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6382" r:id="rId3"/>
    <p:sldId id="2126987084" r:id="rId4"/>
    <p:sldId id="947" r:id="rId5"/>
    <p:sldId id="10262" r:id="rId6"/>
    <p:sldId id="6409" r:id="rId7"/>
    <p:sldId id="6781" r:id="rId8"/>
    <p:sldId id="10248" r:id="rId9"/>
    <p:sldId id="10260" r:id="rId10"/>
    <p:sldId id="6406" r:id="rId11"/>
    <p:sldId id="10265" r:id="rId12"/>
    <p:sldId id="10258" r:id="rId13"/>
    <p:sldId id="6395" r:id="rId14"/>
    <p:sldId id="10266" r:id="rId15"/>
    <p:sldId id="10259" r:id="rId16"/>
    <p:sldId id="2126987085" r:id="rId17"/>
    <p:sldId id="2126987086" r:id="rId18"/>
    <p:sldId id="258" r:id="rId19"/>
    <p:sldId id="259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8950" r:id="rId28"/>
    <p:sldId id="8951" r:id="rId29"/>
    <p:sldId id="2146848157" r:id="rId30"/>
    <p:sldId id="2146848158" r:id="rId31"/>
    <p:sldId id="2146848159" r:id="rId32"/>
    <p:sldId id="6369" r:id="rId33"/>
    <p:sldId id="314" r:id="rId34"/>
    <p:sldId id="1026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1255" userDrawn="1">
          <p15:clr>
            <a:srgbClr val="A4A3A4"/>
          </p15:clr>
        </p15:guide>
        <p15:guide id="3" orient="horz" pos="2727" userDrawn="1">
          <p15:clr>
            <a:srgbClr val="A4A3A4"/>
          </p15:clr>
        </p15:guide>
        <p15:guide id="4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 Shatalov" initials="VS" lastIdx="1" clrIdx="0">
    <p:extLst>
      <p:ext uri="{19B8F6BF-5375-455C-9EA6-DF929625EA0E}">
        <p15:presenceInfo xmlns:p15="http://schemas.microsoft.com/office/powerpoint/2012/main" userId="S::valentin_shatalov@bat.com::a7ac45a2-72d3-4586-a424-38855509ce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888"/>
    <a:srgbClr val="BFBFBF"/>
    <a:srgbClr val="88A3D1"/>
    <a:srgbClr val="5ED6BA"/>
    <a:srgbClr val="B2EAF4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9E73B-2EDF-4B1E-BD61-65B3C4198A51}" v="4" dt="2021-04-22T06:32:08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81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394" y="72"/>
      </p:cViewPr>
      <p:guideLst>
        <p:guide orient="horz" pos="368"/>
        <p:guide pos="1255"/>
        <p:guide orient="horz" pos="2727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595263779729797"/>
          <c:y val="4.6308539584413E-2"/>
          <c:w val="0.61610674474752103"/>
          <c:h val="0.86451107926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Подозрительная акцизная марка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9.0574222545142975E-3</c:v>
                </c:pt>
                <c:pt idx="1">
                  <c:v>1.5481217940234861E-2</c:v>
                </c:pt>
                <c:pt idx="2">
                  <c:v>1.489778073830797E-2</c:v>
                </c:pt>
                <c:pt idx="3">
                  <c:v>2.2223673366187614E-2</c:v>
                </c:pt>
                <c:pt idx="4" formatCode="###0.0%">
                  <c:v>9.3326599782289372E-3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F-4039-8EB8-8389C0EAC0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Отсутствие акцизной марки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6.9470176876694012E-3</c:v>
                </c:pt>
                <c:pt idx="1">
                  <c:v>8.9243383210078561E-3</c:v>
                </c:pt>
                <c:pt idx="2">
                  <c:v>5.1603652663880176E-3</c:v>
                </c:pt>
                <c:pt idx="3">
                  <c:v>1.8099276816868981E-3</c:v>
                </c:pt>
                <c:pt idx="4" formatCode="###0.0%">
                  <c:v>1.3290016862146253E-4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CF-4039-8EB8-8389C0EAC0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Продукция из других стран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7.393742408252261E-3</c:v>
                </c:pt>
                <c:pt idx="1">
                  <c:v>1.9455702298286089E-2</c:v>
                </c:pt>
                <c:pt idx="2">
                  <c:v>1.609594776829119E-2</c:v>
                </c:pt>
                <c:pt idx="3">
                  <c:v>1.7341056275270605E-2</c:v>
                </c:pt>
                <c:pt idx="4" formatCode="###0.0%">
                  <c:v>3.1679897505557044E-3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CF-4039-8EB8-8389C0EAC02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Продукция из стран ЕАЭС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1.9496895421800591E-2</c:v>
                </c:pt>
                <c:pt idx="1">
                  <c:v>2.916563498722248E-2</c:v>
                </c:pt>
                <c:pt idx="2">
                  <c:v>4.6349326591806538E-2</c:v>
                </c:pt>
                <c:pt idx="3">
                  <c:v>5.6977701398883411E-2</c:v>
                </c:pt>
                <c:pt idx="4" formatCode="###0.0%">
                  <c:v>5.4223891812517709E-2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CF-4039-8EB8-8389C0EAC02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Контрафакт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Sheet1!$F$2:$F$6</c:f>
              <c:numCache>
                <c:formatCode>0.0%</c:formatCode>
                <c:ptCount val="5"/>
                <c:pt idx="0">
                  <c:v>2.7219899861642329E-3</c:v>
                </c:pt>
                <c:pt idx="1">
                  <c:v>3.8386377736155252E-3</c:v>
                </c:pt>
                <c:pt idx="2">
                  <c:v>1.916710852896426E-2</c:v>
                </c:pt>
                <c:pt idx="3">
                  <c:v>2.5357602862144599E-2</c:v>
                </c:pt>
                <c:pt idx="4" formatCode="###0.0%">
                  <c:v>3.2785610418473478E-2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CF-4039-8EB8-8389C0EAC02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Duty Free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CF-4039-8EB8-8389C0EAC02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CF-4039-8EB8-8389C0EAC02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CF-4039-8EB8-8389C0EAC0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Sheet1!$G$2:$G$6</c:f>
              <c:numCache>
                <c:formatCode>0.0%</c:formatCode>
                <c:ptCount val="5"/>
                <c:pt idx="0">
                  <c:v>3.4432755719518578E-4</c:v>
                </c:pt>
                <c:pt idx="1">
                  <c:v>1.374125471199981E-4</c:v>
                </c:pt>
                <c:pt idx="2">
                  <c:v>1.7053376878601761E-3</c:v>
                </c:pt>
                <c:pt idx="3">
                  <c:v>3.4207360870738301E-3</c:v>
                </c:pt>
                <c:pt idx="4" formatCode="###0.0%">
                  <c:v>7.0684673470473866E-3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CF-4039-8EB8-8389C0EAC02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2049383952"/>
        <c:axId val="-2083077760"/>
      </c:barChart>
      <c:catAx>
        <c:axId val="-204938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83077760"/>
        <c:crosses val="autoZero"/>
        <c:auto val="1"/>
        <c:lblAlgn val="ctr"/>
        <c:lblOffset val="100"/>
        <c:noMultiLvlLbl val="0"/>
      </c:catAx>
      <c:valAx>
        <c:axId val="-2083077760"/>
        <c:scaling>
          <c:orientation val="minMax"/>
          <c:max val="0.13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-204938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5.2963572454622701E-2"/>
          <c:w val="0.37329771070659701"/>
          <c:h val="0.538509948396871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01174590524833"/>
          <c:y val="1.6501616304318577E-2"/>
          <c:w val="0.68413437219740514"/>
          <c:h val="0.968420311459546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NDI (ABCDEF)</c:v>
                </c:pt>
              </c:strCache>
            </c:strRef>
          </c:tx>
          <c:spPr>
            <a:solidFill>
              <a:srgbClr val="5ED6BA"/>
            </a:solidFill>
            <a:ln>
              <a:solidFill>
                <a:srgbClr val="B2EAF4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A3D1"/>
              </a:solidFill>
              <a:ln>
                <a:solidFill>
                  <a:srgbClr val="88A3D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B7-4D26-A691-3B7E5BA37C8F}"/>
              </c:ext>
            </c:extLst>
          </c:dPt>
          <c:dPt>
            <c:idx val="1"/>
            <c:invertIfNegative val="0"/>
            <c:bubble3D val="0"/>
            <c:spPr>
              <a:solidFill>
                <a:srgbClr val="88A3D1"/>
              </a:solidFill>
              <a:ln>
                <a:solidFill>
                  <a:srgbClr val="88A3D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B7-4D26-A691-3B7E5BA37C8F}"/>
              </c:ext>
            </c:extLst>
          </c:dPt>
          <c:dPt>
            <c:idx val="2"/>
            <c:invertIfNegative val="0"/>
            <c:bubble3D val="0"/>
            <c:spPr>
              <a:solidFill>
                <a:srgbClr val="5ED6BA"/>
              </a:solidFill>
              <a:ln>
                <a:solidFill>
                  <a:srgbClr val="5ED6BA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B7-4D26-A691-3B7E5BA37C8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rgbClr val="BFBF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B7-4D26-A691-3B7E5BA37C8F}"/>
              </c:ext>
            </c:extLst>
          </c:dPt>
          <c:dPt>
            <c:idx val="4"/>
            <c:invertIfNegative val="0"/>
            <c:bubble3D val="0"/>
            <c:spPr>
              <a:solidFill>
                <a:srgbClr val="B2EAF4"/>
              </a:solidFill>
              <a:ln>
                <a:solidFill>
                  <a:srgbClr val="B2EAF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4B7-4D26-A691-3B7E5BA37C8F}"/>
              </c:ext>
            </c:extLst>
          </c:dPt>
          <c:dPt>
            <c:idx val="5"/>
            <c:invertIfNegative val="0"/>
            <c:bubble3D val="0"/>
            <c:spPr>
              <a:solidFill>
                <a:srgbClr val="B2EAF4"/>
              </a:solidFill>
              <a:ln>
                <a:solidFill>
                  <a:srgbClr val="B2EAF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4B7-4D26-A691-3B7E5BA37C8F}"/>
              </c:ext>
            </c:extLst>
          </c:dPt>
          <c:dPt>
            <c:idx val="6"/>
            <c:invertIfNegative val="0"/>
            <c:bubble3D val="0"/>
            <c:spPr>
              <a:solidFill>
                <a:srgbClr val="B2EAF4"/>
              </a:solidFill>
              <a:ln>
                <a:solidFill>
                  <a:srgbClr val="B2EAF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4B7-4D26-A691-3B7E5BA37C8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D4B7-4D26-A691-3B7E5BA37C8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4B7-4D26-A691-3B7E5BA37C8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D4B7-4D26-A691-3B7E5BA37C8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4B7-4D26-A691-3B7E5BA37C8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4B7-4D26-A691-3B7E5BA37C8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4B7-4D26-A691-3B7E5BA37C8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4B7-4D26-A691-3B7E5BA37C8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4B7-4D26-A691-3B7E5BA37C8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D4B7-4D26-A691-3B7E5BA37C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УФО</c:v>
                </c:pt>
                <c:pt idx="1">
                  <c:v>ЮФО/СКФО</c:v>
                </c:pt>
                <c:pt idx="2">
                  <c:v>СФО/ДВФО</c:v>
                </c:pt>
                <c:pt idx="3">
                  <c:v>По России</c:v>
                </c:pt>
                <c:pt idx="4">
                  <c:v>СЗФО</c:v>
                </c:pt>
                <c:pt idx="5">
                  <c:v>ПФО</c:v>
                </c:pt>
                <c:pt idx="6">
                  <c:v>ЦФО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0.17599999999999999</c:v>
                </c:pt>
                <c:pt idx="1">
                  <c:v>0.16500000000000001</c:v>
                </c:pt>
                <c:pt idx="2">
                  <c:v>0.108</c:v>
                </c:pt>
                <c:pt idx="3">
                  <c:v>0.107</c:v>
                </c:pt>
                <c:pt idx="4">
                  <c:v>9.5000000000000001E-2</c:v>
                </c:pt>
                <c:pt idx="5">
                  <c:v>8.3000000000000004E-2</c:v>
                </c:pt>
                <c:pt idx="6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4B7-4D26-A691-3B7E5BA37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62"/>
        <c:axId val="280659456"/>
        <c:axId val="280660992"/>
      </c:barChart>
      <c:catAx>
        <c:axId val="2806594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660992"/>
        <c:crosses val="autoZero"/>
        <c:auto val="1"/>
        <c:lblAlgn val="ctr"/>
        <c:lblOffset val="100"/>
        <c:noMultiLvlLbl val="0"/>
      </c:catAx>
      <c:valAx>
        <c:axId val="280660992"/>
        <c:scaling>
          <c:orientation val="minMax"/>
          <c:min val="0"/>
        </c:scaling>
        <c:delete val="1"/>
        <c:axPos val="t"/>
        <c:numFmt formatCode="0.0%" sourceLinked="1"/>
        <c:majorTickMark val="none"/>
        <c:minorTickMark val="none"/>
        <c:tickLblPos val="nextTo"/>
        <c:crossAx val="28065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5367160019343098"/>
          <c:y val="8.2441548143417295E-2"/>
          <c:w val="0.44632839980656902"/>
          <c:h val="0.893606632262038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among DNP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98-4A8F-8FBD-D9A2257DCF6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98-4A8F-8FBD-D9A2257DCF6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98-4A8F-8FBD-D9A2257DCF6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98-4A8F-8FBD-D9A2257DCF64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98-4A8F-8FBD-D9A2257DCF64}"/>
              </c:ext>
            </c:extLst>
          </c:dPt>
          <c:dPt>
            <c:idx val="5"/>
            <c:invertIfNegative val="0"/>
            <c:bubble3D val="0"/>
            <c:spPr>
              <a:solidFill>
                <a:srgbClr val="A84E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98-4A8F-8FBD-D9A2257DCF6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F98-4A8F-8FBD-D9A2257DCF6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F98-4A8F-8FBD-D9A2257DCF6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F98-4A8F-8FBD-D9A2257DCF64}"/>
              </c:ext>
            </c:extLst>
          </c:dPt>
          <c:dPt>
            <c:idx val="9"/>
            <c:invertIfNegative val="0"/>
            <c:bubble3D val="0"/>
            <c:spPr>
              <a:solidFill>
                <a:srgbClr val="006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F98-4A8F-8FBD-D9A2257DCF64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F98-4A8F-8FBD-D9A2257DCF6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F98-4A8F-8FBD-D9A2257DCF64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EF98-4A8F-8FBD-D9A2257DCF64}"/>
              </c:ext>
            </c:extLst>
          </c:dPt>
          <c:dLbls>
            <c:dLbl>
              <c:idx val="0"/>
              <c:layout>
                <c:manualLayout>
                  <c:x val="3.4416452931360406E-2"/>
                  <c:y val="3.01923337953745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98-4A8F-8FBD-D9A2257DCF64}"/>
                </c:ext>
              </c:extLst>
            </c:dLbl>
            <c:dLbl>
              <c:idx val="1"/>
              <c:layout>
                <c:manualLayout>
                  <c:x val="4.5888603908480402E-2"/>
                  <c:y val="1.1885809698202653E-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98-4A8F-8FBD-D9A2257DCF64}"/>
                </c:ext>
              </c:extLst>
            </c:dLbl>
            <c:dLbl>
              <c:idx val="3"/>
              <c:layout>
                <c:manualLayout>
                  <c:x val="3.8240503257067113E-2"/>
                  <c:y val="-3.0189956633434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98-4A8F-8FBD-D9A2257DCF64}"/>
                </c:ext>
              </c:extLst>
            </c:dLbl>
            <c:dLbl>
              <c:idx val="4"/>
              <c:layout>
                <c:manualLayout>
                  <c:x val="4.5888603908480541E-2"/>
                  <c:y val="3.0189956633435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98-4A8F-8FBD-D9A2257DCF64}"/>
                </c:ext>
              </c:extLst>
            </c:dLbl>
            <c:dLbl>
              <c:idx val="5"/>
              <c:layout>
                <c:manualLayout>
                  <c:x val="2.6768352279946981E-2"/>
                  <c:y val="5.534761444759858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98-4A8F-8FBD-D9A2257DCF64}"/>
                </c:ext>
              </c:extLst>
            </c:dLbl>
            <c:dLbl>
              <c:idx val="6"/>
              <c:layout>
                <c:manualLayout>
                  <c:x val="3.4416452931360406E-2"/>
                  <c:y val="-3.01828251476158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98-4A8F-8FBD-D9A2257DCF64}"/>
                </c:ext>
              </c:extLst>
            </c:dLbl>
            <c:dLbl>
              <c:idx val="7"/>
              <c:layout>
                <c:manualLayout>
                  <c:x val="3.0592402605653622E-2"/>
                  <c:y val="-3.01899566334347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F98-4A8F-8FBD-D9A2257DCF64}"/>
                </c:ext>
              </c:extLst>
            </c:dLbl>
            <c:dLbl>
              <c:idx val="8"/>
              <c:layout>
                <c:manualLayout>
                  <c:x val="3.8240503257066974E-2"/>
                  <c:y val="-3.01875794714939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F98-4A8F-8FBD-D9A2257DCF64}"/>
                </c:ext>
              </c:extLst>
            </c:dLbl>
            <c:dLbl>
              <c:idx val="9"/>
              <c:layout>
                <c:manualLayout>
                  <c:x val="3.8240503257067043E-2"/>
                  <c:y val="3.01947109573140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98-4A8F-8FBD-D9A2257DCF64}"/>
                </c:ext>
              </c:extLst>
            </c:dLbl>
            <c:dLbl>
              <c:idx val="12"/>
              <c:layout>
                <c:manualLayout>
                  <c:x val="3.4416452931360406E-2"/>
                  <c:y val="3.01923337953743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F98-4A8F-8FBD-D9A2257DCF64}"/>
                </c:ext>
              </c:extLst>
            </c:dLbl>
            <c:dLbl>
              <c:idx val="14"/>
              <c:layout>
                <c:manualLayout>
                  <c:x val="1.5296201302826846E-2"/>
                  <c:y val="4.7543238792810606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F98-4A8F-8FBD-D9A2257DCF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Russia</c:v>
                </c:pt>
                <c:pt idx="1">
                  <c:v>Belarus</c:v>
                </c:pt>
                <c:pt idx="2">
                  <c:v>Kazakhstan</c:v>
                </c:pt>
                <c:pt idx="3">
                  <c:v>Kyrgyzstan</c:v>
                </c:pt>
                <c:pt idx="4">
                  <c:v>Armenia</c:v>
                </c:pt>
                <c:pt idx="5">
                  <c:v>Serbia</c:v>
                </c:pt>
                <c:pt idx="6">
                  <c:v>EUDF</c:v>
                </c:pt>
                <c:pt idx="7">
                  <c:v>UAE</c:v>
                </c:pt>
                <c:pt idx="8">
                  <c:v>LNR</c:v>
                </c:pt>
                <c:pt idx="9">
                  <c:v>DNR</c:v>
                </c:pt>
                <c:pt idx="10">
                  <c:v>Abkhazia</c:v>
                </c:pt>
                <c:pt idx="11">
                  <c:v>Turkey</c:v>
                </c:pt>
                <c:pt idx="12">
                  <c:v>Bulgaria</c:v>
                </c:pt>
                <c:pt idx="13">
                  <c:v>Germany</c:v>
                </c:pt>
                <c:pt idx="14">
                  <c:v>Unknown</c:v>
                </c:pt>
              </c:strCache>
            </c:strRef>
          </c:cat>
          <c:val>
            <c:numRef>
              <c:f>Sheet1!$B$2:$B$16</c:f>
              <c:numCache>
                <c:formatCode>0.0%</c:formatCode>
                <c:ptCount val="15"/>
                <c:pt idx="0">
                  <c:v>0.21382921594040755</c:v>
                </c:pt>
                <c:pt idx="1">
                  <c:v>0.45468798953323353</c:v>
                </c:pt>
                <c:pt idx="2">
                  <c:v>3.5860677853491472E-2</c:v>
                </c:pt>
                <c:pt idx="3">
                  <c:v>1.3986519241542029E-2</c:v>
                </c:pt>
                <c:pt idx="4">
                  <c:v>3.600130712004651E-3</c:v>
                </c:pt>
                <c:pt idx="5">
                  <c:v>4.5898201020110212E-2</c:v>
                </c:pt>
                <c:pt idx="6">
                  <c:v>1.999743991983461E-2</c:v>
                </c:pt>
                <c:pt idx="7">
                  <c:v>1.1508687016790319E-2</c:v>
                </c:pt>
                <c:pt idx="8">
                  <c:v>1.0409771825134124E-2</c:v>
                </c:pt>
                <c:pt idx="9">
                  <c:v>5.3233452354452789E-3</c:v>
                </c:pt>
                <c:pt idx="10">
                  <c:v>1.3403190395733591E-3</c:v>
                </c:pt>
                <c:pt idx="11">
                  <c:v>1.3151012762673087E-3</c:v>
                </c:pt>
                <c:pt idx="12">
                  <c:v>1.2356729973098358E-3</c:v>
                </c:pt>
                <c:pt idx="13">
                  <c:v>6.2784648505415542E-4</c:v>
                </c:pt>
                <c:pt idx="14">
                  <c:v>0.18037908190380125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F98-4A8F-8FBD-D9A2257DCF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-2010453936"/>
        <c:axId val="-2010456720"/>
      </c:barChart>
      <c:valAx>
        <c:axId val="-2010456720"/>
        <c:scaling>
          <c:orientation val="minMax"/>
          <c:max val="1"/>
          <c:min val="0"/>
        </c:scaling>
        <c:delete val="1"/>
        <c:axPos val="t"/>
        <c:numFmt formatCode="0.0%" sourceLinked="1"/>
        <c:majorTickMark val="out"/>
        <c:minorTickMark val="none"/>
        <c:tickLblPos val="nextTo"/>
        <c:crossAx val="-2010453936"/>
        <c:crosses val="autoZero"/>
        <c:crossBetween val="between"/>
      </c:valAx>
      <c:catAx>
        <c:axId val="-201045393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1045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Приволжский ФО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 cap="flat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  <a:alpha val="70000"/>
                </a:schemeClr>
              </a:solidFill>
              <a:ln cap="flat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A30E-4F94-AF88-75BCDD7FA9F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  <a:alpha val="70000"/>
                </a:schemeClr>
              </a:solidFill>
              <a:ln cap="flat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0E-4F94-AF88-75BCDD7FA9F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  <a:alpha val="70000"/>
                </a:schemeClr>
              </a:solidFill>
              <a:ln cap="flat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0E-4F94-AF88-75BCDD7FA9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  <a:alpha val="70000"/>
                </a:schemeClr>
              </a:solidFill>
              <a:ln cap="flat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A30E-4F94-AF88-75BCDD7FA9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0.0%</c:formatCode>
                <c:ptCount val="4"/>
                <c:pt idx="0">
                  <c:v>4.5999999999999999E-2</c:v>
                </c:pt>
                <c:pt idx="1">
                  <c:v>6.3E-2</c:v>
                </c:pt>
                <c:pt idx="2">
                  <c:v>9.4E-2</c:v>
                </c:pt>
                <c:pt idx="3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0E-4F94-AF88-75BCDD7FA9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25"/>
        <c:axId val="926466976"/>
        <c:axId val="926473536"/>
      </c:barChart>
      <c:catAx>
        <c:axId val="926466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6473536"/>
        <c:crosses val="autoZero"/>
        <c:auto val="1"/>
        <c:lblAlgn val="ctr"/>
        <c:lblOffset val="100"/>
        <c:noMultiLvlLbl val="0"/>
      </c:catAx>
      <c:valAx>
        <c:axId val="92647353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92646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F20B0-4C50-4869-B639-8C449BAD207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DB471-F66D-4C16-A918-EC7BF3254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59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55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2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3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8ACF-52B5-490B-BB86-4B7B15FEAB7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4C6B-B5DF-4837-A096-7D51724053D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6FF4-F9EF-4FE6-B878-8F7404DBB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FC74F-DA6A-42EF-85AA-BF6310A4A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076BF-9563-428C-9ED0-A9611834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A279-A3EE-4339-84A8-2B3DD459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F8FC2-F3F1-4C55-AB25-356071FF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43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4770-5D04-4A9A-B30B-7E500BAF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97E00-A4CF-42B9-9E4C-4C71305B7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A9CD-83C3-4DD5-B126-EE02EA76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0658A-A233-4F90-BEC0-27EC78F4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EDBF-C6E5-4ED6-B006-E60833AF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5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FDCF1-CDB1-450F-8FF5-AC01B1352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39E55-0309-4F87-B2BC-59A7D2FD5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C43F-F509-4BA2-ACE9-FFBD4B1B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8144-9EE1-4891-854F-6360793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89FF9-F112-459E-99C8-B1B67A8F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52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304801" y="-13915"/>
            <a:ext cx="10972420" cy="6885849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1" y="-13915"/>
            <a:ext cx="10972420" cy="6885849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121333" y="1292933"/>
            <a:ext cx="6402000" cy="546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1121335" y="2104033"/>
            <a:ext cx="3562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▸"/>
              <a:defRPr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4898456" y="2104033"/>
            <a:ext cx="3562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▸"/>
              <a:defRPr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90969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9613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BE728E-1A29-4EE1-8055-5105BC999276}"/>
              </a:ext>
            </a:extLst>
          </p:cNvPr>
          <p:cNvCxnSpPr>
            <a:cxnSpLocks/>
          </p:cNvCxnSpPr>
          <p:nvPr/>
        </p:nvCxnSpPr>
        <p:spPr>
          <a:xfrm flipV="1">
            <a:off x="180107" y="880869"/>
            <a:ext cx="8729717" cy="1410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18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1Col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267239E-9F22-6C4A-8FCF-BCF68A416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735" y="479181"/>
            <a:ext cx="8734274" cy="495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GB" dirty="0"/>
              <a:t>Place headline here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0E31B46-83DA-B24E-A8E0-0E70659E6B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1550" y="1302185"/>
            <a:ext cx="10247313" cy="4581091"/>
          </a:xfrm>
        </p:spPr>
        <p:txBody>
          <a:bodyPr/>
          <a:lstStyle/>
          <a:p>
            <a:pPr lvl="0"/>
            <a:r>
              <a:rPr lang="en-GB" dirty="0"/>
              <a:t>Place text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grpSp>
        <p:nvGrpSpPr>
          <p:cNvPr id="20" name="Graphic 29">
            <a:extLst>
              <a:ext uri="{FF2B5EF4-FFF2-40B4-BE49-F238E27FC236}">
                <a16:creationId xmlns:a16="http://schemas.microsoft.com/office/drawing/2014/main" id="{594A2571-2F4F-4538-9E5B-4367EF9DD9DB}"/>
              </a:ext>
            </a:extLst>
          </p:cNvPr>
          <p:cNvGrpSpPr/>
          <p:nvPr/>
        </p:nvGrpSpPr>
        <p:grpSpPr>
          <a:xfrm>
            <a:off x="-600" y="6688800"/>
            <a:ext cx="12184309" cy="159238"/>
            <a:chOff x="-600" y="6685200"/>
            <a:chExt cx="12184309" cy="16045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EB8E1E6-B54B-4797-B158-EBF6A7CB1DB7}"/>
                </a:ext>
              </a:extLst>
            </p:cNvPr>
            <p:cNvSpPr/>
            <p:nvPr/>
          </p:nvSpPr>
          <p:spPr>
            <a:xfrm>
              <a:off x="10572556" y="6685200"/>
              <a:ext cx="647764" cy="160457"/>
            </a:xfrm>
            <a:custGeom>
              <a:avLst/>
              <a:gdLst>
                <a:gd name="connsiteX0" fmla="*/ 0 w 647763"/>
                <a:gd name="connsiteY0" fmla="*/ 0 h 160457"/>
                <a:gd name="connsiteX1" fmla="*/ 649288 w 647763"/>
                <a:gd name="connsiteY1" fmla="*/ 0 h 160457"/>
                <a:gd name="connsiteX2" fmla="*/ 649288 w 647763"/>
                <a:gd name="connsiteY2" fmla="*/ 167986 h 160457"/>
                <a:gd name="connsiteX3" fmla="*/ 0 w 647763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63" h="160457">
                  <a:moveTo>
                    <a:pt x="0" y="0"/>
                  </a:moveTo>
                  <a:lnTo>
                    <a:pt x="649288" y="0"/>
                  </a:lnTo>
                  <a:lnTo>
                    <a:pt x="649288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AFCA0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EDF4309-25A4-4153-9FD1-38A662C9A85E}"/>
                </a:ext>
              </a:extLst>
            </p:cNvPr>
            <p:cNvSpPr/>
            <p:nvPr/>
          </p:nvSpPr>
          <p:spPr>
            <a:xfrm>
              <a:off x="9707092" y="6685200"/>
              <a:ext cx="876386" cy="160457"/>
            </a:xfrm>
            <a:custGeom>
              <a:avLst/>
              <a:gdLst>
                <a:gd name="connsiteX0" fmla="*/ 0 w 876386"/>
                <a:gd name="connsiteY0" fmla="*/ 0 h 160457"/>
                <a:gd name="connsiteX1" fmla="*/ 878418 w 876386"/>
                <a:gd name="connsiteY1" fmla="*/ 0 h 160457"/>
                <a:gd name="connsiteX2" fmla="*/ 878418 w 876386"/>
                <a:gd name="connsiteY2" fmla="*/ 167986 h 160457"/>
                <a:gd name="connsiteX3" fmla="*/ 0 w 876386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86" h="160457">
                  <a:moveTo>
                    <a:pt x="0" y="0"/>
                  </a:moveTo>
                  <a:lnTo>
                    <a:pt x="878418" y="0"/>
                  </a:lnTo>
                  <a:lnTo>
                    <a:pt x="878418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50AF47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67B8954-7051-4F28-8DFF-1F744200A478}"/>
                </a:ext>
              </a:extLst>
            </p:cNvPr>
            <p:cNvSpPr/>
            <p:nvPr/>
          </p:nvSpPr>
          <p:spPr>
            <a:xfrm>
              <a:off x="-600" y="6685200"/>
              <a:ext cx="3721466" cy="160457"/>
            </a:xfrm>
            <a:custGeom>
              <a:avLst/>
              <a:gdLst>
                <a:gd name="connsiteX0" fmla="*/ 0 w 3721466"/>
                <a:gd name="connsiteY0" fmla="*/ 0 h 160457"/>
                <a:gd name="connsiteX1" fmla="*/ 3729849 w 3721466"/>
                <a:gd name="connsiteY1" fmla="*/ 0 h 160457"/>
                <a:gd name="connsiteX2" fmla="*/ 3729849 w 3721466"/>
                <a:gd name="connsiteY2" fmla="*/ 167986 h 160457"/>
                <a:gd name="connsiteX3" fmla="*/ 0 w 3721466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466" h="160457">
                  <a:moveTo>
                    <a:pt x="0" y="0"/>
                  </a:moveTo>
                  <a:lnTo>
                    <a:pt x="3729849" y="0"/>
                  </a:lnTo>
                  <a:lnTo>
                    <a:pt x="3729849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0E2B6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1D6201-8C1C-44E9-AF2C-905F25058FE6}"/>
                </a:ext>
              </a:extLst>
            </p:cNvPr>
            <p:cNvSpPr/>
            <p:nvPr/>
          </p:nvSpPr>
          <p:spPr>
            <a:xfrm>
              <a:off x="11828074" y="6685200"/>
              <a:ext cx="355635" cy="160457"/>
            </a:xfrm>
            <a:custGeom>
              <a:avLst/>
              <a:gdLst>
                <a:gd name="connsiteX0" fmla="*/ 0 w 355635"/>
                <a:gd name="connsiteY0" fmla="*/ 0 h 160457"/>
                <a:gd name="connsiteX1" fmla="*/ 365669 w 355635"/>
                <a:gd name="connsiteY1" fmla="*/ 0 h 160457"/>
                <a:gd name="connsiteX2" fmla="*/ 365669 w 355635"/>
                <a:gd name="connsiteY2" fmla="*/ 167986 h 160457"/>
                <a:gd name="connsiteX3" fmla="*/ 0 w 355635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635" h="160457">
                  <a:moveTo>
                    <a:pt x="0" y="0"/>
                  </a:moveTo>
                  <a:lnTo>
                    <a:pt x="365669" y="0"/>
                  </a:lnTo>
                  <a:lnTo>
                    <a:pt x="365669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E7258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C4AA48-DFE0-4EAF-9A14-C5478DCB153D}"/>
                </a:ext>
              </a:extLst>
            </p:cNvPr>
            <p:cNvSpPr/>
            <p:nvPr/>
          </p:nvSpPr>
          <p:spPr>
            <a:xfrm>
              <a:off x="11218668" y="6685200"/>
              <a:ext cx="609660" cy="160457"/>
            </a:xfrm>
            <a:custGeom>
              <a:avLst/>
              <a:gdLst>
                <a:gd name="connsiteX0" fmla="*/ 0 w 609660"/>
                <a:gd name="connsiteY0" fmla="*/ 0 h 160457"/>
                <a:gd name="connsiteX1" fmla="*/ 610168 w 609660"/>
                <a:gd name="connsiteY1" fmla="*/ 0 h 160457"/>
                <a:gd name="connsiteX2" fmla="*/ 610168 w 609660"/>
                <a:gd name="connsiteY2" fmla="*/ 167986 h 160457"/>
                <a:gd name="connsiteX3" fmla="*/ 0 w 609660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60" h="160457">
                  <a:moveTo>
                    <a:pt x="0" y="0"/>
                  </a:moveTo>
                  <a:lnTo>
                    <a:pt x="610168" y="0"/>
                  </a:lnTo>
                  <a:lnTo>
                    <a:pt x="610168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5A328A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A1702B-9A26-44EB-B815-46E920BB3115}"/>
                </a:ext>
              </a:extLst>
            </p:cNvPr>
            <p:cNvSpPr/>
            <p:nvPr/>
          </p:nvSpPr>
          <p:spPr>
            <a:xfrm>
              <a:off x="8926982" y="6685200"/>
              <a:ext cx="774776" cy="160457"/>
            </a:xfrm>
            <a:custGeom>
              <a:avLst/>
              <a:gdLst>
                <a:gd name="connsiteX0" fmla="*/ 0 w 774776"/>
                <a:gd name="connsiteY0" fmla="*/ 0 h 160457"/>
                <a:gd name="connsiteX1" fmla="*/ 782524 w 774776"/>
                <a:gd name="connsiteY1" fmla="*/ 0 h 160457"/>
                <a:gd name="connsiteX2" fmla="*/ 782524 w 774776"/>
                <a:gd name="connsiteY2" fmla="*/ 167986 h 160457"/>
                <a:gd name="connsiteX3" fmla="*/ 0 w 774776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776" h="160457">
                  <a:moveTo>
                    <a:pt x="0" y="0"/>
                  </a:moveTo>
                  <a:lnTo>
                    <a:pt x="782524" y="0"/>
                  </a:lnTo>
                  <a:lnTo>
                    <a:pt x="782524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FBBA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1110A1-B087-491A-B2F4-3321BBF04F63}"/>
                </a:ext>
              </a:extLst>
            </p:cNvPr>
            <p:cNvSpPr/>
            <p:nvPr/>
          </p:nvSpPr>
          <p:spPr>
            <a:xfrm>
              <a:off x="7890941" y="6685200"/>
              <a:ext cx="1028801" cy="160457"/>
            </a:xfrm>
            <a:custGeom>
              <a:avLst/>
              <a:gdLst>
                <a:gd name="connsiteX0" fmla="*/ 0 w 1028801"/>
                <a:gd name="connsiteY0" fmla="*/ 0 h 160457"/>
                <a:gd name="connsiteX1" fmla="*/ 1038454 w 1028801"/>
                <a:gd name="connsiteY1" fmla="*/ 0 h 160457"/>
                <a:gd name="connsiteX2" fmla="*/ 1038454 w 1028801"/>
                <a:gd name="connsiteY2" fmla="*/ 167986 h 160457"/>
                <a:gd name="connsiteX3" fmla="*/ 0 w 1028801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801" h="160457">
                  <a:moveTo>
                    <a:pt x="0" y="0"/>
                  </a:moveTo>
                  <a:lnTo>
                    <a:pt x="1038454" y="0"/>
                  </a:lnTo>
                  <a:lnTo>
                    <a:pt x="1038454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EF7D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A0AACA-51B3-4EAE-8872-51B37996E4A9}"/>
                </a:ext>
              </a:extLst>
            </p:cNvPr>
            <p:cNvSpPr/>
            <p:nvPr/>
          </p:nvSpPr>
          <p:spPr>
            <a:xfrm>
              <a:off x="6360186" y="6685200"/>
              <a:ext cx="1524150" cy="160457"/>
            </a:xfrm>
            <a:custGeom>
              <a:avLst/>
              <a:gdLst>
                <a:gd name="connsiteX0" fmla="*/ 0 w 1524150"/>
                <a:gd name="connsiteY0" fmla="*/ 0 h 160457"/>
                <a:gd name="connsiteX1" fmla="*/ 1532279 w 1524150"/>
                <a:gd name="connsiteY1" fmla="*/ 0 h 160457"/>
                <a:gd name="connsiteX2" fmla="*/ 1532279 w 1524150"/>
                <a:gd name="connsiteY2" fmla="*/ 167986 h 160457"/>
                <a:gd name="connsiteX3" fmla="*/ 0 w 1524150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150" h="160457">
                  <a:moveTo>
                    <a:pt x="0" y="0"/>
                  </a:moveTo>
                  <a:lnTo>
                    <a:pt x="1532279" y="0"/>
                  </a:lnTo>
                  <a:lnTo>
                    <a:pt x="1532279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00B1E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58CBD6-E8EC-42AD-9D62-2F814C136295}"/>
                </a:ext>
              </a:extLst>
            </p:cNvPr>
            <p:cNvSpPr/>
            <p:nvPr/>
          </p:nvSpPr>
          <p:spPr>
            <a:xfrm>
              <a:off x="3716421" y="6685200"/>
              <a:ext cx="2641860" cy="160457"/>
            </a:xfrm>
            <a:custGeom>
              <a:avLst/>
              <a:gdLst>
                <a:gd name="connsiteX0" fmla="*/ 0 w 2641860"/>
                <a:gd name="connsiteY0" fmla="*/ 0 h 160457"/>
                <a:gd name="connsiteX1" fmla="*/ 2643765 w 2641860"/>
                <a:gd name="connsiteY1" fmla="*/ 0 h 160457"/>
                <a:gd name="connsiteX2" fmla="*/ 2643765 w 2641860"/>
                <a:gd name="connsiteY2" fmla="*/ 167986 h 160457"/>
                <a:gd name="connsiteX3" fmla="*/ 0 w 2641860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860" h="160457">
                  <a:moveTo>
                    <a:pt x="0" y="0"/>
                  </a:moveTo>
                  <a:lnTo>
                    <a:pt x="2643765" y="0"/>
                  </a:lnTo>
                  <a:lnTo>
                    <a:pt x="2643765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004F9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DABB23E-C33A-4CF0-8BB4-574A3E00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5595" y="282609"/>
            <a:ext cx="1440254" cy="6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74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7719" y="430717"/>
            <a:ext cx="11469281" cy="402336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357719" y="892181"/>
            <a:ext cx="11469157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0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Geometry Global Presentation Template_v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0" y="793742"/>
            <a:ext cx="11947061" cy="0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4BACC6">
                    <a:lumMod val="75000"/>
                  </a:srgbClr>
                </a:gs>
                <a:gs pos="43000">
                  <a:srgbClr val="4BACC6">
                    <a:lumMod val="75000"/>
                  </a:srgbClr>
                </a:gs>
                <a:gs pos="80995">
                  <a:srgbClr val="4BACC6">
                    <a:lumMod val="75000"/>
                    <a:alpha val="0"/>
                  </a:srgbClr>
                </a:gs>
                <a:gs pos="94000">
                  <a:srgbClr val="4F81BD">
                    <a:tint val="23500"/>
                    <a:satMod val="160000"/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7454824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Image L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9472ACB-CD3C-5C4D-9F8B-32DDBA84D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3233" y="1289729"/>
            <a:ext cx="4287219" cy="852728"/>
          </a:xfrm>
        </p:spPr>
        <p:txBody>
          <a:bodyPr/>
          <a:lstStyle>
            <a:lvl1pPr>
              <a:defRPr sz="2800" b="1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Place headline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AC4116-58BA-4F40-9AE9-8129068E9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3237" y="2147458"/>
            <a:ext cx="4287217" cy="3738543"/>
          </a:xfrm>
        </p:spPr>
        <p:txBody>
          <a:bodyPr anchor="t"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BE1EF4-16FE-4221-BB59-18129244B05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1"/>
            <a:ext cx="6368808" cy="63396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image here</a:t>
            </a:r>
          </a:p>
        </p:txBody>
      </p:sp>
      <p:grpSp>
        <p:nvGrpSpPr>
          <p:cNvPr id="24" name="Graphic 29">
            <a:extLst>
              <a:ext uri="{FF2B5EF4-FFF2-40B4-BE49-F238E27FC236}">
                <a16:creationId xmlns:a16="http://schemas.microsoft.com/office/drawing/2014/main" id="{8AB19E78-9B50-4310-A188-915704513881}"/>
              </a:ext>
            </a:extLst>
          </p:cNvPr>
          <p:cNvGrpSpPr/>
          <p:nvPr userDrawn="1"/>
        </p:nvGrpSpPr>
        <p:grpSpPr>
          <a:xfrm>
            <a:off x="-600" y="6688801"/>
            <a:ext cx="12184309" cy="159239"/>
            <a:chOff x="-600" y="6685200"/>
            <a:chExt cx="12184309" cy="16045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2B1BA6B-21A2-4917-91C0-176A7C62881E}"/>
                </a:ext>
              </a:extLst>
            </p:cNvPr>
            <p:cNvSpPr/>
            <p:nvPr/>
          </p:nvSpPr>
          <p:spPr>
            <a:xfrm>
              <a:off x="10572556" y="6685200"/>
              <a:ext cx="647764" cy="160457"/>
            </a:xfrm>
            <a:custGeom>
              <a:avLst/>
              <a:gdLst>
                <a:gd name="connsiteX0" fmla="*/ 0 w 647763"/>
                <a:gd name="connsiteY0" fmla="*/ 0 h 160457"/>
                <a:gd name="connsiteX1" fmla="*/ 649288 w 647763"/>
                <a:gd name="connsiteY1" fmla="*/ 0 h 160457"/>
                <a:gd name="connsiteX2" fmla="*/ 649288 w 647763"/>
                <a:gd name="connsiteY2" fmla="*/ 167986 h 160457"/>
                <a:gd name="connsiteX3" fmla="*/ 0 w 647763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63" h="160457">
                  <a:moveTo>
                    <a:pt x="0" y="0"/>
                  </a:moveTo>
                  <a:lnTo>
                    <a:pt x="649288" y="0"/>
                  </a:lnTo>
                  <a:lnTo>
                    <a:pt x="649288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AFCA0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38ED39-7638-427F-8F13-BEE5C8C057E2}"/>
                </a:ext>
              </a:extLst>
            </p:cNvPr>
            <p:cNvSpPr/>
            <p:nvPr/>
          </p:nvSpPr>
          <p:spPr>
            <a:xfrm>
              <a:off x="9707092" y="6685200"/>
              <a:ext cx="876386" cy="160457"/>
            </a:xfrm>
            <a:custGeom>
              <a:avLst/>
              <a:gdLst>
                <a:gd name="connsiteX0" fmla="*/ 0 w 876386"/>
                <a:gd name="connsiteY0" fmla="*/ 0 h 160457"/>
                <a:gd name="connsiteX1" fmla="*/ 878418 w 876386"/>
                <a:gd name="connsiteY1" fmla="*/ 0 h 160457"/>
                <a:gd name="connsiteX2" fmla="*/ 878418 w 876386"/>
                <a:gd name="connsiteY2" fmla="*/ 167986 h 160457"/>
                <a:gd name="connsiteX3" fmla="*/ 0 w 876386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86" h="160457">
                  <a:moveTo>
                    <a:pt x="0" y="0"/>
                  </a:moveTo>
                  <a:lnTo>
                    <a:pt x="878418" y="0"/>
                  </a:lnTo>
                  <a:lnTo>
                    <a:pt x="878418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50AF47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7E38D95-4A74-437B-AB53-3EF5A9719912}"/>
                </a:ext>
              </a:extLst>
            </p:cNvPr>
            <p:cNvSpPr/>
            <p:nvPr/>
          </p:nvSpPr>
          <p:spPr>
            <a:xfrm>
              <a:off x="-600" y="6685200"/>
              <a:ext cx="3721466" cy="160457"/>
            </a:xfrm>
            <a:custGeom>
              <a:avLst/>
              <a:gdLst>
                <a:gd name="connsiteX0" fmla="*/ 0 w 3721466"/>
                <a:gd name="connsiteY0" fmla="*/ 0 h 160457"/>
                <a:gd name="connsiteX1" fmla="*/ 3729849 w 3721466"/>
                <a:gd name="connsiteY1" fmla="*/ 0 h 160457"/>
                <a:gd name="connsiteX2" fmla="*/ 3729849 w 3721466"/>
                <a:gd name="connsiteY2" fmla="*/ 167986 h 160457"/>
                <a:gd name="connsiteX3" fmla="*/ 0 w 3721466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466" h="160457">
                  <a:moveTo>
                    <a:pt x="0" y="0"/>
                  </a:moveTo>
                  <a:lnTo>
                    <a:pt x="3729849" y="0"/>
                  </a:lnTo>
                  <a:lnTo>
                    <a:pt x="3729849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0E2B6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034F776-B8EB-4980-B595-2DED60B943E9}"/>
                </a:ext>
              </a:extLst>
            </p:cNvPr>
            <p:cNvSpPr/>
            <p:nvPr/>
          </p:nvSpPr>
          <p:spPr>
            <a:xfrm>
              <a:off x="11828074" y="6685200"/>
              <a:ext cx="355635" cy="160457"/>
            </a:xfrm>
            <a:custGeom>
              <a:avLst/>
              <a:gdLst>
                <a:gd name="connsiteX0" fmla="*/ 0 w 355635"/>
                <a:gd name="connsiteY0" fmla="*/ 0 h 160457"/>
                <a:gd name="connsiteX1" fmla="*/ 365669 w 355635"/>
                <a:gd name="connsiteY1" fmla="*/ 0 h 160457"/>
                <a:gd name="connsiteX2" fmla="*/ 365669 w 355635"/>
                <a:gd name="connsiteY2" fmla="*/ 167986 h 160457"/>
                <a:gd name="connsiteX3" fmla="*/ 0 w 355635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635" h="160457">
                  <a:moveTo>
                    <a:pt x="0" y="0"/>
                  </a:moveTo>
                  <a:lnTo>
                    <a:pt x="365669" y="0"/>
                  </a:lnTo>
                  <a:lnTo>
                    <a:pt x="365669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E7258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27B3FD-870E-4EE5-8160-063F7D2FAD5E}"/>
                </a:ext>
              </a:extLst>
            </p:cNvPr>
            <p:cNvSpPr/>
            <p:nvPr/>
          </p:nvSpPr>
          <p:spPr>
            <a:xfrm>
              <a:off x="11218668" y="6685200"/>
              <a:ext cx="609660" cy="160457"/>
            </a:xfrm>
            <a:custGeom>
              <a:avLst/>
              <a:gdLst>
                <a:gd name="connsiteX0" fmla="*/ 0 w 609660"/>
                <a:gd name="connsiteY0" fmla="*/ 0 h 160457"/>
                <a:gd name="connsiteX1" fmla="*/ 610168 w 609660"/>
                <a:gd name="connsiteY1" fmla="*/ 0 h 160457"/>
                <a:gd name="connsiteX2" fmla="*/ 610168 w 609660"/>
                <a:gd name="connsiteY2" fmla="*/ 167986 h 160457"/>
                <a:gd name="connsiteX3" fmla="*/ 0 w 609660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60" h="160457">
                  <a:moveTo>
                    <a:pt x="0" y="0"/>
                  </a:moveTo>
                  <a:lnTo>
                    <a:pt x="610168" y="0"/>
                  </a:lnTo>
                  <a:lnTo>
                    <a:pt x="610168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5A328A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E4E449A-A069-46BE-BAC6-BD7232EE7F00}"/>
                </a:ext>
              </a:extLst>
            </p:cNvPr>
            <p:cNvSpPr/>
            <p:nvPr/>
          </p:nvSpPr>
          <p:spPr>
            <a:xfrm>
              <a:off x="8926982" y="6685200"/>
              <a:ext cx="774776" cy="160457"/>
            </a:xfrm>
            <a:custGeom>
              <a:avLst/>
              <a:gdLst>
                <a:gd name="connsiteX0" fmla="*/ 0 w 774776"/>
                <a:gd name="connsiteY0" fmla="*/ 0 h 160457"/>
                <a:gd name="connsiteX1" fmla="*/ 782524 w 774776"/>
                <a:gd name="connsiteY1" fmla="*/ 0 h 160457"/>
                <a:gd name="connsiteX2" fmla="*/ 782524 w 774776"/>
                <a:gd name="connsiteY2" fmla="*/ 167986 h 160457"/>
                <a:gd name="connsiteX3" fmla="*/ 0 w 774776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776" h="160457">
                  <a:moveTo>
                    <a:pt x="0" y="0"/>
                  </a:moveTo>
                  <a:lnTo>
                    <a:pt x="782524" y="0"/>
                  </a:lnTo>
                  <a:lnTo>
                    <a:pt x="782524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FBBA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2DED21-0451-4D01-BE92-D73953160053}"/>
                </a:ext>
              </a:extLst>
            </p:cNvPr>
            <p:cNvSpPr/>
            <p:nvPr/>
          </p:nvSpPr>
          <p:spPr>
            <a:xfrm>
              <a:off x="7890941" y="6685200"/>
              <a:ext cx="1028801" cy="160457"/>
            </a:xfrm>
            <a:custGeom>
              <a:avLst/>
              <a:gdLst>
                <a:gd name="connsiteX0" fmla="*/ 0 w 1028801"/>
                <a:gd name="connsiteY0" fmla="*/ 0 h 160457"/>
                <a:gd name="connsiteX1" fmla="*/ 1038454 w 1028801"/>
                <a:gd name="connsiteY1" fmla="*/ 0 h 160457"/>
                <a:gd name="connsiteX2" fmla="*/ 1038454 w 1028801"/>
                <a:gd name="connsiteY2" fmla="*/ 167986 h 160457"/>
                <a:gd name="connsiteX3" fmla="*/ 0 w 1028801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801" h="160457">
                  <a:moveTo>
                    <a:pt x="0" y="0"/>
                  </a:moveTo>
                  <a:lnTo>
                    <a:pt x="1038454" y="0"/>
                  </a:lnTo>
                  <a:lnTo>
                    <a:pt x="1038454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EF7D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24FB572-CE76-422A-8E8D-BB54F238D75E}"/>
                </a:ext>
              </a:extLst>
            </p:cNvPr>
            <p:cNvSpPr/>
            <p:nvPr/>
          </p:nvSpPr>
          <p:spPr>
            <a:xfrm>
              <a:off x="6360186" y="6685200"/>
              <a:ext cx="1524150" cy="160457"/>
            </a:xfrm>
            <a:custGeom>
              <a:avLst/>
              <a:gdLst>
                <a:gd name="connsiteX0" fmla="*/ 0 w 1524150"/>
                <a:gd name="connsiteY0" fmla="*/ 0 h 160457"/>
                <a:gd name="connsiteX1" fmla="*/ 1532279 w 1524150"/>
                <a:gd name="connsiteY1" fmla="*/ 0 h 160457"/>
                <a:gd name="connsiteX2" fmla="*/ 1532279 w 1524150"/>
                <a:gd name="connsiteY2" fmla="*/ 167986 h 160457"/>
                <a:gd name="connsiteX3" fmla="*/ 0 w 1524150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150" h="160457">
                  <a:moveTo>
                    <a:pt x="0" y="0"/>
                  </a:moveTo>
                  <a:lnTo>
                    <a:pt x="1532279" y="0"/>
                  </a:lnTo>
                  <a:lnTo>
                    <a:pt x="1532279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00B1E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CFF3D18-E80F-430A-B525-265F7064FF7B}"/>
                </a:ext>
              </a:extLst>
            </p:cNvPr>
            <p:cNvSpPr/>
            <p:nvPr/>
          </p:nvSpPr>
          <p:spPr>
            <a:xfrm>
              <a:off x="3716421" y="6685200"/>
              <a:ext cx="2641860" cy="160457"/>
            </a:xfrm>
            <a:custGeom>
              <a:avLst/>
              <a:gdLst>
                <a:gd name="connsiteX0" fmla="*/ 0 w 2641860"/>
                <a:gd name="connsiteY0" fmla="*/ 0 h 160457"/>
                <a:gd name="connsiteX1" fmla="*/ 2643765 w 2641860"/>
                <a:gd name="connsiteY1" fmla="*/ 0 h 160457"/>
                <a:gd name="connsiteX2" fmla="*/ 2643765 w 2641860"/>
                <a:gd name="connsiteY2" fmla="*/ 167986 h 160457"/>
                <a:gd name="connsiteX3" fmla="*/ 0 w 2641860"/>
                <a:gd name="connsiteY3" fmla="*/ 167986 h 16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860" h="160457">
                  <a:moveTo>
                    <a:pt x="0" y="0"/>
                  </a:moveTo>
                  <a:lnTo>
                    <a:pt x="2643765" y="0"/>
                  </a:lnTo>
                  <a:lnTo>
                    <a:pt x="2643765" y="167986"/>
                  </a:lnTo>
                  <a:lnTo>
                    <a:pt x="0" y="167986"/>
                  </a:lnTo>
                  <a:close/>
                </a:path>
              </a:pathLst>
            </a:custGeom>
            <a:solidFill>
              <a:srgbClr val="004F9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BB3AA11E-F280-4F03-894D-90E0BFBA5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5595" y="282610"/>
            <a:ext cx="1440255" cy="6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85FA-C399-4A13-99BE-8C7E29B3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A64A8-E4E7-4F92-8F9B-A50FA9EBF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F9834-DFFA-4531-94C2-C513151C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AEC2A-F8AA-4974-A865-6B16C82F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30F17-D8F5-48B2-A1E6-92BE4133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3F7B-A7E4-4FD9-9E5E-2E53BFD0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6A432-710E-4D6A-8BB4-0DF2B471E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BA0F2-3503-4B63-8575-673123E1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CB03B-1229-4217-81FB-7C65C2EE2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8E492-0A6B-4B36-8D44-87CD2D52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39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26DE-69FB-4CB8-943D-370599F3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BF114-79B5-4EF1-965A-D60654EC9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86E6C-F1E0-4F70-8030-5A3382D4A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5BB34-8747-4A88-A611-EE7834E6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76BA3-CB2B-4931-B2A5-69A691B22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D0A59-46D1-4358-A998-AADD8CE68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26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9822-C86F-4600-BE38-93B7E184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19439-9F07-436D-B564-C71A6BF63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AC903-CDB7-4DB5-B051-F9718D35B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3EAAD-D23A-44C8-ABA8-0D2D8DA20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9F64E-57F7-46D5-AEEC-F3C829E42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FD592-5671-46DE-866C-5CA31625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222D9-5F04-4E69-A985-94EC75BF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CDE80-5532-4172-8627-6FF8D2E1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4C5E-40A5-4F76-815C-923A7087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44633-B2F2-4765-944D-B58240FD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83E3E-C0B5-4DAF-A046-52695A29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35E66-F069-47FB-96A0-717B65F6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2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E4ADE-37E4-4F3E-8C7B-AA299C17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75CE9-491F-484F-9767-AE5777836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A8B3D-4F9A-4492-A3F2-85DC6A00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9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5DEA-15A7-48D6-B1E3-F7FDF1B7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6C5F0-5B18-4A24-BB2B-6177FD8A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E5E6A-A2B3-4476-A2A4-85D1A143E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01107-A362-466B-908C-1A2D0390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A23E4-CB90-4E80-A7F8-CCFEC162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000CC-8CC5-4EC7-ADFE-4907F166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64CA-47D8-4F90-B9C1-3587F047F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CD74B-E0F8-449A-BB3E-828175830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9C950-9ECD-4BD6-BBC0-D53FBF0F2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19A80-E3AF-4FCC-BFB3-F44628D6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BE73-958E-4DCD-89E8-AECCA372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406EB-8CD7-49E0-9B1B-CD36F4C2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06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9E1C1-D009-4E0D-A5E7-5AAE029B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04D91-6F32-4FC8-A875-32384C03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BAC6-EB94-4089-838B-06287E899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8DBCF-6CAF-4CC0-94F8-33E41183C94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EB0D8-E9C0-48CD-AF2F-28145B67C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A8722-7D71-4CED-B013-AB90E5C7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9E35C-C1B1-4101-9B36-EC4B66BF7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1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microsoft.com/office/2007/relationships/hdphoto" Target="../media/hdphoto1.wdp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26" Type="http://schemas.openxmlformats.org/officeDocument/2006/relationships/image" Target="../media/image73.png"/><Relationship Id="rId3" Type="http://schemas.openxmlformats.org/officeDocument/2006/relationships/image" Target="../media/image48.png"/><Relationship Id="rId21" Type="http://schemas.openxmlformats.org/officeDocument/2006/relationships/image" Target="../media/image68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jpeg"/><Relationship Id="rId24" Type="http://schemas.openxmlformats.org/officeDocument/2006/relationships/image" Target="../media/image71.png"/><Relationship Id="rId5" Type="http://schemas.openxmlformats.org/officeDocument/2006/relationships/image" Target="../media/image53.jpeg"/><Relationship Id="rId15" Type="http://schemas.openxmlformats.org/officeDocument/2006/relationships/image" Target="../media/image62.jpeg"/><Relationship Id="rId23" Type="http://schemas.openxmlformats.org/officeDocument/2006/relationships/image" Target="../media/image70.pn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2.jpeg"/><Relationship Id="rId9" Type="http://schemas.openxmlformats.org/officeDocument/2006/relationships/image" Target="../media/image56.pn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Relationship Id="rId27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107.png"/><Relationship Id="rId18" Type="http://schemas.openxmlformats.org/officeDocument/2006/relationships/image" Target="../media/image18.jpeg"/><Relationship Id="rId3" Type="http://schemas.openxmlformats.org/officeDocument/2006/relationships/image" Target="../media/image103.jpeg"/><Relationship Id="rId7" Type="http://schemas.openxmlformats.org/officeDocument/2006/relationships/image" Target="../media/image104.png"/><Relationship Id="rId12" Type="http://schemas.openxmlformats.org/officeDocument/2006/relationships/image" Target="../media/image106.png"/><Relationship Id="rId17" Type="http://schemas.openxmlformats.org/officeDocument/2006/relationships/image" Target="../media/image111.jpeg"/><Relationship Id="rId2" Type="http://schemas.openxmlformats.org/officeDocument/2006/relationships/image" Target="../media/image102.jpg"/><Relationship Id="rId16" Type="http://schemas.openxmlformats.org/officeDocument/2006/relationships/image" Target="../media/image110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40.jpeg"/><Relationship Id="rId15" Type="http://schemas.openxmlformats.org/officeDocument/2006/relationships/image" Target="../media/image109.png"/><Relationship Id="rId10" Type="http://schemas.openxmlformats.org/officeDocument/2006/relationships/image" Target="../media/image105.jpeg"/><Relationship Id="rId19" Type="http://schemas.openxmlformats.org/officeDocument/2006/relationships/image" Target="../media/image112.png"/><Relationship Id="rId4" Type="http://schemas.microsoft.com/office/2007/relationships/hdphoto" Target="../media/hdphoto5.wdp"/><Relationship Id="rId9" Type="http://schemas.microsoft.com/office/2007/relationships/hdphoto" Target="../media/hdphoto2.wdp"/><Relationship Id="rId1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microsoft.com/office/2007/relationships/hdphoto" Target="../media/hdphoto1.wdp"/><Relationship Id="rId7" Type="http://schemas.openxmlformats.org/officeDocument/2006/relationships/image" Target="../media/image113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6.png"/><Relationship Id="rId7" Type="http://schemas.openxmlformats.org/officeDocument/2006/relationships/image" Target="../media/image18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0.jpeg"/><Relationship Id="rId9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0.jpeg"/><Relationship Id="rId7" Type="http://schemas.openxmlformats.org/officeDocument/2006/relationships/image" Target="../media/image19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jpe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tel:+74959372002" TargetMode="External"/><Relationship Id="rId13" Type="http://schemas.openxmlformats.org/officeDocument/2006/relationships/hyperlink" Target="mailto:ulyana_esyunina@bat.com" TargetMode="External"/><Relationship Id="rId3" Type="http://schemas.openxmlformats.org/officeDocument/2006/relationships/hyperlink" Target="https://www.jti.com/ru/europe/russia" TargetMode="External"/><Relationship Id="rId7" Type="http://schemas.openxmlformats.org/officeDocument/2006/relationships/hyperlink" Target="tel:+74959372000" TargetMode="External"/><Relationship Id="rId12" Type="http://schemas.openxmlformats.org/officeDocument/2006/relationships/hyperlink" Target="mailto:mikhail_morev@bat.com" TargetMode="External"/><Relationship Id="rId2" Type="http://schemas.openxmlformats.org/officeDocument/2006/relationships/hyperlink" Target="mailto:AIT.Russia@jti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atrussia.ru/" TargetMode="External"/><Relationship Id="rId11" Type="http://schemas.openxmlformats.org/officeDocument/2006/relationships/hyperlink" Target="mailto:igor_cherkasskiy@bat.com" TargetMode="External"/><Relationship Id="rId5" Type="http://schemas.openxmlformats.org/officeDocument/2006/relationships/hyperlink" Target="mailto:info@batrussia.ru" TargetMode="External"/><Relationship Id="rId10" Type="http://schemas.openxmlformats.org/officeDocument/2006/relationships/hyperlink" Target="http://imperial-tobacco.ru/" TargetMode="External"/><Relationship Id="rId4" Type="http://schemas.openxmlformats.org/officeDocument/2006/relationships/hyperlink" Target="https://www.pmi.com/" TargetMode="External"/><Relationship Id="rId9" Type="http://schemas.openxmlformats.org/officeDocument/2006/relationships/hyperlink" Target="mailto:feedback@ru.imptob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4BA34EAB-9274-4FA4-ADF4-7C0F2F8B2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527" y="2381327"/>
            <a:ext cx="11032946" cy="2095347"/>
          </a:xfrm>
        </p:spPr>
        <p:txBody>
          <a:bodyPr>
            <a:normAutofit/>
          </a:bodyPr>
          <a:lstStyle/>
          <a:p>
            <a:r>
              <a:rPr lang="ru-RU" sz="54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Raleway"/>
              </a:rPr>
              <a:t>Состояние нелегального рынка табачных изделий в РФ</a:t>
            </a:r>
            <a:endParaRPr lang="en-GB" sz="5400" b="1" kern="0" dirty="0">
              <a:solidFill>
                <a:srgbClr val="002060"/>
              </a:solidFill>
              <a:latin typeface="Century Gothic" panose="020B0502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078564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74ACA1-D593-4F0D-B98C-50197CBB469C}"/>
              </a:ext>
            </a:extLst>
          </p:cNvPr>
          <p:cNvSpPr/>
          <p:nvPr/>
        </p:nvSpPr>
        <p:spPr>
          <a:xfrm>
            <a:off x="5624502" y="1880280"/>
            <a:ext cx="4277267" cy="4977655"/>
          </a:xfrm>
          <a:prstGeom prst="round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d-36899D65-6EE9-4B31-8A3C-A7BD933BD102" descr="Image">
            <a:extLst>
              <a:ext uri="{FF2B5EF4-FFF2-40B4-BE49-F238E27FC236}">
                <a16:creationId xmlns:a16="http://schemas.microsoft.com/office/drawing/2014/main" id="{8EFEE1E4-57D3-408A-96C3-8F242FB95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026" y="2190227"/>
            <a:ext cx="2490359" cy="355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BE6F17-729E-44C0-83E5-8A8FBA351B71}"/>
              </a:ext>
            </a:extLst>
          </p:cNvPr>
          <p:cNvSpPr txBox="1"/>
          <p:nvPr/>
        </p:nvSpPr>
        <p:spPr>
          <a:xfrm>
            <a:off x="7863995" y="3754350"/>
            <a:ext cx="21531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Прямоугольный защитный элемент</a:t>
            </a:r>
          </a:p>
          <a:p>
            <a:pPr algn="ctr"/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изменяет цвет</a:t>
            </a:r>
          </a:p>
          <a:p>
            <a:pPr algn="ctr"/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под разными углами обзора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B4BD-9E11-46B3-8FA0-AF5F4AB100FE}"/>
              </a:ext>
            </a:extLst>
          </p:cNvPr>
          <p:cNvSpPr/>
          <p:nvPr/>
        </p:nvSpPr>
        <p:spPr>
          <a:xfrm>
            <a:off x="3633566" y="2227104"/>
            <a:ext cx="1433269" cy="11564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DDE910-E7DD-43EC-AD74-51A1E83E9A3E}"/>
              </a:ext>
            </a:extLst>
          </p:cNvPr>
          <p:cNvSpPr/>
          <p:nvPr/>
        </p:nvSpPr>
        <p:spPr>
          <a:xfrm>
            <a:off x="486994" y="2022475"/>
            <a:ext cx="2084747" cy="1487755"/>
          </a:xfrm>
          <a:prstGeom prst="roundRect">
            <a:avLst/>
          </a:prstGeom>
          <a:noFill/>
          <a:ln w="158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Поддельная акцизная марка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6D10E6-6335-487F-8AAC-F8833D587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55459" y="3050577"/>
            <a:ext cx="3362463" cy="20362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5BD155-8CFD-4928-9646-7CC45A7A4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75541" y="3148660"/>
            <a:ext cx="3362144" cy="1839735"/>
          </a:xfrm>
          <a:prstGeom prst="rect">
            <a:avLst/>
          </a:prstGeom>
        </p:spPr>
      </p:pic>
      <p:sp>
        <p:nvSpPr>
          <p:cNvPr id="29" name="TextBox 33">
            <a:extLst>
              <a:ext uri="{FF2B5EF4-FFF2-40B4-BE49-F238E27FC236}">
                <a16:creationId xmlns:a16="http://schemas.microsoft.com/office/drawing/2014/main" id="{CBF23472-2B05-4154-8416-F2C78016F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450" y="6010142"/>
            <a:ext cx="2356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Легальная </a:t>
            </a:r>
            <a:r>
              <a:rPr lang="ru-RU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акцизная марка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62F87E-4E83-4B19-830C-9F60B8B16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527" y="6006409"/>
            <a:ext cx="2284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Поддельная </a:t>
            </a:r>
            <a:r>
              <a:rPr lang="ru-RU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акцизная марка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01333B-2A5A-4D77-B5AA-E1F29E8B5DA7}"/>
              </a:ext>
            </a:extLst>
          </p:cNvPr>
          <p:cNvGrpSpPr/>
          <p:nvPr/>
        </p:nvGrpSpPr>
        <p:grpSpPr>
          <a:xfrm>
            <a:off x="7104422" y="1112883"/>
            <a:ext cx="2683215" cy="2229055"/>
            <a:chOff x="5015896" y="245191"/>
            <a:chExt cx="2012411" cy="16717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049613-C4BF-444F-A45D-EF6837BCFFFA}"/>
                </a:ext>
              </a:extLst>
            </p:cNvPr>
            <p:cNvGrpSpPr/>
            <p:nvPr/>
          </p:nvGrpSpPr>
          <p:grpSpPr>
            <a:xfrm>
              <a:off x="5779867" y="245191"/>
              <a:ext cx="1248440" cy="438581"/>
              <a:chOff x="5602237" y="268150"/>
              <a:chExt cx="1248440" cy="43858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D6DA21-8FD2-42F3-8F4D-99B6A16814BF}"/>
                  </a:ext>
                </a:extLst>
              </p:cNvPr>
              <p:cNvSpPr txBox="1"/>
              <p:nvPr/>
            </p:nvSpPr>
            <p:spPr>
              <a:xfrm>
                <a:off x="5602237" y="268150"/>
                <a:ext cx="1248440" cy="438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002060"/>
                    </a:solidFill>
                  </a:rPr>
                  <a:t>Светящиеся маркеры 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86C9B-C13B-4FBF-96AD-A68AD1FC738C}"/>
                  </a:ext>
                </a:extLst>
              </p:cNvPr>
              <p:cNvSpPr/>
              <p:nvPr/>
            </p:nvSpPr>
            <p:spPr>
              <a:xfrm>
                <a:off x="5724128" y="309519"/>
                <a:ext cx="1005840" cy="377536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7C3494-2059-41DA-BBD3-E110F699646C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5015896" y="664096"/>
              <a:ext cx="1388782" cy="83352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CE7BE6C-88CA-499C-A3BB-04F565FA8A35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6404678" y="664096"/>
              <a:ext cx="159687" cy="12528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9EF80D-59E5-4852-86CF-2784221DD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379" y="1146747"/>
              <a:ext cx="263590" cy="24602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B36A905-BC42-496A-828A-1EC91BEA7299}"/>
              </a:ext>
            </a:extLst>
          </p:cNvPr>
          <p:cNvSpPr txBox="1"/>
          <p:nvPr/>
        </p:nvSpPr>
        <p:spPr>
          <a:xfrm>
            <a:off x="5920700" y="1924356"/>
            <a:ext cx="3469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Визуальный отличительный элемент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B021F0B-8BCC-482B-AAA5-67D29B5C649D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ПОДДЕЛЬНАЯ АКЦИЗНАЯ МАРКА</a:t>
            </a:r>
          </a:p>
        </p:txBody>
      </p:sp>
    </p:spTree>
    <p:extLst>
      <p:ext uri="{BB962C8B-B14F-4D97-AF65-F5344CB8AC3E}">
        <p14:creationId xmlns:p14="http://schemas.microsoft.com/office/powerpoint/2010/main" val="341987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DD764CF-34FB-4F0E-96E6-27BCD2FC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705" y="2919168"/>
            <a:ext cx="3924591" cy="1019665"/>
          </a:xfrm>
        </p:spPr>
        <p:txBody>
          <a:bodyPr/>
          <a:lstStyle/>
          <a:p>
            <a:r>
              <a:rPr lang="ru-RU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153364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4E23AA7-BB35-4635-A4BB-45093966AD91}"/>
              </a:ext>
            </a:extLst>
          </p:cNvPr>
          <p:cNvSpPr txBox="1"/>
          <p:nvPr/>
        </p:nvSpPr>
        <p:spPr>
          <a:xfrm>
            <a:off x="6897603" y="893582"/>
            <a:ext cx="2853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ru-RU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Уголовная</a:t>
            </a:r>
            <a:endParaRPr lang="ru-RU" sz="1600" b="1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585">
              <a:defRPr/>
            </a:pPr>
            <a:r>
              <a:rPr lang="ru-RU" sz="16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ответственность</a:t>
            </a:r>
            <a:endParaRPr lang="ru-RU" sz="1600" b="1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28E34E-1325-4CB4-BA6C-6B0D01A8733A}"/>
              </a:ext>
            </a:extLst>
          </p:cNvPr>
          <p:cNvSpPr txBox="1"/>
          <p:nvPr/>
        </p:nvSpPr>
        <p:spPr>
          <a:xfrm>
            <a:off x="1817625" y="893582"/>
            <a:ext cx="332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ru-RU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Административная </a:t>
            </a:r>
          </a:p>
          <a:p>
            <a:pPr algn="ctr" defTabSz="609585">
              <a:defRPr/>
            </a:pPr>
            <a:r>
              <a:rPr lang="ru-RU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ответственность</a:t>
            </a:r>
          </a:p>
        </p:txBody>
      </p:sp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2C84AEEC-E3CB-4C9A-AA1A-A3E3E6B3EED5}"/>
              </a:ext>
            </a:extLst>
          </p:cNvPr>
          <p:cNvCxnSpPr>
            <a:cxnSpLocks/>
          </p:cNvCxnSpPr>
          <p:nvPr/>
        </p:nvCxnSpPr>
        <p:spPr>
          <a:xfrm>
            <a:off x="5948693" y="1026953"/>
            <a:ext cx="0" cy="54238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1B0DDBB-16AA-4618-B37F-42514A801195}"/>
              </a:ext>
            </a:extLst>
          </p:cNvPr>
          <p:cNvSpPr txBox="1"/>
          <p:nvPr/>
        </p:nvSpPr>
        <p:spPr>
          <a:xfrm>
            <a:off x="1292021" y="1724579"/>
            <a:ext cx="43337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14.2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Незаконная продажа товаров, реализация которых ограничена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14.10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Незаконное использование средств индивидуализации товаров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14.15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Нарушение правил продажи отдельных видов товаров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14.53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Нарушение ограничений в сфере торговли табачной продукцией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15.12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Продажа товаров без маркировки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43D12-81C4-4887-AB82-F8E90499EF47}"/>
              </a:ext>
            </a:extLst>
          </p:cNvPr>
          <p:cNvSpPr txBox="1"/>
          <p:nvPr/>
        </p:nvSpPr>
        <p:spPr>
          <a:xfrm>
            <a:off x="6066373" y="4982023"/>
            <a:ext cx="4325921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199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Уклонение от уплаты налогов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200.2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Контрабанда</a:t>
            </a:r>
          </a:p>
          <a:p>
            <a:pPr algn="ctr"/>
            <a:endParaRPr lang="ru-RU" sz="13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CFC84AA7-3FE8-4E4F-BF5F-06C352F3CBD8}"/>
              </a:ext>
            </a:extLst>
          </p:cNvPr>
          <p:cNvSpPr/>
          <p:nvPr/>
        </p:nvSpPr>
        <p:spPr>
          <a:xfrm>
            <a:off x="6256775" y="1687007"/>
            <a:ext cx="4135519" cy="3140283"/>
          </a:xfrm>
          <a:prstGeom prst="roundRect">
            <a:avLst>
              <a:gd name="adj" fmla="val 9618"/>
            </a:avLst>
          </a:prstGeom>
          <a:noFill/>
          <a:ln w="31750">
            <a:solidFill>
              <a:srgbClr val="00206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171.1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Сбыт, хранение продукции без маркировки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180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Незаконное использование товарных знаков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alibri"/>
              </a:rPr>
              <a:t>Статья 327.1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Изготовление, сбыт поддельных акцизных марок, специальных марок или знаков соответствия либо их использование</a:t>
            </a:r>
            <a:endParaRPr lang="ru-RU" sz="1600" dirty="0">
              <a:solidFill>
                <a:srgbClr val="00206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15006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DF1CF580-1DA0-47A0-A2CD-CFA8920C8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70657" y="796759"/>
            <a:ext cx="6477000" cy="56774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89A1729-CD83-43A9-AB51-5DCF32AAB529}"/>
              </a:ext>
            </a:extLst>
          </p:cNvPr>
          <p:cNvSpPr txBox="1"/>
          <p:nvPr/>
        </p:nvSpPr>
        <p:spPr>
          <a:xfrm>
            <a:off x="0" y="796759"/>
            <a:ext cx="2755907" cy="504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70"/>
            <a:r>
              <a:rPr lang="ru-RU" sz="1467" b="1" dirty="0">
                <a:solidFill>
                  <a:srgbClr val="002060"/>
                </a:solidFill>
              </a:rPr>
              <a:t>НЕЗАКОННОЕ ПРЕДПРИНИМАТЕЛЬСТВО</a:t>
            </a:r>
          </a:p>
          <a:p>
            <a:pPr algn="ctr" defTabSz="609570"/>
            <a:endParaRPr lang="ru-RU" sz="1467" b="1" dirty="0">
              <a:solidFill>
                <a:srgbClr val="002060"/>
              </a:solidFill>
            </a:endParaRPr>
          </a:p>
          <a:p>
            <a:pPr algn="ctr" defTabSz="609570"/>
            <a:r>
              <a:rPr lang="ru-RU" sz="1467" u="sng" dirty="0">
                <a:solidFill>
                  <a:srgbClr val="002060"/>
                </a:solidFill>
              </a:rPr>
              <a:t>ст. 14.2 КоАП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Незаконная продажа товаров, свободная реализация которых запрещена или ограничена</a:t>
            </a:r>
          </a:p>
          <a:p>
            <a:pPr algn="ctr" defTabSz="609570"/>
            <a:endParaRPr lang="ru-RU" sz="1467" dirty="0">
              <a:solidFill>
                <a:srgbClr val="002060"/>
              </a:solidFill>
            </a:endParaRPr>
          </a:p>
          <a:p>
            <a:pPr algn="ctr" defTabSz="609570"/>
            <a:r>
              <a:rPr lang="ru-RU" sz="1467" u="sng" dirty="0">
                <a:solidFill>
                  <a:srgbClr val="002060"/>
                </a:solidFill>
              </a:rPr>
              <a:t>ст. 14.6 КоАП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Нарушение порядка ценообразования</a:t>
            </a:r>
          </a:p>
          <a:p>
            <a:pPr algn="ctr" defTabSz="609570"/>
            <a:endParaRPr lang="ru-RU" sz="1467" dirty="0">
              <a:solidFill>
                <a:srgbClr val="002060"/>
              </a:solidFill>
            </a:endParaRPr>
          </a:p>
          <a:p>
            <a:pPr algn="ctr" defTabSz="609570"/>
            <a:r>
              <a:rPr lang="ru-RU" sz="1467" u="sng" dirty="0">
                <a:solidFill>
                  <a:srgbClr val="002060"/>
                </a:solidFill>
              </a:rPr>
              <a:t>ст. 14.15 КоАП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Нарушение правил продажи отдельных видов товаров</a:t>
            </a:r>
          </a:p>
          <a:p>
            <a:pPr algn="ctr" defTabSz="609570"/>
            <a:endParaRPr lang="ru-RU" sz="1467" dirty="0">
              <a:solidFill>
                <a:srgbClr val="002060"/>
              </a:solidFill>
            </a:endParaRPr>
          </a:p>
          <a:p>
            <a:pPr algn="ctr" defTabSz="609570"/>
            <a:r>
              <a:rPr lang="ru-RU" sz="1467" u="sng" dirty="0">
                <a:solidFill>
                  <a:srgbClr val="002060"/>
                </a:solidFill>
              </a:rPr>
              <a:t>ст. 14.53 КоАП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Нарушение ограничений и  запретов в сфере торговли табачной продукции</a:t>
            </a:r>
          </a:p>
          <a:p>
            <a:pPr algn="ctr" defTabSz="609570"/>
            <a:endParaRPr lang="ru-RU" sz="1467" dirty="0">
              <a:solidFill>
                <a:srgbClr val="002060"/>
              </a:solidFill>
            </a:endParaRPr>
          </a:p>
          <a:p>
            <a:pPr algn="ctr" defTabSz="609570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94DED-4435-4713-AF4F-F8117BAE16A6}"/>
              </a:ext>
            </a:extLst>
          </p:cNvPr>
          <p:cNvSpPr/>
          <p:nvPr/>
        </p:nvSpPr>
        <p:spPr>
          <a:xfrm>
            <a:off x="4037878" y="3911258"/>
            <a:ext cx="2058124" cy="2028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FA1C9B-C01A-4519-AFFD-B432B8F95FF6}"/>
              </a:ext>
            </a:extLst>
          </p:cNvPr>
          <p:cNvSpPr txBox="1"/>
          <p:nvPr/>
        </p:nvSpPr>
        <p:spPr>
          <a:xfrm>
            <a:off x="9384060" y="796759"/>
            <a:ext cx="2769827" cy="2124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70"/>
            <a:r>
              <a:rPr lang="ru-RU" sz="1467" b="1" dirty="0">
                <a:solidFill>
                  <a:srgbClr val="002060"/>
                </a:solidFill>
              </a:rPr>
              <a:t>ИНТЕЛЛЕКТУАЛЬНАЯ СОБСТВЕННОСТЬ</a:t>
            </a:r>
          </a:p>
          <a:p>
            <a:pPr algn="ctr" defTabSz="609570">
              <a:lnSpc>
                <a:spcPct val="150000"/>
              </a:lnSpc>
            </a:pPr>
            <a:r>
              <a:rPr lang="ru-RU" sz="1467" u="sng" dirty="0">
                <a:solidFill>
                  <a:srgbClr val="002060"/>
                </a:solidFill>
              </a:rPr>
              <a:t>ст. 14.10 КоАП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Незаконное использование средств индивидуализации </a:t>
            </a:r>
          </a:p>
          <a:p>
            <a:pPr algn="ctr" defTabSz="609570">
              <a:lnSpc>
                <a:spcPct val="150000"/>
              </a:lnSpc>
            </a:pPr>
            <a:r>
              <a:rPr lang="ru-RU" sz="1467" u="sng" dirty="0">
                <a:solidFill>
                  <a:srgbClr val="002060"/>
                </a:solidFill>
              </a:rPr>
              <a:t>ст. 180 УК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Незаконное использование товарных знаков</a:t>
            </a:r>
          </a:p>
        </p:txBody>
      </p:sp>
      <p:sp>
        <p:nvSpPr>
          <p:cNvPr id="38" name="Oval 29">
            <a:extLst>
              <a:ext uri="{FF2B5EF4-FFF2-40B4-BE49-F238E27FC236}">
                <a16:creationId xmlns:a16="http://schemas.microsoft.com/office/drawing/2014/main" id="{3310CEB0-CF4E-4141-B790-7E4BEB3FA949}"/>
              </a:ext>
            </a:extLst>
          </p:cNvPr>
          <p:cNvSpPr/>
          <p:nvPr/>
        </p:nvSpPr>
        <p:spPr>
          <a:xfrm>
            <a:off x="3800111" y="1853411"/>
            <a:ext cx="743168" cy="7324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FA976B-B603-4ADA-8DD7-69B4FD4C5C20}"/>
              </a:ext>
            </a:extLst>
          </p:cNvPr>
          <p:cNvSpPr txBox="1"/>
          <p:nvPr/>
        </p:nvSpPr>
        <p:spPr>
          <a:xfrm>
            <a:off x="9384060" y="2962668"/>
            <a:ext cx="2771607" cy="21242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70"/>
            <a:r>
              <a:rPr lang="ru-RU" sz="1467" b="1" dirty="0">
                <a:solidFill>
                  <a:srgbClr val="002060"/>
                </a:solidFill>
              </a:rPr>
              <a:t>ОТСУТСТВИЕ АКЦИЗНОЙ МАРКИ РФ</a:t>
            </a:r>
          </a:p>
          <a:p>
            <a:pPr algn="ctr" defTabSz="609570">
              <a:lnSpc>
                <a:spcPct val="150000"/>
              </a:lnSpc>
            </a:pPr>
            <a:r>
              <a:rPr lang="ru-RU" sz="1467" u="sng" dirty="0">
                <a:solidFill>
                  <a:srgbClr val="002060"/>
                </a:solidFill>
              </a:rPr>
              <a:t>ст. 15.12 КоАП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Продажа товаров без маркировки </a:t>
            </a:r>
          </a:p>
          <a:p>
            <a:pPr algn="ctr" defTabSz="609570">
              <a:lnSpc>
                <a:spcPct val="150000"/>
              </a:lnSpc>
            </a:pPr>
            <a:r>
              <a:rPr lang="ru-RU" sz="1467" u="sng" dirty="0">
                <a:solidFill>
                  <a:srgbClr val="002060"/>
                </a:solidFill>
              </a:rPr>
              <a:t>ст. 171.1 УК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Сбыт продукции без маркировки </a:t>
            </a:r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134A6DC7-3265-4853-847C-83857EB5AF88}"/>
              </a:ext>
            </a:extLst>
          </p:cNvPr>
          <p:cNvSpPr/>
          <p:nvPr/>
        </p:nvSpPr>
        <p:spPr>
          <a:xfrm>
            <a:off x="7082344" y="3138565"/>
            <a:ext cx="1279416" cy="12819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F45456-842B-44E7-891B-7E0B7F34E290}"/>
              </a:ext>
            </a:extLst>
          </p:cNvPr>
          <p:cNvSpPr txBox="1"/>
          <p:nvPr/>
        </p:nvSpPr>
        <p:spPr>
          <a:xfrm>
            <a:off x="9398810" y="5132630"/>
            <a:ext cx="2771608" cy="1097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70"/>
            <a:r>
              <a:rPr lang="ru-RU" sz="1467" b="1" dirty="0">
                <a:solidFill>
                  <a:srgbClr val="002060"/>
                </a:solidFill>
              </a:rPr>
              <a:t>НЕЗАКОННЫЙ ВВОЗ</a:t>
            </a:r>
          </a:p>
          <a:p>
            <a:pPr algn="ctr" defTabSz="609570">
              <a:lnSpc>
                <a:spcPct val="150000"/>
              </a:lnSpc>
            </a:pPr>
            <a:r>
              <a:rPr lang="ru-RU" sz="1467" u="sng" dirty="0">
                <a:solidFill>
                  <a:srgbClr val="002060"/>
                </a:solidFill>
              </a:rPr>
              <a:t>ст. 200.2 УК </a:t>
            </a:r>
          </a:p>
          <a:p>
            <a:pPr algn="ctr" defTabSz="609570"/>
            <a:r>
              <a:rPr lang="ru-RU" sz="1467" dirty="0">
                <a:solidFill>
                  <a:srgbClr val="002060"/>
                </a:solidFill>
              </a:rPr>
              <a:t>Контрабанда</a:t>
            </a:r>
          </a:p>
          <a:p>
            <a:pPr algn="ctr" defTabSz="609570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2" name="Oval 33">
            <a:extLst>
              <a:ext uri="{FF2B5EF4-FFF2-40B4-BE49-F238E27FC236}">
                <a16:creationId xmlns:a16="http://schemas.microsoft.com/office/drawing/2014/main" id="{A345B389-725D-400B-9975-A5126940A3AD}"/>
              </a:ext>
            </a:extLst>
          </p:cNvPr>
          <p:cNvSpPr/>
          <p:nvPr/>
        </p:nvSpPr>
        <p:spPr>
          <a:xfrm>
            <a:off x="4570420" y="1564685"/>
            <a:ext cx="1026741" cy="9769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FC6CB5-86F9-4C36-8421-6956CB5F05D8}"/>
              </a:ext>
            </a:extLst>
          </p:cNvPr>
          <p:cNvSpPr txBox="1"/>
          <p:nvPr/>
        </p:nvSpPr>
        <p:spPr>
          <a:xfrm>
            <a:off x="2733493" y="6097567"/>
            <a:ext cx="665056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609570"/>
            <a:endParaRPr lang="ru-RU" sz="1000" b="1" dirty="0">
              <a:solidFill>
                <a:srgbClr val="002060"/>
              </a:solidFill>
            </a:endParaRPr>
          </a:p>
          <a:p>
            <a:pPr algn="ctr" defTabSz="609570"/>
            <a:r>
              <a:rPr lang="ru-RU" sz="2000" b="1" u="sng" dirty="0">
                <a:solidFill>
                  <a:srgbClr val="002060"/>
                </a:solidFill>
              </a:rPr>
              <a:t>ст. 327.1 УК </a:t>
            </a:r>
            <a:r>
              <a:rPr lang="ru-RU" sz="2000" b="1" dirty="0">
                <a:solidFill>
                  <a:srgbClr val="002060"/>
                </a:solidFill>
              </a:rPr>
              <a:t>– ПОДДЕЛЬНЫЕ АКЦИЗНЫЕ МАРКИ</a:t>
            </a:r>
          </a:p>
          <a:p>
            <a:pPr algn="ctr" defTabSz="609570"/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44" name="Oval 32">
            <a:extLst>
              <a:ext uri="{FF2B5EF4-FFF2-40B4-BE49-F238E27FC236}">
                <a16:creationId xmlns:a16="http://schemas.microsoft.com/office/drawing/2014/main" id="{4BAB6C00-FBAD-4975-8EDC-36542BA46FCA}"/>
              </a:ext>
            </a:extLst>
          </p:cNvPr>
          <p:cNvSpPr/>
          <p:nvPr/>
        </p:nvSpPr>
        <p:spPr>
          <a:xfrm>
            <a:off x="5394289" y="3138568"/>
            <a:ext cx="514355" cy="4894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214A26B-642D-434E-A8A7-E9A5FC8A4235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ПРИМЕР НАРУШЕНИЙ ТОРГОВОЙ ТОЧКИ</a:t>
            </a:r>
          </a:p>
        </p:txBody>
      </p:sp>
    </p:spTree>
    <p:extLst>
      <p:ext uri="{BB962C8B-B14F-4D97-AF65-F5344CB8AC3E}">
        <p14:creationId xmlns:p14="http://schemas.microsoft.com/office/powerpoint/2010/main" val="426945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B5271-561F-464F-99C4-039EEEF0D7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55067" y="3597225"/>
            <a:ext cx="11552237" cy="10191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</a:rPr>
              <a:t>Сравнение ст. 171.1 и ст. 180 КоАП РФ</a:t>
            </a:r>
            <a:br>
              <a:rPr lang="ru-RU" sz="2400" b="1" u="sng" dirty="0">
                <a:solidFill>
                  <a:srgbClr val="002060"/>
                </a:solidFill>
              </a:rPr>
            </a:br>
            <a:r>
              <a:rPr lang="ru-RU" sz="2400" b="1" u="sng" dirty="0">
                <a:solidFill>
                  <a:srgbClr val="002060"/>
                </a:solidFill>
              </a:rPr>
              <a:t>Отличие «немаркировки» от «незаконного использования товарного знака»</a:t>
            </a:r>
            <a:br>
              <a:rPr lang="ru-RU" sz="2400" b="1" u="sng" dirty="0">
                <a:solidFill>
                  <a:srgbClr val="002060"/>
                </a:solidFill>
              </a:rPr>
            </a:br>
            <a:endParaRPr lang="ru-RU" sz="2400" b="1" u="sng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2EEE21-A0A3-4513-A1C3-ECC1C39BFAE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003300"/>
            <a:ext cx="5818188" cy="43545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Незаконное использование товарного знака </a:t>
            </a:r>
            <a:r>
              <a:rPr lang="ru-RU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нанесение без согласия </a:t>
            </a:r>
            <a:r>
              <a:rPr lang="ru-RU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правообладателя</a:t>
            </a:r>
            <a:r>
              <a:rPr lang="ru-RU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табачную продукцию зарегистрированного товарного знака</a:t>
            </a:r>
          </a:p>
          <a:p>
            <a:pPr marL="135464" indent="0" algn="just">
              <a:buNone/>
            </a:pP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35464" indent="0" algn="just"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49914B-4CA8-4EA7-9228-C87120AE3A0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0" y="1003300"/>
            <a:ext cx="6096000" cy="32448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</a:rPr>
              <a:t>Реализация продукции без маркировки и (или) нанесения информации, предусмотренной законодательством Российской Федерации </a:t>
            </a:r>
            <a:r>
              <a:rPr lang="ru-RU" sz="2000" dirty="0">
                <a:solidFill>
                  <a:srgbClr val="002060"/>
                </a:solidFill>
              </a:rPr>
              <a:t>– реализация сигарет, немаркированных специальными (акцизными) марками, а также без другой маркировки, предусмотренной законодательством РФ.</a:t>
            </a:r>
          </a:p>
        </p:txBody>
      </p:sp>
      <p:pic>
        <p:nvPicPr>
          <p:cNvPr id="19" name="Рисунок 18" descr="Купить сигареты Космос оптом по лучшей цене в Украине | Tobaccos">
            <a:extLst>
              <a:ext uri="{FF2B5EF4-FFF2-40B4-BE49-F238E27FC236}">
                <a16:creationId xmlns:a16="http://schemas.microsoft.com/office/drawing/2014/main" id="{C96CCE40-667E-48E2-AE92-C375D92D8F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49" y="2458435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4166625-0025-49A4-B4A6-AA567A521BB6}"/>
              </a:ext>
            </a:extLst>
          </p:cNvPr>
          <p:cNvSpPr/>
          <p:nvPr/>
        </p:nvSpPr>
        <p:spPr>
          <a:xfrm>
            <a:off x="3209727" y="2458435"/>
            <a:ext cx="2613257" cy="8562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Космос» - зарегистрированный товарный знак (№ 577448)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2A5382F3-90B7-4D41-89BC-D159B0B645AB}"/>
              </a:ext>
            </a:extLst>
          </p:cNvPr>
          <p:cNvSpPr/>
          <p:nvPr/>
        </p:nvSpPr>
        <p:spPr>
          <a:xfrm rot="4718834">
            <a:off x="2682282" y="2493241"/>
            <a:ext cx="257175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211444-F8C0-4A3B-9452-54E66D00D249}"/>
              </a:ext>
            </a:extLst>
          </p:cNvPr>
          <p:cNvSpPr txBox="1"/>
          <p:nvPr/>
        </p:nvSpPr>
        <p:spPr>
          <a:xfrm>
            <a:off x="323850" y="4874511"/>
            <a:ext cx="5887480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Потерпевший: правообладатель товарного знака 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(правообладатель недополучает прибыль в связи с тем, что потребитель приобретает не оригинальные, а контрафактные товары, то есть товары, которые были произведены без ведома правообладателя, не под его контролем).</a:t>
            </a:r>
          </a:p>
        </p:txBody>
      </p:sp>
      <p:pic>
        <p:nvPicPr>
          <p:cNvPr id="2065" name="Picture 2">
            <a:extLst>
              <a:ext uri="{FF2B5EF4-FFF2-40B4-BE49-F238E27FC236}">
                <a16:creationId xmlns:a16="http://schemas.microsoft.com/office/drawing/2014/main" id="{5BF09DA9-F7F2-437D-A242-EE725CE9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725" y="3127695"/>
            <a:ext cx="22669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Рисунок 7">
            <a:extLst>
              <a:ext uri="{FF2B5EF4-FFF2-40B4-BE49-F238E27FC236}">
                <a16:creationId xmlns:a16="http://schemas.microsoft.com/office/drawing/2014/main" id="{800EB202-1D9F-4A03-A9E4-C566DA7F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3342" y="2874241"/>
            <a:ext cx="14668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46">
            <a:extLst>
              <a:ext uri="{FF2B5EF4-FFF2-40B4-BE49-F238E27FC236}">
                <a16:creationId xmlns:a16="http://schemas.microsoft.com/office/drawing/2014/main" id="{30653E1F-DE02-44A8-B57F-53C568F0DE63}"/>
              </a:ext>
            </a:extLst>
          </p:cNvPr>
          <p:cNvGrpSpPr/>
          <p:nvPr/>
        </p:nvGrpSpPr>
        <p:grpSpPr>
          <a:xfrm>
            <a:off x="10852439" y="2886568"/>
            <a:ext cx="1152525" cy="2181225"/>
            <a:chOff x="0" y="0"/>
            <a:chExt cx="919006" cy="1656125"/>
          </a:xfrm>
        </p:grpSpPr>
        <p:pic>
          <p:nvPicPr>
            <p:cNvPr id="27" name="Picture 47">
              <a:extLst>
                <a:ext uri="{FF2B5EF4-FFF2-40B4-BE49-F238E27FC236}">
                  <a16:creationId xmlns:a16="http://schemas.microsoft.com/office/drawing/2014/main" id="{24B4DDE6-E115-41EF-9D9B-ECB25080F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9006" cy="1656125"/>
            </a:xfrm>
            <a:prstGeom prst="rect">
              <a:avLst/>
            </a:prstGeom>
          </p:spPr>
        </p:pic>
        <p:sp>
          <p:nvSpPr>
            <p:cNvPr id="28" name="Rounded Rectangle 13">
              <a:extLst>
                <a:ext uri="{FF2B5EF4-FFF2-40B4-BE49-F238E27FC236}">
                  <a16:creationId xmlns:a16="http://schemas.microsoft.com/office/drawing/2014/main" id="{45CB61DF-211D-4528-9893-7C5D5A112EBE}"/>
                </a:ext>
              </a:extLst>
            </p:cNvPr>
            <p:cNvSpPr/>
            <p:nvPr/>
          </p:nvSpPr>
          <p:spPr bwMode="auto">
            <a:xfrm>
              <a:off x="0" y="168160"/>
              <a:ext cx="900587" cy="49351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</p:grpSp>
      <p:sp>
        <p:nvSpPr>
          <p:cNvPr id="17" name="Rectangle 21">
            <a:extLst>
              <a:ext uri="{FF2B5EF4-FFF2-40B4-BE49-F238E27FC236}">
                <a16:creationId xmlns:a16="http://schemas.microsoft.com/office/drawing/2014/main" id="{484AA865-50DB-4A45-95AD-F85448601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687" y="-28714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33D1E945-6141-4FE6-B71B-12313D8EB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687" y="-5854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6C4484-F777-420C-95A4-E31AB04C7354}"/>
              </a:ext>
            </a:extLst>
          </p:cNvPr>
          <p:cNvSpPr txBox="1"/>
          <p:nvPr/>
        </p:nvSpPr>
        <p:spPr>
          <a:xfrm>
            <a:off x="6525245" y="5372194"/>
            <a:ext cx="545662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Потерпевший: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государство (бюджет государства не получает определенной суммы доходов от маркировки табачной продукции)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ED5B2F1-FE16-4828-A1A7-AF31865C6032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1580104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СРАВНЕНИЕ СТ. 171.1 И СТ. 180 КОАП РФ</a:t>
            </a:r>
            <a:b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ОТЛИЧИЕ «НЕМАРКИРОВКИ» ОТ «НЕЗАКОННОГО ИСПОЛЬЗОВАНИЯ ТОВАРНОГО ЗНАКА»</a:t>
            </a:r>
          </a:p>
        </p:txBody>
      </p:sp>
    </p:spTree>
    <p:extLst>
      <p:ext uri="{BB962C8B-B14F-4D97-AF65-F5344CB8AC3E}">
        <p14:creationId xmlns:p14="http://schemas.microsoft.com/office/powerpoint/2010/main" val="8196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A7D4D96-222B-4928-B420-6B45FFEF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885" y="2906785"/>
            <a:ext cx="3418230" cy="227660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4FCA32-ADF9-46F1-82DD-596960B4A988}"/>
              </a:ext>
            </a:extLst>
          </p:cNvPr>
          <p:cNvSpPr txBox="1">
            <a:spLocks/>
          </p:cNvSpPr>
          <p:nvPr/>
        </p:nvSpPr>
        <p:spPr>
          <a:xfrm>
            <a:off x="1037339" y="1904617"/>
            <a:ext cx="10117322" cy="100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 defTabSz="1219170">
              <a:defRPr/>
            </a:pPr>
            <a:r>
              <a:rPr lang="ru-RU" sz="3200" kern="0" dirty="0">
                <a:solidFill>
                  <a:srgbClr val="002060"/>
                </a:solidFill>
                <a:latin typeface="Arial"/>
              </a:rPr>
              <a:t>Ситуация с нелегальной торговлей ЮФО</a:t>
            </a:r>
          </a:p>
        </p:txBody>
      </p:sp>
    </p:spTree>
    <p:extLst>
      <p:ext uri="{BB962C8B-B14F-4D97-AF65-F5344CB8AC3E}">
        <p14:creationId xmlns:p14="http://schemas.microsoft.com/office/powerpoint/2010/main" val="4236377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8A7E8-1495-44CE-B58D-9886369C2080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1280166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 2021 ГОДУ ДОЛЯ НЕЛЕГАЛЬНОГО РЫНКА В КРЫМУ ГРОЗИТ </a:t>
            </a:r>
          </a:p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ПРЕВЫСИТЬ 10%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D57EA3-1AE8-495F-92AE-1CACBFB36F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031546"/>
              </p:ext>
            </p:extLst>
          </p:nvPr>
        </p:nvGraphicFramePr>
        <p:xfrm>
          <a:off x="401762" y="1250302"/>
          <a:ext cx="4608778" cy="405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B0AD3F-D229-45B0-802B-FB799F26FC29}"/>
              </a:ext>
            </a:extLst>
          </p:cNvPr>
          <p:cNvSpPr txBox="1"/>
          <p:nvPr/>
        </p:nvSpPr>
        <p:spPr>
          <a:xfrm>
            <a:off x="1607098" y="5389997"/>
            <a:ext cx="219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КРЫМ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D1B65D7-6F0D-434D-B471-88E9AFC1CA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590" y="4870585"/>
            <a:ext cx="811170" cy="139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38E0A-5E0A-4359-8F26-7E9BB867A0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515" y="4870585"/>
            <a:ext cx="811171" cy="1397558"/>
          </a:xfrm>
          <a:prstGeom prst="rect">
            <a:avLst/>
          </a:prstGeom>
        </p:spPr>
      </p:pic>
      <p:pic>
        <p:nvPicPr>
          <p:cNvPr id="11" name="Picture 3" descr="C:\Users\81285142\Desktop\3a85b815-e69c-4f17-afb2-e2729576c976.jpg">
            <a:extLst>
              <a:ext uri="{FF2B5EF4-FFF2-40B4-BE49-F238E27FC236}">
                <a16:creationId xmlns:a16="http://schemas.microsoft.com/office/drawing/2014/main" id="{821DCAD9-58DD-4559-A6CD-367ED39C4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6114" y="4870585"/>
            <a:ext cx="785421" cy="128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81285142\Desktop\3a85b815-e69c-4f17-afb2-e2729576c976.jpg">
            <a:extLst>
              <a:ext uri="{FF2B5EF4-FFF2-40B4-BE49-F238E27FC236}">
                <a16:creationId xmlns:a16="http://schemas.microsoft.com/office/drawing/2014/main" id="{359D63D6-0359-4D72-A025-F33B9F256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6654" y="4870585"/>
            <a:ext cx="829702" cy="128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81285142\Desktop\3a85b815-e69c-4f17-afb2-e2729576c976.jpg">
            <a:extLst>
              <a:ext uri="{FF2B5EF4-FFF2-40B4-BE49-F238E27FC236}">
                <a16:creationId xmlns:a16="http://schemas.microsoft.com/office/drawing/2014/main" id="{41379132-A722-4E1E-9991-9EEA70790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1293" y="4870585"/>
            <a:ext cx="829781" cy="12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81285142\Desktop\презентация\3a85b815-e69c-4f17-afb2-e2729576c976.jpg">
            <a:extLst>
              <a:ext uri="{FF2B5EF4-FFF2-40B4-BE49-F238E27FC236}">
                <a16:creationId xmlns:a16="http://schemas.microsoft.com/office/drawing/2014/main" id="{6695EFBA-67B0-4783-AF29-27C198ED3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4828" y="4870585"/>
            <a:ext cx="852068" cy="12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869A34-6D14-4EEA-87BA-ACB97A58C9AF}"/>
              </a:ext>
            </a:extLst>
          </p:cNvPr>
          <p:cNvSpPr/>
          <p:nvPr/>
        </p:nvSpPr>
        <p:spPr>
          <a:xfrm>
            <a:off x="5315781" y="1270861"/>
            <a:ext cx="65437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Рост доли нелегального рынка </a:t>
            </a:r>
            <a:r>
              <a:rPr lang="ru-RU" sz="2400" dirty="0">
                <a:solidFill>
                  <a:srgbClr val="002060"/>
                </a:solidFill>
              </a:rPr>
              <a:t>почти в два 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раза за 4 года (2017 - 2020)</a:t>
            </a:r>
          </a:p>
          <a:p>
            <a:pPr lvl="0" algn="just">
              <a:defRPr/>
            </a:pP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 рынке широко представлена продукция из Беларуси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(31%)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и подделки марок Булгар Табака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(24%)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  <a:defRPr/>
            </a:pP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Присутствует контрафакт российского производства</a:t>
            </a:r>
          </a:p>
        </p:txBody>
      </p:sp>
      <p:pic>
        <p:nvPicPr>
          <p:cNvPr id="2050" name="Picture 2" descr="Отзывы о Сигареты &amp;quot;Корона&amp;quot;">
            <a:extLst>
              <a:ext uri="{FF2B5EF4-FFF2-40B4-BE49-F238E27FC236}">
                <a16:creationId xmlns:a16="http://schemas.microsoft.com/office/drawing/2014/main" id="{FE60A49F-C6EB-4B44-9180-E7D22DA3B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r="18903"/>
          <a:stretch/>
        </p:blipFill>
        <p:spPr bwMode="auto">
          <a:xfrm>
            <a:off x="9270832" y="4870585"/>
            <a:ext cx="810000" cy="12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8C227F-C65E-4392-801E-E586BDA63D00}"/>
              </a:ext>
            </a:extLst>
          </p:cNvPr>
          <p:cNvSpPr/>
          <p:nvPr/>
        </p:nvSpPr>
        <p:spPr>
          <a:xfrm>
            <a:off x="308456" y="6351264"/>
            <a:ext cx="24881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Источник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lang="en-US" sz="11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Business Analytica</a:t>
            </a:r>
            <a:r>
              <a:rPr lang="ru-RU" sz="11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US" sz="11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2020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62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6047C8-5D4A-48B3-A01B-A6E57870A891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1280166" cy="806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НАИБОЛЕЕ ВЫСОКАЯ ДОЛЯ НЕЛЕГАЛЬНОГО РЫНКА В ЗОНЕ СЕВЕР (12.4%)</a:t>
            </a:r>
          </a:p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 основном за счет контрафакта российского производства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3210AE-A7F5-4C49-942D-88B8D733001E}"/>
              </a:ext>
            </a:extLst>
          </p:cNvPr>
          <p:cNvSpPr txBox="1"/>
          <p:nvPr/>
        </p:nvSpPr>
        <p:spPr>
          <a:xfrm>
            <a:off x="345780" y="1249455"/>
            <a:ext cx="11336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В Севастополе </a:t>
            </a:r>
            <a:r>
              <a:rPr lang="ru-RU" dirty="0">
                <a:solidFill>
                  <a:srgbClr val="002060"/>
                </a:solidFill>
              </a:rPr>
              <a:t>(где доля 10%), основная масса всех нелегальных сигарет представлена подделками болгарских сигарет, другими подделками и белорусскими пачками без акцизных марок РФ.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Большая часть нелегальных пачек </a:t>
            </a:r>
            <a:r>
              <a:rPr lang="ru-RU" b="1" dirty="0">
                <a:solidFill>
                  <a:srgbClr val="002060"/>
                </a:solidFill>
              </a:rPr>
              <a:t>в зоне Юг </a:t>
            </a:r>
            <a:r>
              <a:rPr lang="ru-RU" dirty="0">
                <a:solidFill>
                  <a:srgbClr val="002060"/>
                </a:solidFill>
              </a:rPr>
              <a:t>– это белорусские сигареты и контрафакт (подделки).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89A3CB-A3D0-4499-862C-A9C1AA9F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79" y="2628576"/>
            <a:ext cx="11234495" cy="34736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70CB6D-488C-42DB-B309-96D9602C1220}"/>
              </a:ext>
            </a:extLst>
          </p:cNvPr>
          <p:cNvSpPr/>
          <p:nvPr/>
        </p:nvSpPr>
        <p:spPr>
          <a:xfrm>
            <a:off x="308456" y="6351264"/>
            <a:ext cx="24881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Источник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lang="en-US" sz="11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Business Analytica</a:t>
            </a:r>
            <a:r>
              <a:rPr lang="ru-RU" sz="11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US" sz="11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2020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12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3571685" y="1206020"/>
            <a:ext cx="7864017" cy="5257624"/>
            <a:chOff x="286462" y="914002"/>
            <a:chExt cx="5898013" cy="3943218"/>
          </a:xfrm>
        </p:grpSpPr>
        <p:pic>
          <p:nvPicPr>
            <p:cNvPr id="92" name="Picture 2" descr="Картинки по запросу крым вектор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62" y="914002"/>
              <a:ext cx="5864028" cy="394321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grpSp>
          <p:nvGrpSpPr>
            <p:cNvPr id="95" name="Group 94"/>
            <p:cNvGrpSpPr/>
            <p:nvPr/>
          </p:nvGrpSpPr>
          <p:grpSpPr>
            <a:xfrm>
              <a:off x="914360" y="1432626"/>
              <a:ext cx="5270115" cy="3334113"/>
              <a:chOff x="914360" y="1432626"/>
              <a:chExt cx="5270115" cy="3334113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920760" y="2857471"/>
                <a:ext cx="297716" cy="310310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684178" y="3161501"/>
                <a:ext cx="770884" cy="19240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Симферополь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432503" y="3006558"/>
                <a:ext cx="207702" cy="210770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806557" y="2471383"/>
                <a:ext cx="207703" cy="217350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636340" y="2665111"/>
                <a:ext cx="548135" cy="1924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Керчь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851546" y="1903726"/>
                <a:ext cx="207703" cy="204658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559508" y="2078965"/>
                <a:ext cx="791777" cy="1924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Джанкой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244333" y="3570892"/>
                <a:ext cx="791777" cy="1924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Бахчисарай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2536370" y="3346829"/>
                <a:ext cx="207702" cy="210770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2101983" y="4222999"/>
                <a:ext cx="297716" cy="310310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219893" y="3250649"/>
                <a:ext cx="588142" cy="19240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Феодосия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1920480" y="4574330"/>
                <a:ext cx="698749" cy="19240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Севастополь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914360" y="3024968"/>
                <a:ext cx="791777" cy="1924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Евпатория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1206397" y="2800905"/>
                <a:ext cx="207702" cy="210770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998132" y="1432626"/>
                <a:ext cx="207703" cy="204658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562432" y="1607865"/>
                <a:ext cx="1069246" cy="1924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Красноперекопск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613509" y="2277949"/>
                <a:ext cx="207703" cy="204658"/>
              </a:xfrm>
              <a:prstGeom prst="ellipse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ru-RU" sz="1067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166105" y="2453188"/>
                <a:ext cx="1164785" cy="1924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/>
                <a:r>
                  <a:rPr lang="ru-RU" sz="1067" b="1" dirty="0">
                    <a:solidFill>
                      <a:schemeClr val="tx2">
                        <a:lumMod val="75000"/>
                      </a:schemeClr>
                    </a:solidFill>
                    <a:latin typeface="Agency FB"/>
                    <a:cs typeface="Calibri" panose="020F0502020204030204" pitchFamily="34" charset="0"/>
                  </a:rPr>
                  <a:t>Красногвардейское </a:t>
                </a:r>
                <a:endParaRPr lang="ru-RU" sz="1067" b="1" dirty="0">
                  <a:solidFill>
                    <a:schemeClr val="tx2">
                      <a:lumMod val="7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7" name="Rounded Rectangle 56"/>
          <p:cNvSpPr/>
          <p:nvPr/>
        </p:nvSpPr>
        <p:spPr>
          <a:xfrm>
            <a:off x="8399940" y="6031763"/>
            <a:ext cx="768085" cy="424709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0" name="TextBox 119"/>
          <p:cNvSpPr txBox="1"/>
          <p:nvPr/>
        </p:nvSpPr>
        <p:spPr>
          <a:xfrm>
            <a:off x="9467489" y="6115878"/>
            <a:ext cx="2738189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1067" dirty="0">
                <a:solidFill>
                  <a:schemeClr val="tx2">
                    <a:lumMod val="75000"/>
                  </a:schemeClr>
                </a:solidFill>
                <a:latin typeface="Agency FB"/>
                <a:cs typeface="Calibri" panose="020F0502020204030204" pitchFamily="34" charset="0"/>
              </a:rPr>
              <a:t>Наивысший уровень нел.торговли</a:t>
            </a:r>
            <a:endParaRPr lang="ru-RU" sz="1067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674414" y="5855654"/>
            <a:ext cx="237311" cy="230804"/>
          </a:xfrm>
          <a:prstGeom prst="ellipse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1067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821392" y="5876662"/>
            <a:ext cx="617745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1067" b="1" dirty="0">
                <a:solidFill>
                  <a:schemeClr val="tx2">
                    <a:lumMod val="75000"/>
                  </a:schemeClr>
                </a:solidFill>
                <a:latin typeface="Agency FB"/>
                <a:cs typeface="Calibri" panose="020F0502020204030204" pitchFamily="34" charset="0"/>
              </a:rPr>
              <a:t>Ялта</a:t>
            </a:r>
            <a:endParaRPr lang="ru-RU" sz="1067" b="1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5164337" y="1490396"/>
            <a:ext cx="6414281" cy="3200400"/>
          </a:xfrm>
          <a:custGeom>
            <a:avLst/>
            <a:gdLst>
              <a:gd name="connsiteX0" fmla="*/ 676275 w 4810711"/>
              <a:gd name="connsiteY0" fmla="*/ 1495425 h 2400300"/>
              <a:gd name="connsiteX1" fmla="*/ 676275 w 4810711"/>
              <a:gd name="connsiteY1" fmla="*/ 1495425 h 2400300"/>
              <a:gd name="connsiteX2" fmla="*/ 771525 w 4810711"/>
              <a:gd name="connsiteY2" fmla="*/ 1485900 h 2400300"/>
              <a:gd name="connsiteX3" fmla="*/ 800100 w 4810711"/>
              <a:gd name="connsiteY3" fmla="*/ 1476375 h 2400300"/>
              <a:gd name="connsiteX4" fmla="*/ 1619250 w 4810711"/>
              <a:gd name="connsiteY4" fmla="*/ 1485900 h 2400300"/>
              <a:gd name="connsiteX5" fmla="*/ 1647825 w 4810711"/>
              <a:gd name="connsiteY5" fmla="*/ 1495425 h 2400300"/>
              <a:gd name="connsiteX6" fmla="*/ 1781175 w 4810711"/>
              <a:gd name="connsiteY6" fmla="*/ 1514475 h 2400300"/>
              <a:gd name="connsiteX7" fmla="*/ 1876425 w 4810711"/>
              <a:gd name="connsiteY7" fmla="*/ 1543050 h 2400300"/>
              <a:gd name="connsiteX8" fmla="*/ 1943100 w 4810711"/>
              <a:gd name="connsiteY8" fmla="*/ 1562100 h 2400300"/>
              <a:gd name="connsiteX9" fmla="*/ 2009775 w 4810711"/>
              <a:gd name="connsiteY9" fmla="*/ 1600200 h 2400300"/>
              <a:gd name="connsiteX10" fmla="*/ 2047875 w 4810711"/>
              <a:gd name="connsiteY10" fmla="*/ 1619250 h 2400300"/>
              <a:gd name="connsiteX11" fmla="*/ 2105025 w 4810711"/>
              <a:gd name="connsiteY11" fmla="*/ 1628775 h 2400300"/>
              <a:gd name="connsiteX12" fmla="*/ 2152650 w 4810711"/>
              <a:gd name="connsiteY12" fmla="*/ 1657350 h 2400300"/>
              <a:gd name="connsiteX13" fmla="*/ 2247900 w 4810711"/>
              <a:gd name="connsiteY13" fmla="*/ 1685925 h 2400300"/>
              <a:gd name="connsiteX14" fmla="*/ 2305050 w 4810711"/>
              <a:gd name="connsiteY14" fmla="*/ 1704975 h 2400300"/>
              <a:gd name="connsiteX15" fmla="*/ 2390775 w 4810711"/>
              <a:gd name="connsiteY15" fmla="*/ 1733550 h 2400300"/>
              <a:gd name="connsiteX16" fmla="*/ 2457450 w 4810711"/>
              <a:gd name="connsiteY16" fmla="*/ 1781175 h 2400300"/>
              <a:gd name="connsiteX17" fmla="*/ 2505075 w 4810711"/>
              <a:gd name="connsiteY17" fmla="*/ 1809750 h 2400300"/>
              <a:gd name="connsiteX18" fmla="*/ 2581275 w 4810711"/>
              <a:gd name="connsiteY18" fmla="*/ 1857375 h 2400300"/>
              <a:gd name="connsiteX19" fmla="*/ 2686050 w 4810711"/>
              <a:gd name="connsiteY19" fmla="*/ 1924050 h 2400300"/>
              <a:gd name="connsiteX20" fmla="*/ 2752725 w 4810711"/>
              <a:gd name="connsiteY20" fmla="*/ 1971675 h 2400300"/>
              <a:gd name="connsiteX21" fmla="*/ 2771775 w 4810711"/>
              <a:gd name="connsiteY21" fmla="*/ 2000250 h 2400300"/>
              <a:gd name="connsiteX22" fmla="*/ 2790825 w 4810711"/>
              <a:gd name="connsiteY22" fmla="*/ 2057400 h 2400300"/>
              <a:gd name="connsiteX23" fmla="*/ 2781300 w 4810711"/>
              <a:gd name="connsiteY23" fmla="*/ 2219325 h 2400300"/>
              <a:gd name="connsiteX24" fmla="*/ 2790825 w 4810711"/>
              <a:gd name="connsiteY24" fmla="*/ 2247900 h 2400300"/>
              <a:gd name="connsiteX25" fmla="*/ 2819400 w 4810711"/>
              <a:gd name="connsiteY25" fmla="*/ 2266950 h 2400300"/>
              <a:gd name="connsiteX26" fmla="*/ 2847975 w 4810711"/>
              <a:gd name="connsiteY26" fmla="*/ 2295525 h 2400300"/>
              <a:gd name="connsiteX27" fmla="*/ 2905125 w 4810711"/>
              <a:gd name="connsiteY27" fmla="*/ 2314575 h 2400300"/>
              <a:gd name="connsiteX28" fmla="*/ 2952750 w 4810711"/>
              <a:gd name="connsiteY28" fmla="*/ 2333625 h 2400300"/>
              <a:gd name="connsiteX29" fmla="*/ 3000375 w 4810711"/>
              <a:gd name="connsiteY29" fmla="*/ 2343150 h 2400300"/>
              <a:gd name="connsiteX30" fmla="*/ 3086100 w 4810711"/>
              <a:gd name="connsiteY30" fmla="*/ 2362200 h 2400300"/>
              <a:gd name="connsiteX31" fmla="*/ 3190875 w 4810711"/>
              <a:gd name="connsiteY31" fmla="*/ 2390775 h 2400300"/>
              <a:gd name="connsiteX32" fmla="*/ 3286125 w 4810711"/>
              <a:gd name="connsiteY32" fmla="*/ 2400300 h 2400300"/>
              <a:gd name="connsiteX33" fmla="*/ 3600450 w 4810711"/>
              <a:gd name="connsiteY33" fmla="*/ 2390775 h 2400300"/>
              <a:gd name="connsiteX34" fmla="*/ 3629025 w 4810711"/>
              <a:gd name="connsiteY34" fmla="*/ 2352675 h 2400300"/>
              <a:gd name="connsiteX35" fmla="*/ 3648075 w 4810711"/>
              <a:gd name="connsiteY35" fmla="*/ 2295525 h 2400300"/>
              <a:gd name="connsiteX36" fmla="*/ 3638550 w 4810711"/>
              <a:gd name="connsiteY36" fmla="*/ 2238375 h 2400300"/>
              <a:gd name="connsiteX37" fmla="*/ 3629025 w 4810711"/>
              <a:gd name="connsiteY37" fmla="*/ 2209800 h 2400300"/>
              <a:gd name="connsiteX38" fmla="*/ 3619500 w 4810711"/>
              <a:gd name="connsiteY38" fmla="*/ 2171700 h 2400300"/>
              <a:gd name="connsiteX39" fmla="*/ 3629025 w 4810711"/>
              <a:gd name="connsiteY39" fmla="*/ 2105025 h 2400300"/>
              <a:gd name="connsiteX40" fmla="*/ 3705225 w 4810711"/>
              <a:gd name="connsiteY40" fmla="*/ 2057400 h 2400300"/>
              <a:gd name="connsiteX41" fmla="*/ 3733800 w 4810711"/>
              <a:gd name="connsiteY41" fmla="*/ 2038350 h 2400300"/>
              <a:gd name="connsiteX42" fmla="*/ 3762375 w 4810711"/>
              <a:gd name="connsiteY42" fmla="*/ 2028825 h 2400300"/>
              <a:gd name="connsiteX43" fmla="*/ 3800475 w 4810711"/>
              <a:gd name="connsiteY43" fmla="*/ 2000250 h 2400300"/>
              <a:gd name="connsiteX44" fmla="*/ 4114800 w 4810711"/>
              <a:gd name="connsiteY44" fmla="*/ 1971675 h 2400300"/>
              <a:gd name="connsiteX45" fmla="*/ 4171950 w 4810711"/>
              <a:gd name="connsiteY45" fmla="*/ 1952625 h 2400300"/>
              <a:gd name="connsiteX46" fmla="*/ 4295775 w 4810711"/>
              <a:gd name="connsiteY46" fmla="*/ 1933575 h 2400300"/>
              <a:gd name="connsiteX47" fmla="*/ 4324350 w 4810711"/>
              <a:gd name="connsiteY47" fmla="*/ 1924050 h 2400300"/>
              <a:gd name="connsiteX48" fmla="*/ 4381500 w 4810711"/>
              <a:gd name="connsiteY48" fmla="*/ 1914525 h 2400300"/>
              <a:gd name="connsiteX49" fmla="*/ 4419600 w 4810711"/>
              <a:gd name="connsiteY49" fmla="*/ 1895475 h 2400300"/>
              <a:gd name="connsiteX50" fmla="*/ 4467225 w 4810711"/>
              <a:gd name="connsiteY50" fmla="*/ 1885950 h 2400300"/>
              <a:gd name="connsiteX51" fmla="*/ 4505325 w 4810711"/>
              <a:gd name="connsiteY51" fmla="*/ 1876425 h 2400300"/>
              <a:gd name="connsiteX52" fmla="*/ 4533900 w 4810711"/>
              <a:gd name="connsiteY52" fmla="*/ 1857375 h 2400300"/>
              <a:gd name="connsiteX53" fmla="*/ 4581525 w 4810711"/>
              <a:gd name="connsiteY53" fmla="*/ 1838325 h 2400300"/>
              <a:gd name="connsiteX54" fmla="*/ 4629150 w 4810711"/>
              <a:gd name="connsiteY54" fmla="*/ 1800225 h 2400300"/>
              <a:gd name="connsiteX55" fmla="*/ 4705350 w 4810711"/>
              <a:gd name="connsiteY55" fmla="*/ 1762125 h 2400300"/>
              <a:gd name="connsiteX56" fmla="*/ 4752975 w 4810711"/>
              <a:gd name="connsiteY56" fmla="*/ 1704975 h 2400300"/>
              <a:gd name="connsiteX57" fmla="*/ 4781550 w 4810711"/>
              <a:gd name="connsiteY57" fmla="*/ 1685925 h 2400300"/>
              <a:gd name="connsiteX58" fmla="*/ 4791075 w 4810711"/>
              <a:gd name="connsiteY58" fmla="*/ 1647825 h 2400300"/>
              <a:gd name="connsiteX59" fmla="*/ 4810125 w 4810711"/>
              <a:gd name="connsiteY59" fmla="*/ 1619250 h 2400300"/>
              <a:gd name="connsiteX60" fmla="*/ 4800600 w 4810711"/>
              <a:gd name="connsiteY60" fmla="*/ 1514475 h 2400300"/>
              <a:gd name="connsiteX61" fmla="*/ 4781550 w 4810711"/>
              <a:gd name="connsiteY61" fmla="*/ 1457325 h 2400300"/>
              <a:gd name="connsiteX62" fmla="*/ 4762500 w 4810711"/>
              <a:gd name="connsiteY62" fmla="*/ 1400175 h 2400300"/>
              <a:gd name="connsiteX63" fmla="*/ 4733925 w 4810711"/>
              <a:gd name="connsiteY63" fmla="*/ 1371600 h 2400300"/>
              <a:gd name="connsiteX64" fmla="*/ 4705350 w 4810711"/>
              <a:gd name="connsiteY64" fmla="*/ 1333500 h 2400300"/>
              <a:gd name="connsiteX65" fmla="*/ 4610100 w 4810711"/>
              <a:gd name="connsiteY65" fmla="*/ 1276350 h 2400300"/>
              <a:gd name="connsiteX66" fmla="*/ 4524375 w 4810711"/>
              <a:gd name="connsiteY66" fmla="*/ 1266825 h 2400300"/>
              <a:gd name="connsiteX67" fmla="*/ 4495800 w 4810711"/>
              <a:gd name="connsiteY67" fmla="*/ 1257300 h 2400300"/>
              <a:gd name="connsiteX68" fmla="*/ 4019550 w 4810711"/>
              <a:gd name="connsiteY68" fmla="*/ 1257300 h 2400300"/>
              <a:gd name="connsiteX69" fmla="*/ 3933825 w 4810711"/>
              <a:gd name="connsiteY69" fmla="*/ 1276350 h 2400300"/>
              <a:gd name="connsiteX70" fmla="*/ 3876675 w 4810711"/>
              <a:gd name="connsiteY70" fmla="*/ 1295400 h 2400300"/>
              <a:gd name="connsiteX71" fmla="*/ 3838575 w 4810711"/>
              <a:gd name="connsiteY71" fmla="*/ 1323975 h 2400300"/>
              <a:gd name="connsiteX72" fmla="*/ 3752850 w 4810711"/>
              <a:gd name="connsiteY72" fmla="*/ 1352550 h 2400300"/>
              <a:gd name="connsiteX73" fmla="*/ 3695700 w 4810711"/>
              <a:gd name="connsiteY73" fmla="*/ 1390650 h 2400300"/>
              <a:gd name="connsiteX74" fmla="*/ 3629025 w 4810711"/>
              <a:gd name="connsiteY74" fmla="*/ 1428750 h 2400300"/>
              <a:gd name="connsiteX75" fmla="*/ 3600450 w 4810711"/>
              <a:gd name="connsiteY75" fmla="*/ 1438275 h 2400300"/>
              <a:gd name="connsiteX76" fmla="*/ 3533775 w 4810711"/>
              <a:gd name="connsiteY76" fmla="*/ 1476375 h 2400300"/>
              <a:gd name="connsiteX77" fmla="*/ 3457575 w 4810711"/>
              <a:gd name="connsiteY77" fmla="*/ 1524000 h 2400300"/>
              <a:gd name="connsiteX78" fmla="*/ 3409950 w 4810711"/>
              <a:gd name="connsiteY78" fmla="*/ 1543050 h 2400300"/>
              <a:gd name="connsiteX79" fmla="*/ 3381375 w 4810711"/>
              <a:gd name="connsiteY79" fmla="*/ 1562100 h 2400300"/>
              <a:gd name="connsiteX80" fmla="*/ 3343275 w 4810711"/>
              <a:gd name="connsiteY80" fmla="*/ 1581150 h 2400300"/>
              <a:gd name="connsiteX81" fmla="*/ 3267075 w 4810711"/>
              <a:gd name="connsiteY81" fmla="*/ 1638300 h 2400300"/>
              <a:gd name="connsiteX82" fmla="*/ 3238500 w 4810711"/>
              <a:gd name="connsiteY82" fmla="*/ 1647825 h 2400300"/>
              <a:gd name="connsiteX83" fmla="*/ 3200400 w 4810711"/>
              <a:gd name="connsiteY83" fmla="*/ 1685925 h 2400300"/>
              <a:gd name="connsiteX84" fmla="*/ 3171825 w 4810711"/>
              <a:gd name="connsiteY84" fmla="*/ 1695450 h 2400300"/>
              <a:gd name="connsiteX85" fmla="*/ 3133725 w 4810711"/>
              <a:gd name="connsiteY85" fmla="*/ 1714500 h 2400300"/>
              <a:gd name="connsiteX86" fmla="*/ 3076575 w 4810711"/>
              <a:gd name="connsiteY86" fmla="*/ 1733550 h 2400300"/>
              <a:gd name="connsiteX87" fmla="*/ 2686050 w 4810711"/>
              <a:gd name="connsiteY87" fmla="*/ 1724025 h 2400300"/>
              <a:gd name="connsiteX88" fmla="*/ 2619375 w 4810711"/>
              <a:gd name="connsiteY88" fmla="*/ 1695450 h 2400300"/>
              <a:gd name="connsiteX89" fmla="*/ 2562225 w 4810711"/>
              <a:gd name="connsiteY89" fmla="*/ 1676400 h 2400300"/>
              <a:gd name="connsiteX90" fmla="*/ 2505075 w 4810711"/>
              <a:gd name="connsiteY90" fmla="*/ 1628775 h 2400300"/>
              <a:gd name="connsiteX91" fmla="*/ 2476500 w 4810711"/>
              <a:gd name="connsiteY91" fmla="*/ 1619250 h 2400300"/>
              <a:gd name="connsiteX92" fmla="*/ 2447925 w 4810711"/>
              <a:gd name="connsiteY92" fmla="*/ 1600200 h 2400300"/>
              <a:gd name="connsiteX93" fmla="*/ 2409825 w 4810711"/>
              <a:gd name="connsiteY93" fmla="*/ 1533525 h 2400300"/>
              <a:gd name="connsiteX94" fmla="*/ 2362200 w 4810711"/>
              <a:gd name="connsiteY94" fmla="*/ 1466850 h 2400300"/>
              <a:gd name="connsiteX95" fmla="*/ 2343150 w 4810711"/>
              <a:gd name="connsiteY95" fmla="*/ 1409700 h 2400300"/>
              <a:gd name="connsiteX96" fmla="*/ 2324100 w 4810711"/>
              <a:gd name="connsiteY96" fmla="*/ 1333500 h 2400300"/>
              <a:gd name="connsiteX97" fmla="*/ 2305050 w 4810711"/>
              <a:gd name="connsiteY97" fmla="*/ 1304925 h 2400300"/>
              <a:gd name="connsiteX98" fmla="*/ 2266950 w 4810711"/>
              <a:gd name="connsiteY98" fmla="*/ 1171575 h 2400300"/>
              <a:gd name="connsiteX99" fmla="*/ 2257425 w 4810711"/>
              <a:gd name="connsiteY99" fmla="*/ 1114425 h 2400300"/>
              <a:gd name="connsiteX100" fmla="*/ 2219325 w 4810711"/>
              <a:gd name="connsiteY100" fmla="*/ 1019175 h 2400300"/>
              <a:gd name="connsiteX101" fmla="*/ 2209800 w 4810711"/>
              <a:gd name="connsiteY101" fmla="*/ 990600 h 2400300"/>
              <a:gd name="connsiteX102" fmla="*/ 2190750 w 4810711"/>
              <a:gd name="connsiteY102" fmla="*/ 962025 h 2400300"/>
              <a:gd name="connsiteX103" fmla="*/ 2133600 w 4810711"/>
              <a:gd name="connsiteY103" fmla="*/ 885825 h 2400300"/>
              <a:gd name="connsiteX104" fmla="*/ 2095500 w 4810711"/>
              <a:gd name="connsiteY104" fmla="*/ 857250 h 2400300"/>
              <a:gd name="connsiteX105" fmla="*/ 2057400 w 4810711"/>
              <a:gd name="connsiteY105" fmla="*/ 819150 h 2400300"/>
              <a:gd name="connsiteX106" fmla="*/ 1962150 w 4810711"/>
              <a:gd name="connsiteY106" fmla="*/ 762000 h 2400300"/>
              <a:gd name="connsiteX107" fmla="*/ 1857375 w 4810711"/>
              <a:gd name="connsiteY107" fmla="*/ 704850 h 2400300"/>
              <a:gd name="connsiteX108" fmla="*/ 1790700 w 4810711"/>
              <a:gd name="connsiteY108" fmla="*/ 657225 h 2400300"/>
              <a:gd name="connsiteX109" fmla="*/ 1762125 w 4810711"/>
              <a:gd name="connsiteY109" fmla="*/ 638175 h 2400300"/>
              <a:gd name="connsiteX110" fmla="*/ 1733550 w 4810711"/>
              <a:gd name="connsiteY110" fmla="*/ 628650 h 2400300"/>
              <a:gd name="connsiteX111" fmla="*/ 1666875 w 4810711"/>
              <a:gd name="connsiteY111" fmla="*/ 590550 h 2400300"/>
              <a:gd name="connsiteX112" fmla="*/ 1600200 w 4810711"/>
              <a:gd name="connsiteY112" fmla="*/ 542925 h 2400300"/>
              <a:gd name="connsiteX113" fmla="*/ 1485900 w 4810711"/>
              <a:gd name="connsiteY113" fmla="*/ 457200 h 2400300"/>
              <a:gd name="connsiteX114" fmla="*/ 1457325 w 4810711"/>
              <a:gd name="connsiteY114" fmla="*/ 428625 h 2400300"/>
              <a:gd name="connsiteX115" fmla="*/ 1409700 w 4810711"/>
              <a:gd name="connsiteY115" fmla="*/ 361950 h 2400300"/>
              <a:gd name="connsiteX116" fmla="*/ 1333500 w 4810711"/>
              <a:gd name="connsiteY116" fmla="*/ 285750 h 2400300"/>
              <a:gd name="connsiteX117" fmla="*/ 1266825 w 4810711"/>
              <a:gd name="connsiteY117" fmla="*/ 219075 h 2400300"/>
              <a:gd name="connsiteX118" fmla="*/ 1228725 w 4810711"/>
              <a:gd name="connsiteY118" fmla="*/ 180975 h 2400300"/>
              <a:gd name="connsiteX119" fmla="*/ 1209675 w 4810711"/>
              <a:gd name="connsiteY119" fmla="*/ 152400 h 2400300"/>
              <a:gd name="connsiteX120" fmla="*/ 1181100 w 4810711"/>
              <a:gd name="connsiteY120" fmla="*/ 142875 h 2400300"/>
              <a:gd name="connsiteX121" fmla="*/ 1104900 w 4810711"/>
              <a:gd name="connsiteY121" fmla="*/ 95250 h 2400300"/>
              <a:gd name="connsiteX122" fmla="*/ 1076325 w 4810711"/>
              <a:gd name="connsiteY122" fmla="*/ 76200 h 2400300"/>
              <a:gd name="connsiteX123" fmla="*/ 1019175 w 4810711"/>
              <a:gd name="connsiteY123" fmla="*/ 66675 h 2400300"/>
              <a:gd name="connsiteX124" fmla="*/ 990600 w 4810711"/>
              <a:gd name="connsiteY124" fmla="*/ 57150 h 2400300"/>
              <a:gd name="connsiteX125" fmla="*/ 952500 w 4810711"/>
              <a:gd name="connsiteY125" fmla="*/ 47625 h 2400300"/>
              <a:gd name="connsiteX126" fmla="*/ 866775 w 4810711"/>
              <a:gd name="connsiteY126" fmla="*/ 19050 h 2400300"/>
              <a:gd name="connsiteX127" fmla="*/ 742950 w 4810711"/>
              <a:gd name="connsiteY127" fmla="*/ 0 h 2400300"/>
              <a:gd name="connsiteX128" fmla="*/ 552450 w 4810711"/>
              <a:gd name="connsiteY128" fmla="*/ 9525 h 2400300"/>
              <a:gd name="connsiteX129" fmla="*/ 523875 w 4810711"/>
              <a:gd name="connsiteY129" fmla="*/ 38100 h 2400300"/>
              <a:gd name="connsiteX130" fmla="*/ 485775 w 4810711"/>
              <a:gd name="connsiteY130" fmla="*/ 95250 h 2400300"/>
              <a:gd name="connsiteX131" fmla="*/ 457200 w 4810711"/>
              <a:gd name="connsiteY131" fmla="*/ 133350 h 2400300"/>
              <a:gd name="connsiteX132" fmla="*/ 447675 w 4810711"/>
              <a:gd name="connsiteY132" fmla="*/ 161925 h 2400300"/>
              <a:gd name="connsiteX133" fmla="*/ 428625 w 4810711"/>
              <a:gd name="connsiteY133" fmla="*/ 200025 h 2400300"/>
              <a:gd name="connsiteX134" fmla="*/ 419100 w 4810711"/>
              <a:gd name="connsiteY134" fmla="*/ 333375 h 2400300"/>
              <a:gd name="connsiteX135" fmla="*/ 400050 w 4810711"/>
              <a:gd name="connsiteY135" fmla="*/ 371475 h 2400300"/>
              <a:gd name="connsiteX136" fmla="*/ 390525 w 4810711"/>
              <a:gd name="connsiteY136" fmla="*/ 409575 h 2400300"/>
              <a:gd name="connsiteX137" fmla="*/ 352425 w 4810711"/>
              <a:gd name="connsiteY137" fmla="*/ 485775 h 2400300"/>
              <a:gd name="connsiteX138" fmla="*/ 323850 w 4810711"/>
              <a:gd name="connsiteY138" fmla="*/ 495300 h 2400300"/>
              <a:gd name="connsiteX139" fmla="*/ 247650 w 4810711"/>
              <a:gd name="connsiteY139" fmla="*/ 542925 h 2400300"/>
              <a:gd name="connsiteX140" fmla="*/ 209550 w 4810711"/>
              <a:gd name="connsiteY140" fmla="*/ 571500 h 2400300"/>
              <a:gd name="connsiteX141" fmla="*/ 180975 w 4810711"/>
              <a:gd name="connsiteY141" fmla="*/ 590550 h 2400300"/>
              <a:gd name="connsiteX142" fmla="*/ 133350 w 4810711"/>
              <a:gd name="connsiteY142" fmla="*/ 628650 h 2400300"/>
              <a:gd name="connsiteX143" fmla="*/ 104775 w 4810711"/>
              <a:gd name="connsiteY143" fmla="*/ 647700 h 2400300"/>
              <a:gd name="connsiteX144" fmla="*/ 47625 w 4810711"/>
              <a:gd name="connsiteY144" fmla="*/ 666750 h 2400300"/>
              <a:gd name="connsiteX145" fmla="*/ 19050 w 4810711"/>
              <a:gd name="connsiteY145" fmla="*/ 695325 h 2400300"/>
              <a:gd name="connsiteX146" fmla="*/ 0 w 4810711"/>
              <a:gd name="connsiteY146" fmla="*/ 752475 h 2400300"/>
              <a:gd name="connsiteX147" fmla="*/ 19050 w 4810711"/>
              <a:gd name="connsiteY147" fmla="*/ 838200 h 2400300"/>
              <a:gd name="connsiteX148" fmla="*/ 57150 w 4810711"/>
              <a:gd name="connsiteY148" fmla="*/ 876300 h 2400300"/>
              <a:gd name="connsiteX149" fmla="*/ 76200 w 4810711"/>
              <a:gd name="connsiteY149" fmla="*/ 914400 h 2400300"/>
              <a:gd name="connsiteX150" fmla="*/ 104775 w 4810711"/>
              <a:gd name="connsiteY150" fmla="*/ 933450 h 2400300"/>
              <a:gd name="connsiteX151" fmla="*/ 133350 w 4810711"/>
              <a:gd name="connsiteY151" fmla="*/ 962025 h 2400300"/>
              <a:gd name="connsiteX152" fmla="*/ 161925 w 4810711"/>
              <a:gd name="connsiteY152" fmla="*/ 1019175 h 2400300"/>
              <a:gd name="connsiteX153" fmla="*/ 228600 w 4810711"/>
              <a:gd name="connsiteY153" fmla="*/ 1066800 h 2400300"/>
              <a:gd name="connsiteX154" fmla="*/ 295275 w 4810711"/>
              <a:gd name="connsiteY154" fmla="*/ 1123950 h 2400300"/>
              <a:gd name="connsiteX155" fmla="*/ 352425 w 4810711"/>
              <a:gd name="connsiteY155" fmla="*/ 1200150 h 2400300"/>
              <a:gd name="connsiteX156" fmla="*/ 400050 w 4810711"/>
              <a:gd name="connsiteY156" fmla="*/ 1257300 h 2400300"/>
              <a:gd name="connsiteX157" fmla="*/ 428625 w 4810711"/>
              <a:gd name="connsiteY157" fmla="*/ 1276350 h 2400300"/>
              <a:gd name="connsiteX158" fmla="*/ 438150 w 4810711"/>
              <a:gd name="connsiteY158" fmla="*/ 1304925 h 2400300"/>
              <a:gd name="connsiteX159" fmla="*/ 447675 w 4810711"/>
              <a:gd name="connsiteY159" fmla="*/ 1419225 h 2400300"/>
              <a:gd name="connsiteX160" fmla="*/ 485775 w 4810711"/>
              <a:gd name="connsiteY160" fmla="*/ 1428750 h 2400300"/>
              <a:gd name="connsiteX161" fmla="*/ 628650 w 4810711"/>
              <a:gd name="connsiteY161" fmla="*/ 1447800 h 2400300"/>
              <a:gd name="connsiteX162" fmla="*/ 676275 w 4810711"/>
              <a:gd name="connsiteY162" fmla="*/ 1495425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810711" h="2400300">
                <a:moveTo>
                  <a:pt x="676275" y="1495425"/>
                </a:moveTo>
                <a:lnTo>
                  <a:pt x="676275" y="1495425"/>
                </a:lnTo>
                <a:cubicBezTo>
                  <a:pt x="708025" y="1492250"/>
                  <a:pt x="739988" y="1490752"/>
                  <a:pt x="771525" y="1485900"/>
                </a:cubicBezTo>
                <a:cubicBezTo>
                  <a:pt x="781448" y="1484373"/>
                  <a:pt x="790060" y="1476375"/>
                  <a:pt x="800100" y="1476375"/>
                </a:cubicBezTo>
                <a:cubicBezTo>
                  <a:pt x="1073168" y="1476375"/>
                  <a:pt x="1346200" y="1482725"/>
                  <a:pt x="1619250" y="1485900"/>
                </a:cubicBezTo>
                <a:cubicBezTo>
                  <a:pt x="1628775" y="1489075"/>
                  <a:pt x="1637938" y="1493680"/>
                  <a:pt x="1647825" y="1495425"/>
                </a:cubicBezTo>
                <a:cubicBezTo>
                  <a:pt x="1692043" y="1503228"/>
                  <a:pt x="1781175" y="1514475"/>
                  <a:pt x="1781175" y="1514475"/>
                </a:cubicBezTo>
                <a:cubicBezTo>
                  <a:pt x="1916988" y="1559746"/>
                  <a:pt x="1775658" y="1514260"/>
                  <a:pt x="1876425" y="1543050"/>
                </a:cubicBezTo>
                <a:cubicBezTo>
                  <a:pt x="1972078" y="1570379"/>
                  <a:pt x="1823993" y="1532323"/>
                  <a:pt x="1943100" y="1562100"/>
                </a:cubicBezTo>
                <a:cubicBezTo>
                  <a:pt x="2009675" y="1612031"/>
                  <a:pt x="1953211" y="1575958"/>
                  <a:pt x="2009775" y="1600200"/>
                </a:cubicBezTo>
                <a:cubicBezTo>
                  <a:pt x="2022826" y="1605793"/>
                  <a:pt x="2034275" y="1615170"/>
                  <a:pt x="2047875" y="1619250"/>
                </a:cubicBezTo>
                <a:cubicBezTo>
                  <a:pt x="2066373" y="1624799"/>
                  <a:pt x="2085975" y="1625600"/>
                  <a:pt x="2105025" y="1628775"/>
                </a:cubicBezTo>
                <a:cubicBezTo>
                  <a:pt x="2120900" y="1638300"/>
                  <a:pt x="2135796" y="1649689"/>
                  <a:pt x="2152650" y="1657350"/>
                </a:cubicBezTo>
                <a:cubicBezTo>
                  <a:pt x="2196231" y="1677159"/>
                  <a:pt x="2207261" y="1673733"/>
                  <a:pt x="2247900" y="1685925"/>
                </a:cubicBezTo>
                <a:cubicBezTo>
                  <a:pt x="2267134" y="1691695"/>
                  <a:pt x="2286000" y="1698625"/>
                  <a:pt x="2305050" y="1704975"/>
                </a:cubicBezTo>
                <a:lnTo>
                  <a:pt x="2390775" y="1733550"/>
                </a:lnTo>
                <a:cubicBezTo>
                  <a:pt x="2445286" y="1751720"/>
                  <a:pt x="2414696" y="1749109"/>
                  <a:pt x="2457450" y="1781175"/>
                </a:cubicBezTo>
                <a:cubicBezTo>
                  <a:pt x="2472261" y="1792283"/>
                  <a:pt x="2489308" y="1800047"/>
                  <a:pt x="2505075" y="1809750"/>
                </a:cubicBezTo>
                <a:lnTo>
                  <a:pt x="2581275" y="1857375"/>
                </a:lnTo>
                <a:cubicBezTo>
                  <a:pt x="2668710" y="1911181"/>
                  <a:pt x="2588543" y="1859045"/>
                  <a:pt x="2686050" y="1924050"/>
                </a:cubicBezTo>
                <a:cubicBezTo>
                  <a:pt x="2736606" y="1957754"/>
                  <a:pt x="2713723" y="1924873"/>
                  <a:pt x="2752725" y="1971675"/>
                </a:cubicBezTo>
                <a:cubicBezTo>
                  <a:pt x="2760054" y="1980469"/>
                  <a:pt x="2767126" y="1989789"/>
                  <a:pt x="2771775" y="2000250"/>
                </a:cubicBezTo>
                <a:cubicBezTo>
                  <a:pt x="2779930" y="2018600"/>
                  <a:pt x="2790825" y="2057400"/>
                  <a:pt x="2790825" y="2057400"/>
                </a:cubicBezTo>
                <a:cubicBezTo>
                  <a:pt x="2763283" y="2140025"/>
                  <a:pt x="2765420" y="2108164"/>
                  <a:pt x="2781300" y="2219325"/>
                </a:cubicBezTo>
                <a:cubicBezTo>
                  <a:pt x="2782720" y="2229264"/>
                  <a:pt x="2784553" y="2240060"/>
                  <a:pt x="2790825" y="2247900"/>
                </a:cubicBezTo>
                <a:cubicBezTo>
                  <a:pt x="2797976" y="2256839"/>
                  <a:pt x="2810606" y="2259621"/>
                  <a:pt x="2819400" y="2266950"/>
                </a:cubicBezTo>
                <a:cubicBezTo>
                  <a:pt x="2829748" y="2275574"/>
                  <a:pt x="2836200" y="2288983"/>
                  <a:pt x="2847975" y="2295525"/>
                </a:cubicBezTo>
                <a:cubicBezTo>
                  <a:pt x="2865528" y="2305277"/>
                  <a:pt x="2886075" y="2308225"/>
                  <a:pt x="2905125" y="2314575"/>
                </a:cubicBezTo>
                <a:cubicBezTo>
                  <a:pt x="2921345" y="2319982"/>
                  <a:pt x="2936373" y="2328712"/>
                  <a:pt x="2952750" y="2333625"/>
                </a:cubicBezTo>
                <a:cubicBezTo>
                  <a:pt x="2968257" y="2338277"/>
                  <a:pt x="2984669" y="2339223"/>
                  <a:pt x="3000375" y="2343150"/>
                </a:cubicBezTo>
                <a:cubicBezTo>
                  <a:pt x="3094168" y="2366598"/>
                  <a:pt x="2928839" y="2335990"/>
                  <a:pt x="3086100" y="2362200"/>
                </a:cubicBezTo>
                <a:cubicBezTo>
                  <a:pt x="3139513" y="2380004"/>
                  <a:pt x="3104935" y="2369290"/>
                  <a:pt x="3190875" y="2390775"/>
                </a:cubicBezTo>
                <a:cubicBezTo>
                  <a:pt x="3221831" y="2398514"/>
                  <a:pt x="3254375" y="2397125"/>
                  <a:pt x="3286125" y="2400300"/>
                </a:cubicBezTo>
                <a:lnTo>
                  <a:pt x="3600450" y="2390775"/>
                </a:lnTo>
                <a:cubicBezTo>
                  <a:pt x="3616174" y="2388591"/>
                  <a:pt x="3621925" y="2366874"/>
                  <a:pt x="3629025" y="2352675"/>
                </a:cubicBezTo>
                <a:cubicBezTo>
                  <a:pt x="3638005" y="2334714"/>
                  <a:pt x="3648075" y="2295525"/>
                  <a:pt x="3648075" y="2295525"/>
                </a:cubicBezTo>
                <a:cubicBezTo>
                  <a:pt x="3644900" y="2276475"/>
                  <a:pt x="3642740" y="2257228"/>
                  <a:pt x="3638550" y="2238375"/>
                </a:cubicBezTo>
                <a:cubicBezTo>
                  <a:pt x="3636372" y="2228574"/>
                  <a:pt x="3631783" y="2219454"/>
                  <a:pt x="3629025" y="2209800"/>
                </a:cubicBezTo>
                <a:cubicBezTo>
                  <a:pt x="3625429" y="2197213"/>
                  <a:pt x="3622675" y="2184400"/>
                  <a:pt x="3619500" y="2171700"/>
                </a:cubicBezTo>
                <a:cubicBezTo>
                  <a:pt x="3622675" y="2149475"/>
                  <a:pt x="3615555" y="2122986"/>
                  <a:pt x="3629025" y="2105025"/>
                </a:cubicBezTo>
                <a:cubicBezTo>
                  <a:pt x="3646997" y="2081063"/>
                  <a:pt x="3679825" y="2073275"/>
                  <a:pt x="3705225" y="2057400"/>
                </a:cubicBezTo>
                <a:cubicBezTo>
                  <a:pt x="3714933" y="2051333"/>
                  <a:pt x="3723561" y="2043470"/>
                  <a:pt x="3733800" y="2038350"/>
                </a:cubicBezTo>
                <a:cubicBezTo>
                  <a:pt x="3742780" y="2033860"/>
                  <a:pt x="3752850" y="2032000"/>
                  <a:pt x="3762375" y="2028825"/>
                </a:cubicBezTo>
                <a:cubicBezTo>
                  <a:pt x="3775075" y="2019300"/>
                  <a:pt x="3785525" y="2005589"/>
                  <a:pt x="3800475" y="2000250"/>
                </a:cubicBezTo>
                <a:cubicBezTo>
                  <a:pt x="3883772" y="1970501"/>
                  <a:pt x="4052163" y="1974398"/>
                  <a:pt x="4114800" y="1971675"/>
                </a:cubicBezTo>
                <a:cubicBezTo>
                  <a:pt x="4133850" y="1965325"/>
                  <a:pt x="4152259" y="1956563"/>
                  <a:pt x="4171950" y="1952625"/>
                </a:cubicBezTo>
                <a:cubicBezTo>
                  <a:pt x="4244676" y="1938080"/>
                  <a:pt x="4203511" y="1945108"/>
                  <a:pt x="4295775" y="1933575"/>
                </a:cubicBezTo>
                <a:cubicBezTo>
                  <a:pt x="4305300" y="1930400"/>
                  <a:pt x="4314549" y="1926228"/>
                  <a:pt x="4324350" y="1924050"/>
                </a:cubicBezTo>
                <a:cubicBezTo>
                  <a:pt x="4343203" y="1919860"/>
                  <a:pt x="4363002" y="1920074"/>
                  <a:pt x="4381500" y="1914525"/>
                </a:cubicBezTo>
                <a:cubicBezTo>
                  <a:pt x="4395100" y="1910445"/>
                  <a:pt x="4406130" y="1899965"/>
                  <a:pt x="4419600" y="1895475"/>
                </a:cubicBezTo>
                <a:cubicBezTo>
                  <a:pt x="4434959" y="1890355"/>
                  <a:pt x="4451421" y="1889462"/>
                  <a:pt x="4467225" y="1885950"/>
                </a:cubicBezTo>
                <a:cubicBezTo>
                  <a:pt x="4480004" y="1883110"/>
                  <a:pt x="4492625" y="1879600"/>
                  <a:pt x="4505325" y="1876425"/>
                </a:cubicBezTo>
                <a:cubicBezTo>
                  <a:pt x="4514850" y="1870075"/>
                  <a:pt x="4523661" y="1862495"/>
                  <a:pt x="4533900" y="1857375"/>
                </a:cubicBezTo>
                <a:cubicBezTo>
                  <a:pt x="4549193" y="1849729"/>
                  <a:pt x="4566864" y="1847122"/>
                  <a:pt x="4581525" y="1838325"/>
                </a:cubicBezTo>
                <a:cubicBezTo>
                  <a:pt x="4598958" y="1827865"/>
                  <a:pt x="4611717" y="1810685"/>
                  <a:pt x="4629150" y="1800225"/>
                </a:cubicBezTo>
                <a:cubicBezTo>
                  <a:pt x="4691674" y="1762711"/>
                  <a:pt x="4659690" y="1800175"/>
                  <a:pt x="4705350" y="1762125"/>
                </a:cubicBezTo>
                <a:cubicBezTo>
                  <a:pt x="4798975" y="1684104"/>
                  <a:pt x="4678050" y="1779900"/>
                  <a:pt x="4752975" y="1704975"/>
                </a:cubicBezTo>
                <a:cubicBezTo>
                  <a:pt x="4761070" y="1696880"/>
                  <a:pt x="4772025" y="1692275"/>
                  <a:pt x="4781550" y="1685925"/>
                </a:cubicBezTo>
                <a:cubicBezTo>
                  <a:pt x="4784725" y="1673225"/>
                  <a:pt x="4785918" y="1659857"/>
                  <a:pt x="4791075" y="1647825"/>
                </a:cubicBezTo>
                <a:cubicBezTo>
                  <a:pt x="4795584" y="1637303"/>
                  <a:pt x="4809309" y="1630669"/>
                  <a:pt x="4810125" y="1619250"/>
                </a:cubicBezTo>
                <a:cubicBezTo>
                  <a:pt x="4812624" y="1584270"/>
                  <a:pt x="4806694" y="1549010"/>
                  <a:pt x="4800600" y="1514475"/>
                </a:cubicBezTo>
                <a:cubicBezTo>
                  <a:pt x="4797110" y="1494700"/>
                  <a:pt x="4787900" y="1476375"/>
                  <a:pt x="4781550" y="1457325"/>
                </a:cubicBezTo>
                <a:lnTo>
                  <a:pt x="4762500" y="1400175"/>
                </a:lnTo>
                <a:cubicBezTo>
                  <a:pt x="4758240" y="1387396"/>
                  <a:pt x="4742691" y="1381827"/>
                  <a:pt x="4733925" y="1371600"/>
                </a:cubicBezTo>
                <a:cubicBezTo>
                  <a:pt x="4723594" y="1359547"/>
                  <a:pt x="4717215" y="1344047"/>
                  <a:pt x="4705350" y="1333500"/>
                </a:cubicBezTo>
                <a:cubicBezTo>
                  <a:pt x="4698313" y="1327245"/>
                  <a:pt x="4630273" y="1281005"/>
                  <a:pt x="4610100" y="1276350"/>
                </a:cubicBezTo>
                <a:cubicBezTo>
                  <a:pt x="4582085" y="1269885"/>
                  <a:pt x="4552950" y="1270000"/>
                  <a:pt x="4524375" y="1266825"/>
                </a:cubicBezTo>
                <a:cubicBezTo>
                  <a:pt x="4514850" y="1263650"/>
                  <a:pt x="4505645" y="1259269"/>
                  <a:pt x="4495800" y="1257300"/>
                </a:cubicBezTo>
                <a:cubicBezTo>
                  <a:pt x="4345603" y="1227261"/>
                  <a:pt x="4137287" y="1254562"/>
                  <a:pt x="4019550" y="1257300"/>
                </a:cubicBezTo>
                <a:cubicBezTo>
                  <a:pt x="3992359" y="1262738"/>
                  <a:pt x="3960728" y="1268279"/>
                  <a:pt x="3933825" y="1276350"/>
                </a:cubicBezTo>
                <a:cubicBezTo>
                  <a:pt x="3914591" y="1282120"/>
                  <a:pt x="3876675" y="1295400"/>
                  <a:pt x="3876675" y="1295400"/>
                </a:cubicBezTo>
                <a:cubicBezTo>
                  <a:pt x="3863975" y="1304925"/>
                  <a:pt x="3853082" y="1317528"/>
                  <a:pt x="3838575" y="1323975"/>
                </a:cubicBezTo>
                <a:cubicBezTo>
                  <a:pt x="3768879" y="1354951"/>
                  <a:pt x="3812576" y="1309888"/>
                  <a:pt x="3752850" y="1352550"/>
                </a:cubicBezTo>
                <a:cubicBezTo>
                  <a:pt x="3690420" y="1397143"/>
                  <a:pt x="3756997" y="1370218"/>
                  <a:pt x="3695700" y="1390650"/>
                </a:cubicBezTo>
                <a:cubicBezTo>
                  <a:pt x="3667002" y="1409782"/>
                  <a:pt x="3662862" y="1414248"/>
                  <a:pt x="3629025" y="1428750"/>
                </a:cubicBezTo>
                <a:cubicBezTo>
                  <a:pt x="3619797" y="1432705"/>
                  <a:pt x="3609975" y="1435100"/>
                  <a:pt x="3600450" y="1438275"/>
                </a:cubicBezTo>
                <a:cubicBezTo>
                  <a:pt x="3521088" y="1491183"/>
                  <a:pt x="3630453" y="1419979"/>
                  <a:pt x="3533775" y="1476375"/>
                </a:cubicBezTo>
                <a:cubicBezTo>
                  <a:pt x="3507902" y="1491467"/>
                  <a:pt x="3482975" y="1508125"/>
                  <a:pt x="3457575" y="1524000"/>
                </a:cubicBezTo>
                <a:cubicBezTo>
                  <a:pt x="3443076" y="1533062"/>
                  <a:pt x="3425243" y="1535404"/>
                  <a:pt x="3409950" y="1543050"/>
                </a:cubicBezTo>
                <a:cubicBezTo>
                  <a:pt x="3399711" y="1548170"/>
                  <a:pt x="3391314" y="1556420"/>
                  <a:pt x="3381375" y="1562100"/>
                </a:cubicBezTo>
                <a:cubicBezTo>
                  <a:pt x="3369047" y="1569145"/>
                  <a:pt x="3355603" y="1574105"/>
                  <a:pt x="3343275" y="1581150"/>
                </a:cubicBezTo>
                <a:cubicBezTo>
                  <a:pt x="3274611" y="1620387"/>
                  <a:pt x="3364794" y="1577226"/>
                  <a:pt x="3267075" y="1638300"/>
                </a:cubicBezTo>
                <a:cubicBezTo>
                  <a:pt x="3258561" y="1643621"/>
                  <a:pt x="3248025" y="1644650"/>
                  <a:pt x="3238500" y="1647825"/>
                </a:cubicBezTo>
                <a:cubicBezTo>
                  <a:pt x="3225800" y="1660525"/>
                  <a:pt x="3215015" y="1675486"/>
                  <a:pt x="3200400" y="1685925"/>
                </a:cubicBezTo>
                <a:cubicBezTo>
                  <a:pt x="3192230" y="1691761"/>
                  <a:pt x="3181053" y="1691495"/>
                  <a:pt x="3171825" y="1695450"/>
                </a:cubicBezTo>
                <a:cubicBezTo>
                  <a:pt x="3158774" y="1701043"/>
                  <a:pt x="3146908" y="1709227"/>
                  <a:pt x="3133725" y="1714500"/>
                </a:cubicBezTo>
                <a:cubicBezTo>
                  <a:pt x="3115081" y="1721958"/>
                  <a:pt x="3076575" y="1733550"/>
                  <a:pt x="3076575" y="1733550"/>
                </a:cubicBezTo>
                <a:cubicBezTo>
                  <a:pt x="2946400" y="1730375"/>
                  <a:pt x="2816135" y="1729807"/>
                  <a:pt x="2686050" y="1724025"/>
                </a:cubicBezTo>
                <a:cubicBezTo>
                  <a:pt x="2637057" y="1721848"/>
                  <a:pt x="2658656" y="1712908"/>
                  <a:pt x="2619375" y="1695450"/>
                </a:cubicBezTo>
                <a:cubicBezTo>
                  <a:pt x="2601025" y="1687295"/>
                  <a:pt x="2562225" y="1676400"/>
                  <a:pt x="2562225" y="1676400"/>
                </a:cubicBezTo>
                <a:cubicBezTo>
                  <a:pt x="2541159" y="1655334"/>
                  <a:pt x="2531597" y="1642036"/>
                  <a:pt x="2505075" y="1628775"/>
                </a:cubicBezTo>
                <a:cubicBezTo>
                  <a:pt x="2496095" y="1624285"/>
                  <a:pt x="2486025" y="1622425"/>
                  <a:pt x="2476500" y="1619250"/>
                </a:cubicBezTo>
                <a:cubicBezTo>
                  <a:pt x="2466975" y="1612900"/>
                  <a:pt x="2456020" y="1608295"/>
                  <a:pt x="2447925" y="1600200"/>
                </a:cubicBezTo>
                <a:cubicBezTo>
                  <a:pt x="2425427" y="1577702"/>
                  <a:pt x="2428502" y="1559672"/>
                  <a:pt x="2409825" y="1533525"/>
                </a:cubicBezTo>
                <a:cubicBezTo>
                  <a:pt x="2367980" y="1474942"/>
                  <a:pt x="2390678" y="1538046"/>
                  <a:pt x="2362200" y="1466850"/>
                </a:cubicBezTo>
                <a:cubicBezTo>
                  <a:pt x="2354742" y="1448206"/>
                  <a:pt x="2347088" y="1429391"/>
                  <a:pt x="2343150" y="1409700"/>
                </a:cubicBezTo>
                <a:cubicBezTo>
                  <a:pt x="2339527" y="1391586"/>
                  <a:pt x="2333863" y="1353026"/>
                  <a:pt x="2324100" y="1333500"/>
                </a:cubicBezTo>
                <a:cubicBezTo>
                  <a:pt x="2318980" y="1323261"/>
                  <a:pt x="2311400" y="1314450"/>
                  <a:pt x="2305050" y="1304925"/>
                </a:cubicBezTo>
                <a:cubicBezTo>
                  <a:pt x="2281130" y="1209244"/>
                  <a:pt x="2294279" y="1253563"/>
                  <a:pt x="2266950" y="1171575"/>
                </a:cubicBezTo>
                <a:cubicBezTo>
                  <a:pt x="2260843" y="1153253"/>
                  <a:pt x="2262109" y="1133161"/>
                  <a:pt x="2257425" y="1114425"/>
                </a:cubicBezTo>
                <a:cubicBezTo>
                  <a:pt x="2240081" y="1045048"/>
                  <a:pt x="2242974" y="1074356"/>
                  <a:pt x="2219325" y="1019175"/>
                </a:cubicBezTo>
                <a:cubicBezTo>
                  <a:pt x="2215370" y="1009947"/>
                  <a:pt x="2214290" y="999580"/>
                  <a:pt x="2209800" y="990600"/>
                </a:cubicBezTo>
                <a:cubicBezTo>
                  <a:pt x="2204680" y="980361"/>
                  <a:pt x="2197483" y="971283"/>
                  <a:pt x="2190750" y="962025"/>
                </a:cubicBezTo>
                <a:cubicBezTo>
                  <a:pt x="2172076" y="936348"/>
                  <a:pt x="2152650" y="911225"/>
                  <a:pt x="2133600" y="885825"/>
                </a:cubicBezTo>
                <a:cubicBezTo>
                  <a:pt x="2124075" y="873125"/>
                  <a:pt x="2107447" y="867704"/>
                  <a:pt x="2095500" y="857250"/>
                </a:cubicBezTo>
                <a:cubicBezTo>
                  <a:pt x="2081983" y="845423"/>
                  <a:pt x="2071425" y="830370"/>
                  <a:pt x="2057400" y="819150"/>
                </a:cubicBezTo>
                <a:cubicBezTo>
                  <a:pt x="1994547" y="768867"/>
                  <a:pt x="2016938" y="793960"/>
                  <a:pt x="1962150" y="762000"/>
                </a:cubicBezTo>
                <a:cubicBezTo>
                  <a:pt x="1863317" y="704347"/>
                  <a:pt x="1919099" y="725425"/>
                  <a:pt x="1857375" y="704850"/>
                </a:cubicBezTo>
                <a:cubicBezTo>
                  <a:pt x="1790032" y="659955"/>
                  <a:pt x="1873402" y="716298"/>
                  <a:pt x="1790700" y="657225"/>
                </a:cubicBezTo>
                <a:cubicBezTo>
                  <a:pt x="1781385" y="650571"/>
                  <a:pt x="1772364" y="643295"/>
                  <a:pt x="1762125" y="638175"/>
                </a:cubicBezTo>
                <a:cubicBezTo>
                  <a:pt x="1753145" y="633685"/>
                  <a:pt x="1743075" y="631825"/>
                  <a:pt x="1733550" y="628650"/>
                </a:cubicBezTo>
                <a:cubicBezTo>
                  <a:pt x="1641422" y="559554"/>
                  <a:pt x="1739601" y="626913"/>
                  <a:pt x="1666875" y="590550"/>
                </a:cubicBezTo>
                <a:cubicBezTo>
                  <a:pt x="1651910" y="583067"/>
                  <a:pt x="1610267" y="550116"/>
                  <a:pt x="1600200" y="542925"/>
                </a:cubicBezTo>
                <a:cubicBezTo>
                  <a:pt x="1555029" y="510660"/>
                  <a:pt x="1537893" y="509193"/>
                  <a:pt x="1485900" y="457200"/>
                </a:cubicBezTo>
                <a:cubicBezTo>
                  <a:pt x="1476375" y="447675"/>
                  <a:pt x="1465949" y="438973"/>
                  <a:pt x="1457325" y="428625"/>
                </a:cubicBezTo>
                <a:cubicBezTo>
                  <a:pt x="1409663" y="371430"/>
                  <a:pt x="1472610" y="430579"/>
                  <a:pt x="1409700" y="361950"/>
                </a:cubicBezTo>
                <a:cubicBezTo>
                  <a:pt x="1385427" y="335471"/>
                  <a:pt x="1358900" y="311150"/>
                  <a:pt x="1333500" y="285750"/>
                </a:cubicBezTo>
                <a:lnTo>
                  <a:pt x="1266825" y="219075"/>
                </a:lnTo>
                <a:lnTo>
                  <a:pt x="1228725" y="180975"/>
                </a:lnTo>
                <a:cubicBezTo>
                  <a:pt x="1220630" y="172880"/>
                  <a:pt x="1218614" y="159551"/>
                  <a:pt x="1209675" y="152400"/>
                </a:cubicBezTo>
                <a:cubicBezTo>
                  <a:pt x="1201835" y="146128"/>
                  <a:pt x="1190625" y="146050"/>
                  <a:pt x="1181100" y="142875"/>
                </a:cubicBezTo>
                <a:cubicBezTo>
                  <a:pt x="1071795" y="55431"/>
                  <a:pt x="1179351" y="132476"/>
                  <a:pt x="1104900" y="95250"/>
                </a:cubicBezTo>
                <a:cubicBezTo>
                  <a:pt x="1094661" y="90130"/>
                  <a:pt x="1087185" y="79820"/>
                  <a:pt x="1076325" y="76200"/>
                </a:cubicBezTo>
                <a:cubicBezTo>
                  <a:pt x="1058003" y="70093"/>
                  <a:pt x="1038225" y="69850"/>
                  <a:pt x="1019175" y="66675"/>
                </a:cubicBezTo>
                <a:cubicBezTo>
                  <a:pt x="1009650" y="63500"/>
                  <a:pt x="1000254" y="59908"/>
                  <a:pt x="990600" y="57150"/>
                </a:cubicBezTo>
                <a:cubicBezTo>
                  <a:pt x="978013" y="53554"/>
                  <a:pt x="964919" y="51765"/>
                  <a:pt x="952500" y="47625"/>
                </a:cubicBezTo>
                <a:cubicBezTo>
                  <a:pt x="889616" y="26664"/>
                  <a:pt x="923839" y="30463"/>
                  <a:pt x="866775" y="19050"/>
                </a:cubicBezTo>
                <a:cubicBezTo>
                  <a:pt x="833735" y="12442"/>
                  <a:pt x="774973" y="4575"/>
                  <a:pt x="742950" y="0"/>
                </a:cubicBezTo>
                <a:cubicBezTo>
                  <a:pt x="679450" y="3175"/>
                  <a:pt x="615089" y="-1369"/>
                  <a:pt x="552450" y="9525"/>
                </a:cubicBezTo>
                <a:cubicBezTo>
                  <a:pt x="539179" y="11833"/>
                  <a:pt x="532145" y="27467"/>
                  <a:pt x="523875" y="38100"/>
                </a:cubicBezTo>
                <a:cubicBezTo>
                  <a:pt x="509819" y="56172"/>
                  <a:pt x="499512" y="76934"/>
                  <a:pt x="485775" y="95250"/>
                </a:cubicBezTo>
                <a:lnTo>
                  <a:pt x="457200" y="133350"/>
                </a:lnTo>
                <a:cubicBezTo>
                  <a:pt x="454025" y="142875"/>
                  <a:pt x="451630" y="152697"/>
                  <a:pt x="447675" y="161925"/>
                </a:cubicBezTo>
                <a:cubicBezTo>
                  <a:pt x="442082" y="174976"/>
                  <a:pt x="430959" y="186019"/>
                  <a:pt x="428625" y="200025"/>
                </a:cubicBezTo>
                <a:cubicBezTo>
                  <a:pt x="421299" y="243982"/>
                  <a:pt x="426426" y="289418"/>
                  <a:pt x="419100" y="333375"/>
                </a:cubicBezTo>
                <a:cubicBezTo>
                  <a:pt x="416766" y="347381"/>
                  <a:pt x="405036" y="358180"/>
                  <a:pt x="400050" y="371475"/>
                </a:cubicBezTo>
                <a:cubicBezTo>
                  <a:pt x="395453" y="383732"/>
                  <a:pt x="395560" y="397491"/>
                  <a:pt x="390525" y="409575"/>
                </a:cubicBezTo>
                <a:cubicBezTo>
                  <a:pt x="379603" y="435789"/>
                  <a:pt x="365125" y="460375"/>
                  <a:pt x="352425" y="485775"/>
                </a:cubicBezTo>
                <a:cubicBezTo>
                  <a:pt x="347935" y="494755"/>
                  <a:pt x="333375" y="492125"/>
                  <a:pt x="323850" y="495300"/>
                </a:cubicBezTo>
                <a:cubicBezTo>
                  <a:pt x="215919" y="576248"/>
                  <a:pt x="352248" y="477551"/>
                  <a:pt x="247650" y="542925"/>
                </a:cubicBezTo>
                <a:cubicBezTo>
                  <a:pt x="234188" y="551339"/>
                  <a:pt x="222468" y="562273"/>
                  <a:pt x="209550" y="571500"/>
                </a:cubicBezTo>
                <a:cubicBezTo>
                  <a:pt x="200235" y="578154"/>
                  <a:pt x="190500" y="584200"/>
                  <a:pt x="180975" y="590550"/>
                </a:cubicBezTo>
                <a:cubicBezTo>
                  <a:pt x="148862" y="638720"/>
                  <a:pt x="179358" y="605646"/>
                  <a:pt x="133350" y="628650"/>
                </a:cubicBezTo>
                <a:cubicBezTo>
                  <a:pt x="123111" y="633770"/>
                  <a:pt x="115236" y="643051"/>
                  <a:pt x="104775" y="647700"/>
                </a:cubicBezTo>
                <a:cubicBezTo>
                  <a:pt x="86425" y="655855"/>
                  <a:pt x="47625" y="666750"/>
                  <a:pt x="47625" y="666750"/>
                </a:cubicBezTo>
                <a:cubicBezTo>
                  <a:pt x="38100" y="676275"/>
                  <a:pt x="25592" y="683550"/>
                  <a:pt x="19050" y="695325"/>
                </a:cubicBezTo>
                <a:cubicBezTo>
                  <a:pt x="9298" y="712878"/>
                  <a:pt x="0" y="752475"/>
                  <a:pt x="0" y="752475"/>
                </a:cubicBezTo>
                <a:cubicBezTo>
                  <a:pt x="717" y="756776"/>
                  <a:pt x="8855" y="823927"/>
                  <a:pt x="19050" y="838200"/>
                </a:cubicBezTo>
                <a:cubicBezTo>
                  <a:pt x="29489" y="852815"/>
                  <a:pt x="46374" y="861932"/>
                  <a:pt x="57150" y="876300"/>
                </a:cubicBezTo>
                <a:cubicBezTo>
                  <a:pt x="65669" y="887659"/>
                  <a:pt x="67110" y="903492"/>
                  <a:pt x="76200" y="914400"/>
                </a:cubicBezTo>
                <a:cubicBezTo>
                  <a:pt x="83529" y="923194"/>
                  <a:pt x="95981" y="926121"/>
                  <a:pt x="104775" y="933450"/>
                </a:cubicBezTo>
                <a:cubicBezTo>
                  <a:pt x="115123" y="942074"/>
                  <a:pt x="123825" y="952500"/>
                  <a:pt x="133350" y="962025"/>
                </a:cubicBezTo>
                <a:cubicBezTo>
                  <a:pt x="141097" y="985266"/>
                  <a:pt x="143461" y="1000711"/>
                  <a:pt x="161925" y="1019175"/>
                </a:cubicBezTo>
                <a:cubicBezTo>
                  <a:pt x="203740" y="1060990"/>
                  <a:pt x="190741" y="1034350"/>
                  <a:pt x="228600" y="1066800"/>
                </a:cubicBezTo>
                <a:cubicBezTo>
                  <a:pt x="309441" y="1136092"/>
                  <a:pt x="229673" y="1080216"/>
                  <a:pt x="295275" y="1123950"/>
                </a:cubicBezTo>
                <a:lnTo>
                  <a:pt x="352425" y="1200150"/>
                </a:lnTo>
                <a:cubicBezTo>
                  <a:pt x="377400" y="1233450"/>
                  <a:pt x="365201" y="1228259"/>
                  <a:pt x="400050" y="1257300"/>
                </a:cubicBezTo>
                <a:cubicBezTo>
                  <a:pt x="408844" y="1264629"/>
                  <a:pt x="419100" y="1270000"/>
                  <a:pt x="428625" y="1276350"/>
                </a:cubicBezTo>
                <a:cubicBezTo>
                  <a:pt x="431800" y="1285875"/>
                  <a:pt x="436823" y="1294973"/>
                  <a:pt x="438150" y="1304925"/>
                </a:cubicBezTo>
                <a:cubicBezTo>
                  <a:pt x="443203" y="1342822"/>
                  <a:pt x="433950" y="1383541"/>
                  <a:pt x="447675" y="1419225"/>
                </a:cubicBezTo>
                <a:cubicBezTo>
                  <a:pt x="452374" y="1431443"/>
                  <a:pt x="472996" y="1425910"/>
                  <a:pt x="485775" y="1428750"/>
                </a:cubicBezTo>
                <a:cubicBezTo>
                  <a:pt x="550341" y="1443098"/>
                  <a:pt x="545570" y="1439492"/>
                  <a:pt x="628650" y="1447800"/>
                </a:cubicBezTo>
                <a:cubicBezTo>
                  <a:pt x="664697" y="1471831"/>
                  <a:pt x="668338" y="1487488"/>
                  <a:pt x="676275" y="1495425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6" name="Freeform 125"/>
          <p:cNvSpPr/>
          <p:nvPr/>
        </p:nvSpPr>
        <p:spPr>
          <a:xfrm>
            <a:off x="6125291" y="4393687"/>
            <a:ext cx="1109491" cy="787400"/>
          </a:xfrm>
          <a:custGeom>
            <a:avLst/>
            <a:gdLst>
              <a:gd name="connsiteX0" fmla="*/ 723900 w 832118"/>
              <a:gd name="connsiteY0" fmla="*/ 123825 h 590550"/>
              <a:gd name="connsiteX1" fmla="*/ 723900 w 832118"/>
              <a:gd name="connsiteY1" fmla="*/ 123825 h 590550"/>
              <a:gd name="connsiteX2" fmla="*/ 666750 w 832118"/>
              <a:gd name="connsiteY2" fmla="*/ 47625 h 590550"/>
              <a:gd name="connsiteX3" fmla="*/ 628650 w 832118"/>
              <a:gd name="connsiteY3" fmla="*/ 38100 h 590550"/>
              <a:gd name="connsiteX4" fmla="*/ 600075 w 832118"/>
              <a:gd name="connsiteY4" fmla="*/ 19050 h 590550"/>
              <a:gd name="connsiteX5" fmla="*/ 552450 w 832118"/>
              <a:gd name="connsiteY5" fmla="*/ 9525 h 590550"/>
              <a:gd name="connsiteX6" fmla="*/ 523875 w 832118"/>
              <a:gd name="connsiteY6" fmla="*/ 0 h 590550"/>
              <a:gd name="connsiteX7" fmla="*/ 285750 w 832118"/>
              <a:gd name="connsiteY7" fmla="*/ 19050 h 590550"/>
              <a:gd name="connsiteX8" fmla="*/ 257175 w 832118"/>
              <a:gd name="connsiteY8" fmla="*/ 28575 h 590550"/>
              <a:gd name="connsiteX9" fmla="*/ 219075 w 832118"/>
              <a:gd name="connsiteY9" fmla="*/ 38100 h 590550"/>
              <a:gd name="connsiteX10" fmla="*/ 190500 w 832118"/>
              <a:gd name="connsiteY10" fmla="*/ 57150 h 590550"/>
              <a:gd name="connsiteX11" fmla="*/ 152400 w 832118"/>
              <a:gd name="connsiteY11" fmla="*/ 66675 h 590550"/>
              <a:gd name="connsiteX12" fmla="*/ 133350 w 832118"/>
              <a:gd name="connsiteY12" fmla="*/ 95250 h 590550"/>
              <a:gd name="connsiteX13" fmla="*/ 76200 w 832118"/>
              <a:gd name="connsiteY13" fmla="*/ 123825 h 590550"/>
              <a:gd name="connsiteX14" fmla="*/ 47625 w 832118"/>
              <a:gd name="connsiteY14" fmla="*/ 152400 h 590550"/>
              <a:gd name="connsiteX15" fmla="*/ 38100 w 832118"/>
              <a:gd name="connsiteY15" fmla="*/ 180975 h 590550"/>
              <a:gd name="connsiteX16" fmla="*/ 0 w 832118"/>
              <a:gd name="connsiteY16" fmla="*/ 247650 h 590550"/>
              <a:gd name="connsiteX17" fmla="*/ 9525 w 832118"/>
              <a:gd name="connsiteY17" fmla="*/ 361950 h 590550"/>
              <a:gd name="connsiteX18" fmla="*/ 28575 w 832118"/>
              <a:gd name="connsiteY18" fmla="*/ 390525 h 590550"/>
              <a:gd name="connsiteX19" fmla="*/ 85725 w 832118"/>
              <a:gd name="connsiteY19" fmla="*/ 438150 h 590550"/>
              <a:gd name="connsiteX20" fmla="*/ 114300 w 832118"/>
              <a:gd name="connsiteY20" fmla="*/ 447675 h 590550"/>
              <a:gd name="connsiteX21" fmla="*/ 171450 w 832118"/>
              <a:gd name="connsiteY21" fmla="*/ 476250 h 590550"/>
              <a:gd name="connsiteX22" fmla="*/ 200025 w 832118"/>
              <a:gd name="connsiteY22" fmla="*/ 495300 h 590550"/>
              <a:gd name="connsiteX23" fmla="*/ 219075 w 832118"/>
              <a:gd name="connsiteY23" fmla="*/ 523875 h 590550"/>
              <a:gd name="connsiteX24" fmla="*/ 247650 w 832118"/>
              <a:gd name="connsiteY24" fmla="*/ 581025 h 590550"/>
              <a:gd name="connsiteX25" fmla="*/ 276225 w 832118"/>
              <a:gd name="connsiteY25" fmla="*/ 590550 h 590550"/>
              <a:gd name="connsiteX26" fmla="*/ 419100 w 832118"/>
              <a:gd name="connsiteY26" fmla="*/ 581025 h 590550"/>
              <a:gd name="connsiteX27" fmla="*/ 457200 w 832118"/>
              <a:gd name="connsiteY27" fmla="*/ 561975 h 590550"/>
              <a:gd name="connsiteX28" fmla="*/ 542925 w 832118"/>
              <a:gd name="connsiteY28" fmla="*/ 514350 h 590550"/>
              <a:gd name="connsiteX29" fmla="*/ 590550 w 832118"/>
              <a:gd name="connsiteY29" fmla="*/ 476250 h 590550"/>
              <a:gd name="connsiteX30" fmla="*/ 619125 w 832118"/>
              <a:gd name="connsiteY30" fmla="*/ 466725 h 590550"/>
              <a:gd name="connsiteX31" fmla="*/ 657225 w 832118"/>
              <a:gd name="connsiteY31" fmla="*/ 438150 h 590550"/>
              <a:gd name="connsiteX32" fmla="*/ 714375 w 832118"/>
              <a:gd name="connsiteY32" fmla="*/ 400050 h 590550"/>
              <a:gd name="connsiteX33" fmla="*/ 742950 w 832118"/>
              <a:gd name="connsiteY33" fmla="*/ 381000 h 590550"/>
              <a:gd name="connsiteX34" fmla="*/ 800100 w 832118"/>
              <a:gd name="connsiteY34" fmla="*/ 361950 h 590550"/>
              <a:gd name="connsiteX35" fmla="*/ 819150 w 832118"/>
              <a:gd name="connsiteY35" fmla="*/ 333375 h 590550"/>
              <a:gd name="connsiteX36" fmla="*/ 819150 w 832118"/>
              <a:gd name="connsiteY36" fmla="*/ 161925 h 590550"/>
              <a:gd name="connsiteX37" fmla="*/ 771525 w 832118"/>
              <a:gd name="connsiteY37" fmla="*/ 114300 h 590550"/>
              <a:gd name="connsiteX38" fmla="*/ 723900 w 832118"/>
              <a:gd name="connsiteY38" fmla="*/ 123825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2118" h="590550">
                <a:moveTo>
                  <a:pt x="723900" y="123825"/>
                </a:moveTo>
                <a:lnTo>
                  <a:pt x="723900" y="123825"/>
                </a:lnTo>
                <a:cubicBezTo>
                  <a:pt x="704850" y="98425"/>
                  <a:pt x="690350" y="68865"/>
                  <a:pt x="666750" y="47625"/>
                </a:cubicBezTo>
                <a:cubicBezTo>
                  <a:pt x="657020" y="38868"/>
                  <a:pt x="640682" y="43257"/>
                  <a:pt x="628650" y="38100"/>
                </a:cubicBezTo>
                <a:cubicBezTo>
                  <a:pt x="618128" y="33591"/>
                  <a:pt x="610794" y="23070"/>
                  <a:pt x="600075" y="19050"/>
                </a:cubicBezTo>
                <a:cubicBezTo>
                  <a:pt x="584916" y="13366"/>
                  <a:pt x="568156" y="13452"/>
                  <a:pt x="552450" y="9525"/>
                </a:cubicBezTo>
                <a:cubicBezTo>
                  <a:pt x="542710" y="7090"/>
                  <a:pt x="533400" y="3175"/>
                  <a:pt x="523875" y="0"/>
                </a:cubicBezTo>
                <a:cubicBezTo>
                  <a:pt x="463100" y="3575"/>
                  <a:pt x="355615" y="6347"/>
                  <a:pt x="285750" y="19050"/>
                </a:cubicBezTo>
                <a:cubicBezTo>
                  <a:pt x="275872" y="20846"/>
                  <a:pt x="266829" y="25817"/>
                  <a:pt x="257175" y="28575"/>
                </a:cubicBezTo>
                <a:cubicBezTo>
                  <a:pt x="244588" y="32171"/>
                  <a:pt x="231775" y="34925"/>
                  <a:pt x="219075" y="38100"/>
                </a:cubicBezTo>
                <a:cubicBezTo>
                  <a:pt x="209550" y="44450"/>
                  <a:pt x="201022" y="52641"/>
                  <a:pt x="190500" y="57150"/>
                </a:cubicBezTo>
                <a:cubicBezTo>
                  <a:pt x="178468" y="62307"/>
                  <a:pt x="163292" y="59413"/>
                  <a:pt x="152400" y="66675"/>
                </a:cubicBezTo>
                <a:cubicBezTo>
                  <a:pt x="142875" y="73025"/>
                  <a:pt x="141445" y="87155"/>
                  <a:pt x="133350" y="95250"/>
                </a:cubicBezTo>
                <a:cubicBezTo>
                  <a:pt x="114886" y="113714"/>
                  <a:pt x="99441" y="116078"/>
                  <a:pt x="76200" y="123825"/>
                </a:cubicBezTo>
                <a:cubicBezTo>
                  <a:pt x="66675" y="133350"/>
                  <a:pt x="55097" y="141192"/>
                  <a:pt x="47625" y="152400"/>
                </a:cubicBezTo>
                <a:cubicBezTo>
                  <a:pt x="42056" y="160754"/>
                  <a:pt x="42055" y="171747"/>
                  <a:pt x="38100" y="180975"/>
                </a:cubicBezTo>
                <a:cubicBezTo>
                  <a:pt x="23598" y="214812"/>
                  <a:pt x="19132" y="218952"/>
                  <a:pt x="0" y="247650"/>
                </a:cubicBezTo>
                <a:cubicBezTo>
                  <a:pt x="3175" y="285750"/>
                  <a:pt x="2027" y="324460"/>
                  <a:pt x="9525" y="361950"/>
                </a:cubicBezTo>
                <a:cubicBezTo>
                  <a:pt x="11770" y="373175"/>
                  <a:pt x="21246" y="381731"/>
                  <a:pt x="28575" y="390525"/>
                </a:cubicBezTo>
                <a:cubicBezTo>
                  <a:pt x="43622" y="408581"/>
                  <a:pt x="64318" y="427446"/>
                  <a:pt x="85725" y="438150"/>
                </a:cubicBezTo>
                <a:cubicBezTo>
                  <a:pt x="94705" y="442640"/>
                  <a:pt x="104775" y="444500"/>
                  <a:pt x="114300" y="447675"/>
                </a:cubicBezTo>
                <a:cubicBezTo>
                  <a:pt x="196192" y="502270"/>
                  <a:pt x="92580" y="436815"/>
                  <a:pt x="171450" y="476250"/>
                </a:cubicBezTo>
                <a:cubicBezTo>
                  <a:pt x="181689" y="481370"/>
                  <a:pt x="190500" y="488950"/>
                  <a:pt x="200025" y="495300"/>
                </a:cubicBezTo>
                <a:cubicBezTo>
                  <a:pt x="206375" y="504825"/>
                  <a:pt x="213955" y="513636"/>
                  <a:pt x="219075" y="523875"/>
                </a:cubicBezTo>
                <a:cubicBezTo>
                  <a:pt x="230579" y="546882"/>
                  <a:pt x="224902" y="562827"/>
                  <a:pt x="247650" y="581025"/>
                </a:cubicBezTo>
                <a:cubicBezTo>
                  <a:pt x="255490" y="587297"/>
                  <a:pt x="266700" y="587375"/>
                  <a:pt x="276225" y="590550"/>
                </a:cubicBezTo>
                <a:cubicBezTo>
                  <a:pt x="323850" y="587375"/>
                  <a:pt x="371953" y="588469"/>
                  <a:pt x="419100" y="581025"/>
                </a:cubicBezTo>
                <a:cubicBezTo>
                  <a:pt x="433125" y="578810"/>
                  <a:pt x="445024" y="569280"/>
                  <a:pt x="457200" y="561975"/>
                </a:cubicBezTo>
                <a:cubicBezTo>
                  <a:pt x="539080" y="512847"/>
                  <a:pt x="485448" y="533509"/>
                  <a:pt x="542925" y="514350"/>
                </a:cubicBezTo>
                <a:cubicBezTo>
                  <a:pt x="558800" y="501650"/>
                  <a:pt x="573310" y="487025"/>
                  <a:pt x="590550" y="476250"/>
                </a:cubicBezTo>
                <a:cubicBezTo>
                  <a:pt x="599064" y="470929"/>
                  <a:pt x="610408" y="471706"/>
                  <a:pt x="619125" y="466725"/>
                </a:cubicBezTo>
                <a:cubicBezTo>
                  <a:pt x="632908" y="458849"/>
                  <a:pt x="644220" y="447254"/>
                  <a:pt x="657225" y="438150"/>
                </a:cubicBezTo>
                <a:cubicBezTo>
                  <a:pt x="675982" y="425020"/>
                  <a:pt x="695325" y="412750"/>
                  <a:pt x="714375" y="400050"/>
                </a:cubicBezTo>
                <a:lnTo>
                  <a:pt x="742950" y="381000"/>
                </a:lnTo>
                <a:cubicBezTo>
                  <a:pt x="759658" y="369861"/>
                  <a:pt x="800100" y="361950"/>
                  <a:pt x="800100" y="361950"/>
                </a:cubicBezTo>
                <a:cubicBezTo>
                  <a:pt x="806450" y="352425"/>
                  <a:pt x="814030" y="343614"/>
                  <a:pt x="819150" y="333375"/>
                </a:cubicBezTo>
                <a:cubicBezTo>
                  <a:pt x="844434" y="282807"/>
                  <a:pt x="826180" y="204107"/>
                  <a:pt x="819150" y="161925"/>
                </a:cubicBezTo>
                <a:cubicBezTo>
                  <a:pt x="815686" y="141143"/>
                  <a:pt x="787689" y="122382"/>
                  <a:pt x="771525" y="114300"/>
                </a:cubicBezTo>
                <a:cubicBezTo>
                  <a:pt x="762545" y="109810"/>
                  <a:pt x="731838" y="122237"/>
                  <a:pt x="723900" y="123825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009019-F6FA-46D5-9CE2-1E430B781EB3}"/>
              </a:ext>
            </a:extLst>
          </p:cNvPr>
          <p:cNvGrpSpPr/>
          <p:nvPr/>
        </p:nvGrpSpPr>
        <p:grpSpPr>
          <a:xfrm>
            <a:off x="2011010" y="4339737"/>
            <a:ext cx="1030593" cy="1184744"/>
            <a:chOff x="1094605" y="3633519"/>
            <a:chExt cx="1030593" cy="11847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35112C-9B65-44D1-9577-D3CE5189C693}"/>
                </a:ext>
              </a:extLst>
            </p:cNvPr>
            <p:cNvGrpSpPr/>
            <p:nvPr/>
          </p:nvGrpSpPr>
          <p:grpSpPr>
            <a:xfrm>
              <a:off x="1280793" y="4078977"/>
              <a:ext cx="658219" cy="465873"/>
              <a:chOff x="8583979" y="1739585"/>
              <a:chExt cx="1055974" cy="74838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42AC8CE-8851-4CC4-B5EA-03875DA77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3979" y="1739585"/>
                <a:ext cx="1055974" cy="23759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1DD6832-7F4A-4119-AD41-3181C3631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1989" y="2038235"/>
                <a:ext cx="688373" cy="449737"/>
              </a:xfrm>
              <a:prstGeom prst="rect">
                <a:avLst/>
              </a:prstGeom>
            </p:spPr>
          </p:pic>
        </p:grp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AB86A9D7-BB03-4BC4-A048-BB2FE54B8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605" y="3633519"/>
              <a:ext cx="1030593" cy="1184744"/>
            </a:xfrm>
            <a:custGeom>
              <a:avLst/>
              <a:gdLst/>
              <a:ahLst/>
              <a:cxnLst/>
              <a:rect l="0" t="0" r="r" b="b"/>
              <a:pathLst>
                <a:path w="20465" h="20465">
                  <a:moveTo>
                    <a:pt x="18764" y="6107"/>
                  </a:moveTo>
                  <a:cubicBezTo>
                    <a:pt x="21033" y="8376"/>
                    <a:pt x="21033" y="12090"/>
                    <a:pt x="18764" y="14359"/>
                  </a:cubicBezTo>
                  <a:lnTo>
                    <a:pt x="14359" y="18764"/>
                  </a:lnTo>
                  <a:cubicBezTo>
                    <a:pt x="12090" y="21033"/>
                    <a:pt x="8376" y="21033"/>
                    <a:pt x="6107" y="18764"/>
                  </a:cubicBezTo>
                  <a:lnTo>
                    <a:pt x="1702" y="14359"/>
                  </a:lnTo>
                  <a:cubicBezTo>
                    <a:pt x="-567" y="12090"/>
                    <a:pt x="-567" y="8376"/>
                    <a:pt x="1702" y="6107"/>
                  </a:cubicBezTo>
                  <a:lnTo>
                    <a:pt x="6107" y="1702"/>
                  </a:lnTo>
                  <a:cubicBezTo>
                    <a:pt x="8376" y="-567"/>
                    <a:pt x="12090" y="-567"/>
                    <a:pt x="14359" y="1702"/>
                  </a:cubicBezTo>
                  <a:lnTo>
                    <a:pt x="18764" y="6107"/>
                  </a:lnTo>
                  <a:close/>
                  <a:moveTo>
                    <a:pt x="18764" y="6107"/>
                  </a:moveTo>
                </a:path>
              </a:pathLst>
            </a:custGeom>
            <a:ln w="15875">
              <a:gradFill>
                <a:gsLst>
                  <a:gs pos="0">
                    <a:schemeClr val="tx2">
                      <a:lumMod val="50000"/>
                    </a:schemeClr>
                  </a:gs>
                  <a:gs pos="80000">
                    <a:schemeClr val="accent1">
                      <a:tint val="44500"/>
                      <a:satMod val="160000"/>
                      <a:lumMod val="80000"/>
                      <a:lumOff val="2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defTabSz="914377">
                <a:defRPr/>
              </a:pPr>
              <a:endParaRPr lang="en-US" sz="1067">
                <a:solidFill>
                  <a:schemeClr val="tx2">
                    <a:lumMod val="75000"/>
                  </a:schemeClr>
                </a:solidFill>
                <a:latin typeface="Agency FB"/>
                <a:cs typeface="Calibri Light" panose="020F0302020204030204" pitchFamily="34" charset="0"/>
              </a:endParaRPr>
            </a:p>
          </p:txBody>
        </p:sp>
      </p:grpSp>
      <p:sp>
        <p:nvSpPr>
          <p:cNvPr id="41" name="Rectangle 2">
            <a:extLst>
              <a:ext uri="{FF2B5EF4-FFF2-40B4-BE49-F238E27FC236}">
                <a16:creationId xmlns:a16="http://schemas.microsoft.com/office/drawing/2014/main" id="{238F9724-04ED-47E5-85B1-B23F3E06E017}"/>
              </a:ext>
            </a:extLst>
          </p:cNvPr>
          <p:cNvSpPr/>
          <p:nvPr/>
        </p:nvSpPr>
        <p:spPr>
          <a:xfrm>
            <a:off x="1843951" y="5692620"/>
            <a:ext cx="1322059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Местные производители</a:t>
            </a:r>
            <a:endParaRPr lang="en-US" sz="1067" dirty="0">
              <a:solidFill>
                <a:schemeClr val="tx2">
                  <a:lumMod val="75000"/>
                </a:schemeClr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4FDF0B-6376-47E9-A9A6-F033A911F7FA}"/>
              </a:ext>
            </a:extLst>
          </p:cNvPr>
          <p:cNvGrpSpPr/>
          <p:nvPr/>
        </p:nvGrpSpPr>
        <p:grpSpPr>
          <a:xfrm>
            <a:off x="2006568" y="1831287"/>
            <a:ext cx="1030593" cy="1184744"/>
            <a:chOff x="981041" y="3265661"/>
            <a:chExt cx="1030593" cy="1184744"/>
          </a:xfrm>
        </p:grpSpPr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BEA7C70D-9453-40D5-A87C-94B98F9D5EFA}"/>
                </a:ext>
              </a:extLst>
            </p:cNvPr>
            <p:cNvSpPr/>
            <p:nvPr/>
          </p:nvSpPr>
          <p:spPr>
            <a:xfrm>
              <a:off x="981041" y="3528992"/>
              <a:ext cx="1030593" cy="584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~</a:t>
              </a:r>
              <a:r>
                <a:rPr lang="ru-RU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 </a:t>
              </a:r>
              <a:r>
                <a:rPr lang="en-US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90% </a:t>
              </a:r>
              <a:r>
                <a:rPr lang="ru-RU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- спец.</a:t>
              </a:r>
            </a:p>
            <a:p>
              <a:pPr lvl="0" algn="ctr">
                <a:defRPr/>
              </a:pPr>
              <a:r>
                <a:rPr lang="ru-RU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табачные</a:t>
              </a:r>
              <a:br>
                <a:rPr lang="ru-RU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</a:br>
              <a:r>
                <a:rPr lang="ru-RU" sz="1067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магазины</a:t>
              </a:r>
              <a:endParaRPr lang="en-US" sz="1067" dirty="0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endParaRPr>
            </a:p>
          </p:txBody>
        </p:sp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8245465B-EAC3-4F3A-AAAC-E44A1972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041" y="3265661"/>
              <a:ext cx="1030593" cy="1184744"/>
            </a:xfrm>
            <a:custGeom>
              <a:avLst/>
              <a:gdLst/>
              <a:ahLst/>
              <a:cxnLst/>
              <a:rect l="0" t="0" r="r" b="b"/>
              <a:pathLst>
                <a:path w="20465" h="20465">
                  <a:moveTo>
                    <a:pt x="18764" y="6107"/>
                  </a:moveTo>
                  <a:cubicBezTo>
                    <a:pt x="21033" y="8376"/>
                    <a:pt x="21033" y="12090"/>
                    <a:pt x="18764" y="14359"/>
                  </a:cubicBezTo>
                  <a:lnTo>
                    <a:pt x="14359" y="18764"/>
                  </a:lnTo>
                  <a:cubicBezTo>
                    <a:pt x="12090" y="21033"/>
                    <a:pt x="8376" y="21033"/>
                    <a:pt x="6107" y="18764"/>
                  </a:cubicBezTo>
                  <a:lnTo>
                    <a:pt x="1702" y="14359"/>
                  </a:lnTo>
                  <a:cubicBezTo>
                    <a:pt x="-567" y="12090"/>
                    <a:pt x="-567" y="8376"/>
                    <a:pt x="1702" y="6107"/>
                  </a:cubicBezTo>
                  <a:lnTo>
                    <a:pt x="6107" y="1702"/>
                  </a:lnTo>
                  <a:cubicBezTo>
                    <a:pt x="8376" y="-567"/>
                    <a:pt x="12090" y="-567"/>
                    <a:pt x="14359" y="1702"/>
                  </a:cubicBezTo>
                  <a:lnTo>
                    <a:pt x="18764" y="6107"/>
                  </a:lnTo>
                  <a:close/>
                  <a:moveTo>
                    <a:pt x="18764" y="6107"/>
                  </a:moveTo>
                </a:path>
              </a:pathLst>
            </a:custGeom>
            <a:ln w="15875">
              <a:gradFill>
                <a:gsLst>
                  <a:gs pos="0">
                    <a:schemeClr val="tx2">
                      <a:lumMod val="50000"/>
                    </a:schemeClr>
                  </a:gs>
                  <a:gs pos="80000">
                    <a:schemeClr val="accent1">
                      <a:tint val="44500"/>
                      <a:satMod val="160000"/>
                      <a:lumMod val="80000"/>
                      <a:lumOff val="2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defTabSz="914377">
                <a:defRPr/>
              </a:pPr>
              <a:endParaRPr lang="en-US" sz="1067">
                <a:solidFill>
                  <a:schemeClr val="tx2">
                    <a:lumMod val="75000"/>
                  </a:schemeClr>
                </a:solidFill>
                <a:latin typeface="Agency FB"/>
                <a:cs typeface="Calibri Light" panose="020F03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64B8094-55E9-49AB-863C-E0EB2B1149A8}"/>
              </a:ext>
            </a:extLst>
          </p:cNvPr>
          <p:cNvGrpSpPr/>
          <p:nvPr/>
        </p:nvGrpSpPr>
        <p:grpSpPr>
          <a:xfrm>
            <a:off x="423761" y="4339737"/>
            <a:ext cx="1030593" cy="1184744"/>
            <a:chOff x="-552940" y="5927383"/>
            <a:chExt cx="1030593" cy="1184744"/>
          </a:xfrm>
        </p:grpSpPr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A9CFE234-395D-43D1-BCF1-D290066FCE01}"/>
                </a:ext>
              </a:extLst>
            </p:cNvPr>
            <p:cNvSpPr/>
            <p:nvPr/>
          </p:nvSpPr>
          <p:spPr>
            <a:xfrm>
              <a:off x="-552940" y="6190714"/>
              <a:ext cx="103059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~ 1</a:t>
              </a:r>
              <a:r>
                <a:rPr lang="ru-RU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 </a:t>
              </a: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2</a:t>
              </a:r>
              <a:r>
                <a:rPr lang="ru-RU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00</a:t>
              </a:r>
              <a: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 </a:t>
              </a:r>
              <a:r>
                <a:rPr lang="ru-RU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пачек</a:t>
              </a:r>
              <a:br>
                <a:rPr lang="en-US" sz="1100" b="1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</a:br>
              <a:r>
                <a:rPr lang="ru-RU" sz="800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средние продажи </a:t>
              </a:r>
              <a:br>
                <a:rPr lang="ru-RU" sz="800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</a:br>
              <a:r>
                <a:rPr lang="ru-RU" sz="800" dirty="0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в месяц одной </a:t>
              </a:r>
              <a:r>
                <a:rPr lang="ru-RU" sz="800" dirty="0" err="1">
                  <a:solidFill>
                    <a:schemeClr val="tx2">
                      <a:lumMod val="75000"/>
                    </a:schemeClr>
                  </a:solidFill>
                  <a:latin typeface="Agency FB"/>
                  <a:ea typeface="Microsoft JhengHei Light" panose="020B0304030504040204" pitchFamily="34" charset="-120"/>
                  <a:cs typeface="Calibri Light" panose="020F0302020204030204" pitchFamily="34" charset="0"/>
                </a:rPr>
                <a:t>тт</a:t>
              </a:r>
              <a:endParaRPr lang="en-US" sz="800" dirty="0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endParaRPr>
            </a:p>
          </p:txBody>
        </p:sp>
        <p:sp>
          <p:nvSpPr>
            <p:cNvPr id="49" name="AutoShape 3">
              <a:extLst>
                <a:ext uri="{FF2B5EF4-FFF2-40B4-BE49-F238E27FC236}">
                  <a16:creationId xmlns:a16="http://schemas.microsoft.com/office/drawing/2014/main" id="{7FBB0321-4D7A-4D7F-A9EE-0CCA9AC5A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2940" y="5927383"/>
              <a:ext cx="1030593" cy="1184744"/>
            </a:xfrm>
            <a:custGeom>
              <a:avLst/>
              <a:gdLst/>
              <a:ahLst/>
              <a:cxnLst/>
              <a:rect l="0" t="0" r="r" b="b"/>
              <a:pathLst>
                <a:path w="20465" h="20465">
                  <a:moveTo>
                    <a:pt x="18764" y="6107"/>
                  </a:moveTo>
                  <a:cubicBezTo>
                    <a:pt x="21033" y="8376"/>
                    <a:pt x="21033" y="12090"/>
                    <a:pt x="18764" y="14359"/>
                  </a:cubicBezTo>
                  <a:lnTo>
                    <a:pt x="14359" y="18764"/>
                  </a:lnTo>
                  <a:cubicBezTo>
                    <a:pt x="12090" y="21033"/>
                    <a:pt x="8376" y="21033"/>
                    <a:pt x="6107" y="18764"/>
                  </a:cubicBezTo>
                  <a:lnTo>
                    <a:pt x="1702" y="14359"/>
                  </a:lnTo>
                  <a:cubicBezTo>
                    <a:pt x="-567" y="12090"/>
                    <a:pt x="-567" y="8376"/>
                    <a:pt x="1702" y="6107"/>
                  </a:cubicBezTo>
                  <a:lnTo>
                    <a:pt x="6107" y="1702"/>
                  </a:lnTo>
                  <a:cubicBezTo>
                    <a:pt x="8376" y="-567"/>
                    <a:pt x="12090" y="-567"/>
                    <a:pt x="14359" y="1702"/>
                  </a:cubicBezTo>
                  <a:lnTo>
                    <a:pt x="18764" y="6107"/>
                  </a:lnTo>
                  <a:close/>
                  <a:moveTo>
                    <a:pt x="18764" y="6107"/>
                  </a:moveTo>
                </a:path>
              </a:pathLst>
            </a:custGeom>
            <a:ln w="15875">
              <a:gradFill>
                <a:gsLst>
                  <a:gs pos="0">
                    <a:schemeClr val="tx2">
                      <a:lumMod val="50000"/>
                    </a:schemeClr>
                  </a:gs>
                  <a:gs pos="80000">
                    <a:schemeClr val="accent1">
                      <a:tint val="44500"/>
                      <a:satMod val="160000"/>
                      <a:lumMod val="80000"/>
                      <a:lumOff val="2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lIns="0" tIns="0" rIns="0" bIns="0"/>
            <a:lstStyle/>
            <a:p>
              <a:pPr defTabSz="914377">
                <a:defRPr/>
              </a:pPr>
              <a:endParaRPr lang="en-US" sz="1067">
                <a:solidFill>
                  <a:schemeClr val="tx2">
                    <a:lumMod val="75000"/>
                  </a:schemeClr>
                </a:solidFill>
                <a:latin typeface="Agency FB"/>
                <a:cs typeface="Calibri Light" panose="020F0302020204030204" pitchFamily="34" charset="0"/>
              </a:endParaRPr>
            </a:p>
          </p:txBody>
        </p:sp>
      </p:grpSp>
      <p:sp>
        <p:nvSpPr>
          <p:cNvPr id="55" name="AutoShape 3">
            <a:extLst>
              <a:ext uri="{FF2B5EF4-FFF2-40B4-BE49-F238E27FC236}">
                <a16:creationId xmlns:a16="http://schemas.microsoft.com/office/drawing/2014/main" id="{DA9EC5C4-A33F-4F36-9CF2-D420594A188E}"/>
              </a:ext>
            </a:extLst>
          </p:cNvPr>
          <p:cNvSpPr>
            <a:spLocks/>
          </p:cNvSpPr>
          <p:nvPr/>
        </p:nvSpPr>
        <p:spPr bwMode="auto">
          <a:xfrm>
            <a:off x="426297" y="1831287"/>
            <a:ext cx="1030593" cy="1184744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ln w="15875">
            <a:gradFill>
              <a:gsLst>
                <a:gs pos="0">
                  <a:schemeClr val="tx2">
                    <a:lumMod val="50000"/>
                  </a:schemeClr>
                </a:gs>
                <a:gs pos="80000">
                  <a:schemeClr val="accent1">
                    <a:tint val="44500"/>
                    <a:satMod val="160000"/>
                    <a:lumMod val="80000"/>
                    <a:lumOff val="2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/>
          <a:p>
            <a:pPr defTabSz="914377">
              <a:defRPr/>
            </a:pPr>
            <a:endParaRPr lang="en-US" sz="1067">
              <a:solidFill>
                <a:schemeClr val="tx2">
                  <a:lumMod val="75000"/>
                </a:schemeClr>
              </a:solidFill>
              <a:latin typeface="Agency FB"/>
              <a:cs typeface="Calibri Light" panose="020F0302020204030204" pitchFamily="34" charset="0"/>
            </a:endParaRPr>
          </a:p>
        </p:txBody>
      </p:sp>
      <p:sp>
        <p:nvSpPr>
          <p:cNvPr id="56" name="Rectangle 2">
            <a:extLst>
              <a:ext uri="{FF2B5EF4-FFF2-40B4-BE49-F238E27FC236}">
                <a16:creationId xmlns:a16="http://schemas.microsoft.com/office/drawing/2014/main" id="{398E2A36-7540-4F56-9FCF-8C606695D2ED}"/>
              </a:ext>
            </a:extLst>
          </p:cNvPr>
          <p:cNvSpPr/>
          <p:nvPr/>
        </p:nvSpPr>
        <p:spPr>
          <a:xfrm>
            <a:off x="177840" y="2223604"/>
            <a:ext cx="1477193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~ 320  </a:t>
            </a:r>
            <a:r>
              <a:rPr lang="ru-RU" sz="1067" b="1" dirty="0" err="1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тт</a:t>
            </a:r>
            <a:endParaRPr lang="ru-RU" sz="1067" b="1" dirty="0">
              <a:solidFill>
                <a:schemeClr val="tx2">
                  <a:lumMod val="75000"/>
                </a:schemeClr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  <a:p>
            <a:pPr lvl="0" algn="ctr">
              <a:defRPr/>
            </a:pPr>
            <a:r>
              <a:rPr lang="ru-RU" sz="1067" b="1" dirty="0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с нелегал.</a:t>
            </a:r>
            <a:endParaRPr lang="en-US" sz="1067" dirty="0">
              <a:solidFill>
                <a:schemeClr val="tx2">
                  <a:lumMod val="75000"/>
                </a:schemeClr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sp>
        <p:nvSpPr>
          <p:cNvPr id="58" name="Rectangle 2">
            <a:extLst>
              <a:ext uri="{FF2B5EF4-FFF2-40B4-BE49-F238E27FC236}">
                <a16:creationId xmlns:a16="http://schemas.microsoft.com/office/drawing/2014/main" id="{541E37DB-51D1-4D1A-9585-1B2A7E1D67EC}"/>
              </a:ext>
            </a:extLst>
          </p:cNvPr>
          <p:cNvSpPr/>
          <p:nvPr/>
        </p:nvSpPr>
        <p:spPr>
          <a:xfrm>
            <a:off x="249144" y="3172072"/>
            <a:ext cx="1322059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~ 120 объемных </a:t>
            </a:r>
            <a:r>
              <a:rPr lang="ru-RU" sz="1067" b="1" dirty="0" err="1">
                <a:solidFill>
                  <a:schemeClr val="tx2">
                    <a:lumMod val="75000"/>
                  </a:schemeClr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тт</a:t>
            </a:r>
            <a:endParaRPr lang="ru-RU" sz="1067" b="1" dirty="0">
              <a:solidFill>
                <a:schemeClr val="tx2">
                  <a:lumMod val="75000"/>
                </a:schemeClr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6C8ABCAA-9AD7-4C6B-B2D8-64FE1DA1D87E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ГЕОГРАФИЯ НЕЛЕГАЛЬНОЙ ТОРГОВЛИ В КРЫМУ</a:t>
            </a:r>
          </a:p>
        </p:txBody>
      </p:sp>
    </p:spTree>
    <p:extLst>
      <p:ext uri="{BB962C8B-B14F-4D97-AF65-F5344CB8AC3E}">
        <p14:creationId xmlns:p14="http://schemas.microsoft.com/office/powerpoint/2010/main" val="320859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92" y="3937726"/>
            <a:ext cx="546005" cy="8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03" y="3944444"/>
            <a:ext cx="559815" cy="8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100000" l="957" r="98565">
                        <a14:foregroundMark x1="92344" y1="61709" x2="25359" y2="71835"/>
                        <a14:foregroundMark x1="26794" y1="74051" x2="23923" y2="97468"/>
                        <a14:foregroundMark x1="26794" y1="97152" x2="89474" y2="83861"/>
                        <a14:foregroundMark x1="91388" y1="63608" x2="90909" y2="82278"/>
                        <a14:foregroundMark x1="85167" y1="69937" x2="73206" y2="82911"/>
                        <a14:foregroundMark x1="71770" y1="82911" x2="37321" y2="87975"/>
                        <a14:foregroundMark x1="34450" y1="85127" x2="85167" y2="76899"/>
                        <a14:foregroundMark x1="83732" y1="69620" x2="28708" y2="7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97" y="2660916"/>
            <a:ext cx="692371" cy="9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08" y="2765924"/>
            <a:ext cx="580029" cy="8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32" y="2749692"/>
            <a:ext cx="573341" cy="83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27" y="2773943"/>
            <a:ext cx="577535" cy="80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80" y="2762884"/>
            <a:ext cx="576317" cy="81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03" y="1686445"/>
            <a:ext cx="576064" cy="8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40" y="2757921"/>
            <a:ext cx="575349" cy="8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07" y="5354146"/>
            <a:ext cx="548304" cy="80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05" y="3949089"/>
            <a:ext cx="563839" cy="84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73" y="2766087"/>
            <a:ext cx="578999" cy="81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29" y="1694611"/>
            <a:ext cx="574689" cy="81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85" y="5343346"/>
            <a:ext cx="607187" cy="81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80" y="1668472"/>
            <a:ext cx="576064" cy="8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99" y="3909054"/>
            <a:ext cx="594029" cy="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77" y="3935593"/>
            <a:ext cx="562796" cy="8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29" y="5338636"/>
            <a:ext cx="583761" cy="8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47" y="1683066"/>
            <a:ext cx="525263" cy="8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03" y="5303300"/>
            <a:ext cx="559815" cy="8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77" y="3930793"/>
            <a:ext cx="552984" cy="85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89" y="3911185"/>
            <a:ext cx="549255" cy="8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32" y="3951220"/>
            <a:ext cx="533083" cy="83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2">
            <a:extLst>
              <a:ext uri="{FF2B5EF4-FFF2-40B4-BE49-F238E27FC236}">
                <a16:creationId xmlns:a16="http://schemas.microsoft.com/office/drawing/2014/main" id="{BD972CF3-D4E9-4F52-829A-AD54DB94696D}"/>
              </a:ext>
            </a:extLst>
          </p:cNvPr>
          <p:cNvSpPr/>
          <p:nvPr/>
        </p:nvSpPr>
        <p:spPr>
          <a:xfrm>
            <a:off x="3800268" y="2223494"/>
            <a:ext cx="1685141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rgbClr val="002060"/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МРЦ: 50-65 руб</a:t>
            </a:r>
            <a:endParaRPr lang="en-US" sz="1067" dirty="0">
              <a:solidFill>
                <a:srgbClr val="002060"/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sp>
        <p:nvSpPr>
          <p:cNvPr id="90" name="Rectangle 2">
            <a:extLst>
              <a:ext uri="{FF2B5EF4-FFF2-40B4-BE49-F238E27FC236}">
                <a16:creationId xmlns:a16="http://schemas.microsoft.com/office/drawing/2014/main" id="{BD972CF3-D4E9-4F52-829A-AD54DB94696D}"/>
              </a:ext>
            </a:extLst>
          </p:cNvPr>
          <p:cNvSpPr/>
          <p:nvPr/>
        </p:nvSpPr>
        <p:spPr>
          <a:xfrm>
            <a:off x="5718390" y="3314414"/>
            <a:ext cx="1685141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rgbClr val="002060"/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МРЦ: </a:t>
            </a:r>
            <a:r>
              <a:rPr lang="en-US" sz="1067" b="1" dirty="0">
                <a:solidFill>
                  <a:srgbClr val="002060"/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~ 85 </a:t>
            </a:r>
            <a:r>
              <a:rPr lang="ru-RU" sz="1067" b="1" dirty="0">
                <a:solidFill>
                  <a:srgbClr val="002060"/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руб</a:t>
            </a:r>
            <a:endParaRPr lang="en-US" sz="1067" dirty="0">
              <a:solidFill>
                <a:srgbClr val="002060"/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sp>
        <p:nvSpPr>
          <p:cNvPr id="92" name="Rectangle 2">
            <a:extLst>
              <a:ext uri="{FF2B5EF4-FFF2-40B4-BE49-F238E27FC236}">
                <a16:creationId xmlns:a16="http://schemas.microsoft.com/office/drawing/2014/main" id="{BD972CF3-D4E9-4F52-829A-AD54DB94696D}"/>
              </a:ext>
            </a:extLst>
          </p:cNvPr>
          <p:cNvSpPr/>
          <p:nvPr/>
        </p:nvSpPr>
        <p:spPr>
          <a:xfrm>
            <a:off x="3766731" y="5878507"/>
            <a:ext cx="1685141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rgbClr val="002060"/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МРЦ: 50-75 руб</a:t>
            </a:r>
            <a:endParaRPr lang="en-US" sz="1067" dirty="0">
              <a:solidFill>
                <a:srgbClr val="002060"/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sp>
        <p:nvSpPr>
          <p:cNvPr id="93" name="Rectangle 2">
            <a:extLst>
              <a:ext uri="{FF2B5EF4-FFF2-40B4-BE49-F238E27FC236}">
                <a16:creationId xmlns:a16="http://schemas.microsoft.com/office/drawing/2014/main" id="{BD972CF3-D4E9-4F52-829A-AD54DB94696D}"/>
              </a:ext>
            </a:extLst>
          </p:cNvPr>
          <p:cNvSpPr/>
          <p:nvPr/>
        </p:nvSpPr>
        <p:spPr>
          <a:xfrm>
            <a:off x="3413659" y="4773150"/>
            <a:ext cx="4143501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67" b="1" dirty="0">
                <a:solidFill>
                  <a:srgbClr val="002060"/>
                </a:solidFill>
                <a:latin typeface="Agency FB"/>
                <a:ea typeface="Microsoft JhengHei Light" panose="020B0304030504040204" pitchFamily="34" charset="-120"/>
                <a:cs typeface="Calibri Light" panose="020F0302020204030204" pitchFamily="34" charset="0"/>
              </a:rPr>
              <a:t>МРЦ: 100+ руб, при этом маржа - до 20 руб</a:t>
            </a:r>
            <a:endParaRPr lang="en-US" sz="1067" dirty="0">
              <a:solidFill>
                <a:srgbClr val="002060"/>
              </a:solidFill>
              <a:latin typeface="Agency FB"/>
              <a:ea typeface="Microsoft JhengHei Light" panose="020B0304030504040204" pitchFamily="34" charset="-120"/>
              <a:cs typeface="Calibri Light" panose="020F0302020204030204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C8A0378D-364C-4B91-9419-D10BC78CE172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ОСНОВНЫЕ МАРКИ</a:t>
            </a:r>
          </a:p>
        </p:txBody>
      </p:sp>
    </p:spTree>
    <p:extLst>
      <p:ext uri="{BB962C8B-B14F-4D97-AF65-F5344CB8AC3E}">
        <p14:creationId xmlns:p14="http://schemas.microsoft.com/office/powerpoint/2010/main" val="189029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843223B-2978-4257-A421-B97CA2CB2165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711182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  <a:cs typeface="Raleway" panose="020B0604020202020204" charset="0"/>
              </a:rPr>
              <a:t>ДИНАМИКА РОСТА РЫНКА НЕЛЕГАЛЬНОГО ТАБАКА В РОССИИ</a:t>
            </a:r>
            <a:endParaRPr kumimoji="0" lang="ru-RU" sz="2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Century Gothic" panose="020B0502020202020204" pitchFamily="34" charset="0"/>
              <a:ea typeface="+mn-ea"/>
              <a:cs typeface="Raleway" panose="020B0604020202020204" charset="0"/>
            </a:endParaRPr>
          </a:p>
          <a:p>
            <a:pPr marL="0" marR="0" lvl="0" indent="0" algn="l" defTabSz="7111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Century Gothic" panose="020B0502020202020204" pitchFamily="34" charset="0"/>
              <a:ea typeface="+mn-ea"/>
              <a:cs typeface="Raleway" panose="020B0604020202020204" charset="0"/>
            </a:endParaRPr>
          </a:p>
          <a:p>
            <a:pPr marL="0" marR="0" lvl="0" indent="0" algn="l" defTabSz="7111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 w="9525">
                <a:noFill/>
                <a:prstDash val="solid"/>
              </a:ln>
              <a:solidFill>
                <a:srgbClr val="002060"/>
              </a:solidFill>
              <a:uLnTx/>
              <a:uFillTx/>
              <a:latin typeface="Century Gothic" panose="020B0502020202020204" pitchFamily="34" charset="0"/>
              <a:ea typeface="+mn-ea"/>
              <a:cs typeface="Raleway" panose="020B0604020202020204" charset="0"/>
            </a:endParaRPr>
          </a:p>
        </p:txBody>
      </p:sp>
      <p:sp>
        <p:nvSpPr>
          <p:cNvPr id="14" name="Прямоугольник 25">
            <a:extLst>
              <a:ext uri="{FF2B5EF4-FFF2-40B4-BE49-F238E27FC236}">
                <a16:creationId xmlns:a16="http://schemas.microsoft.com/office/drawing/2014/main" id="{A5D4D09B-DD97-4E9E-85CC-E0A0CF3C9EFA}"/>
              </a:ext>
            </a:extLst>
          </p:cNvPr>
          <p:cNvSpPr/>
          <p:nvPr/>
        </p:nvSpPr>
        <p:spPr>
          <a:xfrm>
            <a:off x="330538" y="1097797"/>
            <a:ext cx="1498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charset="0"/>
              </a:rPr>
              <a:t>Вся Россия</a:t>
            </a:r>
            <a:endParaRPr lang="en-GB" b="1" dirty="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16" name="Диаграмма 74">
            <a:extLst>
              <a:ext uri="{FF2B5EF4-FFF2-40B4-BE49-F238E27FC236}">
                <a16:creationId xmlns:a16="http://schemas.microsoft.com/office/drawing/2014/main" id="{4D0D23D6-C9A7-458E-803E-855EFC202C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48512"/>
              </p:ext>
            </p:extLst>
          </p:nvPr>
        </p:nvGraphicFramePr>
        <p:xfrm>
          <a:off x="435793" y="1819248"/>
          <a:ext cx="9944990" cy="32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Up Arrow 49">
            <a:extLst>
              <a:ext uri="{FF2B5EF4-FFF2-40B4-BE49-F238E27FC236}">
                <a16:creationId xmlns:a16="http://schemas.microsoft.com/office/drawing/2014/main" id="{C4BDFAE7-01F5-4353-8636-9CA4644BBEEF}"/>
              </a:ext>
            </a:extLst>
          </p:cNvPr>
          <p:cNvSpPr/>
          <p:nvPr/>
        </p:nvSpPr>
        <p:spPr>
          <a:xfrm>
            <a:off x="5590879" y="4574010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Up Arrow 50">
            <a:extLst>
              <a:ext uri="{FF2B5EF4-FFF2-40B4-BE49-F238E27FC236}">
                <a16:creationId xmlns:a16="http://schemas.microsoft.com/office/drawing/2014/main" id="{E833430E-B5FB-4762-85BA-FD942A917997}"/>
              </a:ext>
            </a:extLst>
          </p:cNvPr>
          <p:cNvSpPr/>
          <p:nvPr/>
        </p:nvSpPr>
        <p:spPr>
          <a:xfrm>
            <a:off x="5576314" y="3994775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Up Arrow 51">
            <a:extLst>
              <a:ext uri="{FF2B5EF4-FFF2-40B4-BE49-F238E27FC236}">
                <a16:creationId xmlns:a16="http://schemas.microsoft.com/office/drawing/2014/main" id="{FAE122E3-1967-48E7-AAFB-5105CE3E037E}"/>
              </a:ext>
            </a:extLst>
          </p:cNvPr>
          <p:cNvSpPr/>
          <p:nvPr/>
        </p:nvSpPr>
        <p:spPr>
          <a:xfrm>
            <a:off x="5581354" y="3464966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Down Arrow 52">
            <a:extLst>
              <a:ext uri="{FF2B5EF4-FFF2-40B4-BE49-F238E27FC236}">
                <a16:creationId xmlns:a16="http://schemas.microsoft.com/office/drawing/2014/main" id="{D9B3DDE2-D2B3-46D8-AF12-C285F2A6848A}"/>
              </a:ext>
            </a:extLst>
          </p:cNvPr>
          <p:cNvSpPr/>
          <p:nvPr/>
        </p:nvSpPr>
        <p:spPr>
          <a:xfrm>
            <a:off x="6796879" y="4346138"/>
            <a:ext cx="144000" cy="133200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Up Arrow 53">
            <a:extLst>
              <a:ext uri="{FF2B5EF4-FFF2-40B4-BE49-F238E27FC236}">
                <a16:creationId xmlns:a16="http://schemas.microsoft.com/office/drawing/2014/main" id="{C9E841D5-44F2-4B20-9DBB-304947F30DA1}"/>
              </a:ext>
            </a:extLst>
          </p:cNvPr>
          <p:cNvSpPr/>
          <p:nvPr/>
        </p:nvSpPr>
        <p:spPr>
          <a:xfrm>
            <a:off x="6796879" y="3436521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Up Arrow 54">
            <a:extLst>
              <a:ext uri="{FF2B5EF4-FFF2-40B4-BE49-F238E27FC236}">
                <a16:creationId xmlns:a16="http://schemas.microsoft.com/office/drawing/2014/main" id="{F7993E23-79EF-40A9-B0B3-572513EE0051}"/>
              </a:ext>
            </a:extLst>
          </p:cNvPr>
          <p:cNvSpPr/>
          <p:nvPr/>
        </p:nvSpPr>
        <p:spPr>
          <a:xfrm>
            <a:off x="6796879" y="2720569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Up Arrow 55">
            <a:extLst>
              <a:ext uri="{FF2B5EF4-FFF2-40B4-BE49-F238E27FC236}">
                <a16:creationId xmlns:a16="http://schemas.microsoft.com/office/drawing/2014/main" id="{3B4E2CCD-62FD-49A7-95F6-9628EEED9AA6}"/>
              </a:ext>
            </a:extLst>
          </p:cNvPr>
          <p:cNvSpPr/>
          <p:nvPr/>
        </p:nvSpPr>
        <p:spPr>
          <a:xfrm>
            <a:off x="6796879" y="2467469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Up Arrow 55">
            <a:extLst>
              <a:ext uri="{FF2B5EF4-FFF2-40B4-BE49-F238E27FC236}">
                <a16:creationId xmlns:a16="http://schemas.microsoft.com/office/drawing/2014/main" id="{46E89519-A983-4ABA-8C98-6128E388CBB4}"/>
              </a:ext>
            </a:extLst>
          </p:cNvPr>
          <p:cNvSpPr/>
          <p:nvPr/>
        </p:nvSpPr>
        <p:spPr>
          <a:xfrm>
            <a:off x="8007372" y="1992851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Up Arrow 55">
            <a:extLst>
              <a:ext uri="{FF2B5EF4-FFF2-40B4-BE49-F238E27FC236}">
                <a16:creationId xmlns:a16="http://schemas.microsoft.com/office/drawing/2014/main" id="{89CB10A7-6173-4420-BE24-A269D042201D}"/>
              </a:ext>
            </a:extLst>
          </p:cNvPr>
          <p:cNvSpPr/>
          <p:nvPr/>
        </p:nvSpPr>
        <p:spPr>
          <a:xfrm>
            <a:off x="8007372" y="2302007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Up Arrow 55">
            <a:extLst>
              <a:ext uri="{FF2B5EF4-FFF2-40B4-BE49-F238E27FC236}">
                <a16:creationId xmlns:a16="http://schemas.microsoft.com/office/drawing/2014/main" id="{E10DC268-5B62-4F5F-9687-10CB7DD29064}"/>
              </a:ext>
            </a:extLst>
          </p:cNvPr>
          <p:cNvSpPr/>
          <p:nvPr/>
        </p:nvSpPr>
        <p:spPr>
          <a:xfrm>
            <a:off x="8007372" y="3212052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Up Arrow 55">
            <a:extLst>
              <a:ext uri="{FF2B5EF4-FFF2-40B4-BE49-F238E27FC236}">
                <a16:creationId xmlns:a16="http://schemas.microsoft.com/office/drawing/2014/main" id="{CB19B20F-1970-4654-9BFB-DBE879A96B34}"/>
              </a:ext>
            </a:extLst>
          </p:cNvPr>
          <p:cNvSpPr/>
          <p:nvPr/>
        </p:nvSpPr>
        <p:spPr>
          <a:xfrm>
            <a:off x="8007372" y="4487856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Down Arrow 52">
            <a:extLst>
              <a:ext uri="{FF2B5EF4-FFF2-40B4-BE49-F238E27FC236}">
                <a16:creationId xmlns:a16="http://schemas.microsoft.com/office/drawing/2014/main" id="{4FF109FB-ED63-4FB1-817A-E45EF2B6A4CF}"/>
              </a:ext>
            </a:extLst>
          </p:cNvPr>
          <p:cNvSpPr/>
          <p:nvPr/>
        </p:nvSpPr>
        <p:spPr>
          <a:xfrm>
            <a:off x="8007372" y="4250341"/>
            <a:ext cx="144000" cy="133200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9" name="Таблица 37">
            <a:extLst>
              <a:ext uri="{FF2B5EF4-FFF2-40B4-BE49-F238E27FC236}">
                <a16:creationId xmlns:a16="http://schemas.microsoft.com/office/drawing/2014/main" id="{F4EF0B8C-5FA4-4FE6-A5AD-2B32F4CED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156071"/>
              </p:ext>
            </p:extLst>
          </p:nvPr>
        </p:nvGraphicFramePr>
        <p:xfrm>
          <a:off x="330538" y="1389397"/>
          <a:ext cx="99471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361">
                  <a:extLst>
                    <a:ext uri="{9D8B030D-6E8A-4147-A177-3AD203B41FA5}">
                      <a16:colId xmlns:a16="http://schemas.microsoft.com/office/drawing/2014/main" val="1060223630"/>
                    </a:ext>
                  </a:extLst>
                </a:gridCol>
                <a:gridCol w="1704475">
                  <a:extLst>
                    <a:ext uri="{9D8B030D-6E8A-4147-A177-3AD203B41FA5}">
                      <a16:colId xmlns:a16="http://schemas.microsoft.com/office/drawing/2014/main" val="22021805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277399675"/>
                    </a:ext>
                  </a:extLst>
                </a:gridCol>
                <a:gridCol w="1266076">
                  <a:extLst>
                    <a:ext uri="{9D8B030D-6E8A-4147-A177-3AD203B41FA5}">
                      <a16:colId xmlns:a16="http://schemas.microsoft.com/office/drawing/2014/main" val="974198402"/>
                    </a:ext>
                  </a:extLst>
                </a:gridCol>
                <a:gridCol w="1266076">
                  <a:extLst>
                    <a:ext uri="{9D8B030D-6E8A-4147-A177-3AD203B41FA5}">
                      <a16:colId xmlns:a16="http://schemas.microsoft.com/office/drawing/2014/main" val="4035749581"/>
                    </a:ext>
                  </a:extLst>
                </a:gridCol>
                <a:gridCol w="1266076">
                  <a:extLst>
                    <a:ext uri="{9D8B030D-6E8A-4147-A177-3AD203B41FA5}">
                      <a16:colId xmlns:a16="http://schemas.microsoft.com/office/drawing/2014/main" val="564319096"/>
                    </a:ext>
                  </a:extLst>
                </a:gridCol>
                <a:gridCol w="1266076">
                  <a:extLst>
                    <a:ext uri="{9D8B030D-6E8A-4147-A177-3AD203B41FA5}">
                      <a16:colId xmlns:a16="http://schemas.microsoft.com/office/drawing/2014/main" val="3888942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</a:rPr>
                        <a:t>4.6%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060"/>
                          </a:solidFill>
                        </a:rPr>
                        <a:t>7.7%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10.3%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.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10.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</a:rPr>
                        <a:t>7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44660"/>
                  </a:ext>
                </a:extLst>
              </a:tr>
            </a:tbl>
          </a:graphicData>
        </a:graphic>
      </p:graphicFrame>
      <p:sp>
        <p:nvSpPr>
          <p:cNvPr id="31" name="Стрелка вниз 48">
            <a:extLst>
              <a:ext uri="{FF2B5EF4-FFF2-40B4-BE49-F238E27FC236}">
                <a16:creationId xmlns:a16="http://schemas.microsoft.com/office/drawing/2014/main" id="{7D50E7EF-ECE4-4BF0-926F-5F136AE0AEE6}"/>
              </a:ext>
            </a:extLst>
          </p:cNvPr>
          <p:cNvSpPr/>
          <p:nvPr/>
        </p:nvSpPr>
        <p:spPr>
          <a:xfrm flipV="1">
            <a:off x="6628305" y="1494732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36" name="Стрелка вниз 49">
            <a:extLst>
              <a:ext uri="{FF2B5EF4-FFF2-40B4-BE49-F238E27FC236}">
                <a16:creationId xmlns:a16="http://schemas.microsoft.com/office/drawing/2014/main" id="{FB2903D0-7D78-4598-B452-3607007E1965}"/>
              </a:ext>
            </a:extLst>
          </p:cNvPr>
          <p:cNvSpPr/>
          <p:nvPr/>
        </p:nvSpPr>
        <p:spPr>
          <a:xfrm flipV="1">
            <a:off x="5383435" y="1494732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37" name="Стрелка вниз 50">
            <a:extLst>
              <a:ext uri="{FF2B5EF4-FFF2-40B4-BE49-F238E27FC236}">
                <a16:creationId xmlns:a16="http://schemas.microsoft.com/office/drawing/2014/main" id="{0F269897-ED51-47C3-B1AF-41761B77D708}"/>
              </a:ext>
            </a:extLst>
          </p:cNvPr>
          <p:cNvSpPr/>
          <p:nvPr/>
        </p:nvSpPr>
        <p:spPr>
          <a:xfrm flipV="1">
            <a:off x="7891055" y="1494732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38" name="Стрелка вниз 51">
            <a:extLst>
              <a:ext uri="{FF2B5EF4-FFF2-40B4-BE49-F238E27FC236}">
                <a16:creationId xmlns:a16="http://schemas.microsoft.com/office/drawing/2014/main" id="{0DAC7BE5-73E2-43F0-8BF5-E735462AA487}"/>
              </a:ext>
            </a:extLst>
          </p:cNvPr>
          <p:cNvSpPr/>
          <p:nvPr/>
        </p:nvSpPr>
        <p:spPr>
          <a:xfrm>
            <a:off x="9153805" y="1514610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39" name="Down Arrow 98">
            <a:extLst>
              <a:ext uri="{FF2B5EF4-FFF2-40B4-BE49-F238E27FC236}">
                <a16:creationId xmlns:a16="http://schemas.microsoft.com/office/drawing/2014/main" id="{B6310E83-E485-495E-9ED3-3AF02E7054A5}"/>
              </a:ext>
            </a:extLst>
          </p:cNvPr>
          <p:cNvSpPr/>
          <p:nvPr/>
        </p:nvSpPr>
        <p:spPr>
          <a:xfrm>
            <a:off x="9217864" y="4638260"/>
            <a:ext cx="144000" cy="133200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Down Arrow 98">
            <a:extLst>
              <a:ext uri="{FF2B5EF4-FFF2-40B4-BE49-F238E27FC236}">
                <a16:creationId xmlns:a16="http://schemas.microsoft.com/office/drawing/2014/main" id="{5AFC2589-2795-4F1D-87F3-5F4E05ECC009}"/>
              </a:ext>
            </a:extLst>
          </p:cNvPr>
          <p:cNvSpPr/>
          <p:nvPr/>
        </p:nvSpPr>
        <p:spPr>
          <a:xfrm>
            <a:off x="9213372" y="4477386"/>
            <a:ext cx="144000" cy="133200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Up Arrow 101">
            <a:extLst>
              <a:ext uri="{FF2B5EF4-FFF2-40B4-BE49-F238E27FC236}">
                <a16:creationId xmlns:a16="http://schemas.microsoft.com/office/drawing/2014/main" id="{4CE5047E-8815-4927-9A06-672B6280A97F}"/>
              </a:ext>
            </a:extLst>
          </p:cNvPr>
          <p:cNvSpPr/>
          <p:nvPr/>
        </p:nvSpPr>
        <p:spPr>
          <a:xfrm>
            <a:off x="9217864" y="2936907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Up Arrow 101">
            <a:extLst>
              <a:ext uri="{FF2B5EF4-FFF2-40B4-BE49-F238E27FC236}">
                <a16:creationId xmlns:a16="http://schemas.microsoft.com/office/drawing/2014/main" id="{2A7BA6DD-433E-458F-B3E1-7AABB1477D71}"/>
              </a:ext>
            </a:extLst>
          </p:cNvPr>
          <p:cNvSpPr/>
          <p:nvPr/>
        </p:nvSpPr>
        <p:spPr>
          <a:xfrm>
            <a:off x="9217864" y="2463911"/>
            <a:ext cx="144000" cy="133200"/>
          </a:xfrm>
          <a:prstGeom prst="upArrow">
            <a:avLst/>
          </a:prstGeom>
          <a:solidFill>
            <a:srgbClr val="00B050"/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Группа 45">
            <a:extLst>
              <a:ext uri="{FF2B5EF4-FFF2-40B4-BE49-F238E27FC236}">
                <a16:creationId xmlns:a16="http://schemas.microsoft.com/office/drawing/2014/main" id="{58D64ACB-C476-4BF9-8EB6-F0D095CB6161}"/>
              </a:ext>
            </a:extLst>
          </p:cNvPr>
          <p:cNvGrpSpPr/>
          <p:nvPr/>
        </p:nvGrpSpPr>
        <p:grpSpPr>
          <a:xfrm>
            <a:off x="8185981" y="5465054"/>
            <a:ext cx="3793394" cy="246221"/>
            <a:chOff x="6738380" y="5083642"/>
            <a:chExt cx="3793394" cy="24622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586903-9EC0-436B-AD7B-8F77512A4D7C}"/>
                </a:ext>
              </a:extLst>
            </p:cNvPr>
            <p:cNvSpPr txBox="1"/>
            <p:nvPr/>
          </p:nvSpPr>
          <p:spPr>
            <a:xfrm>
              <a:off x="6937811" y="5083642"/>
              <a:ext cx="35939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4C4C4C"/>
                  </a:solidFill>
                  <a:latin typeface="Arial"/>
                </a:rPr>
                <a:t> </a:t>
              </a:r>
              <a:r>
                <a:rPr lang="en-US" sz="1000" dirty="0">
                  <a:solidFill>
                    <a:srgbClr val="002060"/>
                  </a:solidFill>
                  <a:latin typeface="Arial"/>
                </a:rPr>
                <a:t>- </a:t>
              </a:r>
              <a:r>
                <a:rPr lang="ru-RU" sz="1000" dirty="0">
                  <a:solidFill>
                    <a:srgbClr val="002060"/>
                  </a:solidFill>
                </a:rPr>
                <a:t>Значимо </a:t>
              </a:r>
              <a:r>
                <a:rPr lang="ru-RU" sz="1000" dirty="0">
                  <a:solidFill>
                    <a:srgbClr val="00B050"/>
                  </a:solidFill>
                </a:rPr>
                <a:t>выше</a:t>
              </a:r>
              <a:r>
                <a:rPr lang="ru-RU" sz="1000" dirty="0"/>
                <a:t>/</a:t>
              </a:r>
              <a:r>
                <a:rPr lang="ru-RU" sz="1000" dirty="0">
                  <a:solidFill>
                    <a:srgbClr val="FF0000"/>
                  </a:solidFill>
                </a:rPr>
                <a:t>ниже</a:t>
              </a:r>
              <a:r>
                <a:rPr lang="ru-RU" sz="1000" dirty="0"/>
                <a:t> </a:t>
              </a:r>
              <a:r>
                <a:rPr lang="ru-RU" sz="1000" dirty="0">
                  <a:solidFill>
                    <a:srgbClr val="002060"/>
                  </a:solidFill>
                </a:rPr>
                <a:t>по сравнению с прошлым годом</a:t>
              </a:r>
            </a:p>
          </p:txBody>
        </p:sp>
        <p:sp>
          <p:nvSpPr>
            <p:cNvPr id="46" name="Стрелка вниз 47">
              <a:extLst>
                <a:ext uri="{FF2B5EF4-FFF2-40B4-BE49-F238E27FC236}">
                  <a16:creationId xmlns:a16="http://schemas.microsoft.com/office/drawing/2014/main" id="{36227F35-58D9-41A1-85C4-9B9B1B05F7BD}"/>
                </a:ext>
              </a:extLst>
            </p:cNvPr>
            <p:cNvSpPr/>
            <p:nvPr/>
          </p:nvSpPr>
          <p:spPr>
            <a:xfrm>
              <a:off x="6865811" y="5148172"/>
              <a:ext cx="144000" cy="144000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ru-RU" sz="1000" dirty="0">
                <a:solidFill>
                  <a:schemeClr val="accent1"/>
                </a:solidFill>
              </a:endParaRPr>
            </a:p>
          </p:txBody>
        </p:sp>
        <p:sp>
          <p:nvSpPr>
            <p:cNvPr id="47" name="Стрелка вниз 56">
              <a:extLst>
                <a:ext uri="{FF2B5EF4-FFF2-40B4-BE49-F238E27FC236}">
                  <a16:creationId xmlns:a16="http://schemas.microsoft.com/office/drawing/2014/main" id="{7CAF2B1A-350C-480A-B85E-01A3B19434BB}"/>
                </a:ext>
              </a:extLst>
            </p:cNvPr>
            <p:cNvSpPr/>
            <p:nvPr/>
          </p:nvSpPr>
          <p:spPr>
            <a:xfrm flipV="1">
              <a:off x="6738380" y="5148172"/>
              <a:ext cx="144000" cy="14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ru-RU" sz="1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ECA30889-84BB-4A03-B8C4-150DDA8D23B4}"/>
              </a:ext>
            </a:extLst>
          </p:cNvPr>
          <p:cNvSpPr/>
          <p:nvPr/>
        </p:nvSpPr>
        <p:spPr>
          <a:xfrm>
            <a:off x="308456" y="6351264"/>
            <a:ext cx="22942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Источник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TNS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Kantar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2021 год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по оценкам экспертов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B112E2-225D-49CA-A283-EE7474E9CD90}"/>
              </a:ext>
            </a:extLst>
          </p:cNvPr>
          <p:cNvGrpSpPr/>
          <p:nvPr/>
        </p:nvGrpSpPr>
        <p:grpSpPr>
          <a:xfrm>
            <a:off x="401760" y="4383541"/>
            <a:ext cx="2873155" cy="1199941"/>
            <a:chOff x="5724127" y="4083918"/>
            <a:chExt cx="2094588" cy="771770"/>
          </a:xfrm>
        </p:grpSpPr>
        <p:sp>
          <p:nvSpPr>
            <p:cNvPr id="50" name="Rectangle 18">
              <a:extLst>
                <a:ext uri="{FF2B5EF4-FFF2-40B4-BE49-F238E27FC236}">
                  <a16:creationId xmlns:a16="http://schemas.microsoft.com/office/drawing/2014/main" id="{096E52D1-E59E-4B1A-9354-5BD7A2C54613}"/>
                </a:ext>
              </a:extLst>
            </p:cNvPr>
            <p:cNvSpPr/>
            <p:nvPr/>
          </p:nvSpPr>
          <p:spPr>
            <a:xfrm>
              <a:off x="5724127" y="4083918"/>
              <a:ext cx="2088233" cy="7717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4CBA91-B637-44ED-AEB4-4935818DC4DA}"/>
                </a:ext>
              </a:extLst>
            </p:cNvPr>
            <p:cNvSpPr txBox="1"/>
            <p:nvPr/>
          </p:nvSpPr>
          <p:spPr>
            <a:xfrm>
              <a:off x="5944825" y="4215887"/>
              <a:ext cx="179551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100 0</a:t>
              </a:r>
              <a:r>
                <a:rPr kumimoji="0" lang="ru-RU" sz="21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00 000 000 ₽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Потери бюджета РФ</a:t>
              </a: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ru-RU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в год</a:t>
              </a: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*</a:t>
              </a:r>
              <a:endParaRPr kumimoji="0" lang="ru-RU" sz="14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52" name="Straight Connector 21">
              <a:extLst>
                <a:ext uri="{FF2B5EF4-FFF2-40B4-BE49-F238E27FC236}">
                  <a16:creationId xmlns:a16="http://schemas.microsoft.com/office/drawing/2014/main" id="{40327091-7D39-4874-916B-F021D5F9203B}"/>
                </a:ext>
              </a:extLst>
            </p:cNvPr>
            <p:cNvCxnSpPr>
              <a:cxnSpLocks/>
            </p:cNvCxnSpPr>
            <p:nvPr/>
          </p:nvCxnSpPr>
          <p:spPr>
            <a:xfrm>
              <a:off x="5724127" y="4140306"/>
              <a:ext cx="2088233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1">
              <a:extLst>
                <a:ext uri="{FF2B5EF4-FFF2-40B4-BE49-F238E27FC236}">
                  <a16:creationId xmlns:a16="http://schemas.microsoft.com/office/drawing/2014/main" id="{A04491E6-79A7-4900-9355-3421B5FBA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4127" y="4749851"/>
              <a:ext cx="2094588" cy="916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FD7326-4DD0-4572-95F0-D3A18E0B5F75}"/>
              </a:ext>
            </a:extLst>
          </p:cNvPr>
          <p:cNvSpPr txBox="1"/>
          <p:nvPr/>
        </p:nvSpPr>
        <p:spPr>
          <a:xfrm>
            <a:off x="345780" y="1401041"/>
            <a:ext cx="310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Доля нелегальной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506567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6" y="205972"/>
            <a:ext cx="6393289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Керчь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1309635"/>
            <a:ext cx="4691404" cy="35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11" y="1296331"/>
            <a:ext cx="4709144" cy="353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84153"/>
              </p:ext>
            </p:extLst>
          </p:nvPr>
        </p:nvGraphicFramePr>
        <p:xfrm>
          <a:off x="6287924" y="5349213"/>
          <a:ext cx="4699998" cy="98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Овчаренко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Керчь, Орджоникидзе ул,</a:t>
                      </a:r>
                      <a:r>
                        <a:rPr lang="ru-RU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39е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756645"/>
              </p:ext>
            </p:extLst>
          </p:nvPr>
        </p:nvGraphicFramePr>
        <p:xfrm>
          <a:off x="815414" y="5349213"/>
          <a:ext cx="4699998" cy="98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Коваленко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Керчь, Орджоникидзе ул, 39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178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6" y="205972"/>
            <a:ext cx="8352158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Красноперекопск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684797"/>
            <a:ext cx="5315143" cy="299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2" y="1684797"/>
            <a:ext cx="5315141" cy="299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75829"/>
              </p:ext>
            </p:extLst>
          </p:nvPr>
        </p:nvGraphicFramePr>
        <p:xfrm>
          <a:off x="6287924" y="5349213"/>
          <a:ext cx="4699998" cy="98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Эмиралиева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Красноперекопск,</a:t>
                      </a:r>
                      <a:r>
                        <a:rPr lang="ru-RU" sz="1400" b="0" baseline="0" dirty="0">
                          <a:solidFill>
                            <a:srgbClr val="002060"/>
                          </a:solidFill>
                        </a:rPr>
                        <a:t> Калинина ул 1/28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2759"/>
              </p:ext>
            </p:extLst>
          </p:nvPr>
        </p:nvGraphicFramePr>
        <p:xfrm>
          <a:off x="815414" y="5349213"/>
          <a:ext cx="4699998" cy="98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Эмиралиева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Красноперекопск,</a:t>
                      </a:r>
                      <a:r>
                        <a:rPr lang="ru-RU" sz="1400" b="0" baseline="0" dirty="0">
                          <a:solidFill>
                            <a:srgbClr val="002060"/>
                          </a:solidFill>
                        </a:rPr>
                        <a:t> Калинина ул. 1а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605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7" y="205972"/>
            <a:ext cx="6960175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Армянск 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5909" y="1700808"/>
            <a:ext cx="11353943" cy="2153181"/>
            <a:chOff x="16983" y="987574"/>
            <a:chExt cx="9127017" cy="168689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3" y="987575"/>
              <a:ext cx="2996338" cy="168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054" y="987575"/>
              <a:ext cx="2996340" cy="1686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661" y="987574"/>
              <a:ext cx="2996339" cy="1686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816967"/>
              </p:ext>
            </p:extLst>
          </p:nvPr>
        </p:nvGraphicFramePr>
        <p:xfrm>
          <a:off x="265907" y="4773150"/>
          <a:ext cx="3727423" cy="1043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9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Расулов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Армянск, им Генерала Корявко мкр.17Д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9147"/>
              </p:ext>
            </p:extLst>
          </p:nvPr>
        </p:nvGraphicFramePr>
        <p:xfrm>
          <a:off x="4108072" y="4827336"/>
          <a:ext cx="3524098" cy="98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Ахмедова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Армянск Школьная ул. 1А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374737"/>
              </p:ext>
            </p:extLst>
          </p:nvPr>
        </p:nvGraphicFramePr>
        <p:xfrm>
          <a:off x="8010210" y="4773150"/>
          <a:ext cx="3750420" cy="1043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Юр.</a:t>
                      </a:r>
                      <a:r>
                        <a:rPr lang="ru-RU" sz="1900" b="0" baseline="0" dirty="0">
                          <a:solidFill>
                            <a:srgbClr val="002060"/>
                          </a:solidFill>
                        </a:rPr>
                        <a:t> лицо:</a:t>
                      </a:r>
                      <a:endParaRPr lang="ru-RU" sz="1900" b="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Расулова  ИП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rgbClr val="002060"/>
                          </a:solidFill>
                        </a:rPr>
                        <a:t>Адрес: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Армянск,</a:t>
                      </a:r>
                      <a:r>
                        <a:rPr lang="ru-RU" sz="14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 Симферопольская ул. 1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902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7" y="205972"/>
            <a:ext cx="7806945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Симферополь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9" y="1508787"/>
            <a:ext cx="1933793" cy="343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88" y="1524993"/>
            <a:ext cx="1924669" cy="341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44" y="1508787"/>
            <a:ext cx="1920213" cy="341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44" y="1535608"/>
            <a:ext cx="1920213" cy="341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142" y="1535609"/>
            <a:ext cx="1905113" cy="33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079" y="1028734"/>
            <a:ext cx="473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Рынок на Московской площади, г. Симферополь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909" y="5206578"/>
            <a:ext cx="2016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Кукс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Симферополь, Гагарина, 34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0188" y="5206578"/>
            <a:ext cx="1974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Байрылиева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Симферополь, Киевская, 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1332" y="5206578"/>
            <a:ext cx="1974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Кукс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Киевская ул,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644" y="5206578"/>
            <a:ext cx="1974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Бабашина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Киевская ул, 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68234" y="5206578"/>
            <a:ext cx="1974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Кукс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Киевская ул, 100</a:t>
            </a:r>
          </a:p>
        </p:txBody>
      </p:sp>
    </p:spTree>
    <p:extLst>
      <p:ext uri="{BB962C8B-B14F-4D97-AF65-F5344CB8AC3E}">
        <p14:creationId xmlns:p14="http://schemas.microsoft.com/office/powerpoint/2010/main" val="3731374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7" y="205972"/>
            <a:ext cx="7806945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Симферополь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9" y="1105655"/>
            <a:ext cx="2268009" cy="30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1105651"/>
            <a:ext cx="4032448" cy="30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71" y="1105654"/>
            <a:ext cx="2268008" cy="30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40" y="1105654"/>
            <a:ext cx="2268008" cy="30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937" y="5061182"/>
            <a:ext cx="2327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Мамедов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Симферополь  Дм.Ульянова ул, 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0203" y="506118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Черевко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Симферополь  Балаклавская ул, 135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8771" y="5061182"/>
            <a:ext cx="2268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Черевко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Симферополь  Балаклавская ул, 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7340" y="5116489"/>
            <a:ext cx="2268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Аблаев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</a:t>
            </a:r>
            <a:r>
              <a:rPr lang="ru-RU" sz="1400" dirty="0">
                <a:solidFill>
                  <a:srgbClr val="002060"/>
                </a:solidFill>
              </a:rPr>
              <a:t> Симферополь  ул.Киевская 5</a:t>
            </a:r>
          </a:p>
        </p:txBody>
      </p:sp>
    </p:spTree>
    <p:extLst>
      <p:ext uri="{BB962C8B-B14F-4D97-AF65-F5344CB8AC3E}">
        <p14:creationId xmlns:p14="http://schemas.microsoft.com/office/powerpoint/2010/main" val="1706082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6" y="205972"/>
            <a:ext cx="7557069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Севастополь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4" y="1209973"/>
            <a:ext cx="2664153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65" y="1209781"/>
            <a:ext cx="2664296" cy="35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1" y="1209781"/>
            <a:ext cx="2664296" cy="35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857" y="1209973"/>
            <a:ext cx="2664153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8464" y="5157193"/>
            <a:ext cx="2664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Сивый ИП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Генерала Острякова пр-кт, 123в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5165" y="5157193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Шевченко ИП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Генерала Острякова пр-кт, 192б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2011" y="5157193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Пажитнова ИП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5 км тер,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98856" y="5157192"/>
            <a:ext cx="2664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Сивый ИП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5 км Балаклавского ш, 1</a:t>
            </a:r>
          </a:p>
        </p:txBody>
      </p:sp>
    </p:spTree>
    <p:extLst>
      <p:ext uri="{BB962C8B-B14F-4D97-AF65-F5344CB8AC3E}">
        <p14:creationId xmlns:p14="http://schemas.microsoft.com/office/powerpoint/2010/main" val="3475746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C2761-421B-448B-95D8-C50A531CE71C}"/>
              </a:ext>
            </a:extLst>
          </p:cNvPr>
          <p:cNvSpPr txBox="1"/>
          <p:nvPr/>
        </p:nvSpPr>
        <p:spPr>
          <a:xfrm>
            <a:off x="205936" y="205972"/>
            <a:ext cx="7557069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gency FB" panose="020B0503020202020204" pitchFamily="34" charset="0"/>
                <a:ea typeface="Arial Narrow" pitchFamily="34"/>
                <a:cs typeface="Arial Narrow"/>
              </a:rPr>
              <a:t>тт с нелегальным продуктом: Севастополь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765AEC-037C-4658-81DE-450D54C7A996}"/>
              </a:ext>
            </a:extLst>
          </p:cNvPr>
          <p:cNvCxnSpPr>
            <a:cxnSpLocks/>
          </p:cNvCxnSpPr>
          <p:nvPr/>
        </p:nvCxnSpPr>
        <p:spPr>
          <a:xfrm>
            <a:off x="265908" y="930347"/>
            <a:ext cx="1005246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77" y="219147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139608"/>
            <a:ext cx="2181687" cy="38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85" y="1139608"/>
            <a:ext cx="2909052" cy="38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97" y="2647162"/>
            <a:ext cx="3558712" cy="237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73" y="1128350"/>
            <a:ext cx="2592288" cy="389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660" y="5181581"/>
            <a:ext cx="2529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Кияница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Октябрьской Революции пр-кт, 32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4830" y="5181581"/>
            <a:ext cx="2692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Коваленко ИП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Алушта, Горького ул, 80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20692" y="5181581"/>
            <a:ext cx="2447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Кияница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Героев Сталинграда пр-кт, 35д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26502" y="5181581"/>
            <a:ext cx="2838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Юр. Лицо: </a:t>
            </a:r>
            <a:r>
              <a:rPr lang="ru-RU" sz="1400" dirty="0">
                <a:solidFill>
                  <a:srgbClr val="002060"/>
                </a:solidFill>
              </a:rPr>
              <a:t>Кияница ИП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Адрес: </a:t>
            </a:r>
            <a:r>
              <a:rPr lang="ru-RU" sz="1400" dirty="0">
                <a:solidFill>
                  <a:srgbClr val="002060"/>
                </a:solidFill>
              </a:rPr>
              <a:t>Севастополь, Героев Сталинграда пр-кт, 48</a:t>
            </a:r>
          </a:p>
        </p:txBody>
      </p:sp>
    </p:spTree>
    <p:extLst>
      <p:ext uri="{BB962C8B-B14F-4D97-AF65-F5344CB8AC3E}">
        <p14:creationId xmlns:p14="http://schemas.microsoft.com/office/powerpoint/2010/main" val="3609453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328AF46-A56F-4A1F-BE96-3BA20ACBF648}"/>
              </a:ext>
            </a:extLst>
          </p:cNvPr>
          <p:cNvGrpSpPr/>
          <p:nvPr/>
        </p:nvGrpSpPr>
        <p:grpSpPr>
          <a:xfrm>
            <a:off x="707011" y="4961948"/>
            <a:ext cx="3207763" cy="907308"/>
            <a:chOff x="372642" y="4975496"/>
            <a:chExt cx="2577478" cy="90730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B2DFDA5-D1F3-4E50-916E-32119F174529}"/>
                </a:ext>
              </a:extLst>
            </p:cNvPr>
            <p:cNvGrpSpPr/>
            <p:nvPr/>
          </p:nvGrpSpPr>
          <p:grpSpPr>
            <a:xfrm>
              <a:off x="372642" y="4975496"/>
              <a:ext cx="1052890" cy="907308"/>
              <a:chOff x="364162" y="5026353"/>
              <a:chExt cx="1052890" cy="907308"/>
            </a:xfrm>
          </p:grpSpPr>
          <p:pic>
            <p:nvPicPr>
              <p:cNvPr id="7" name="Picture 63">
                <a:extLst>
                  <a:ext uri="{FF2B5EF4-FFF2-40B4-BE49-F238E27FC236}">
                    <a16:creationId xmlns:a16="http://schemas.microsoft.com/office/drawing/2014/main" id="{475B7C78-DC36-4A09-9A70-CBD26518A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439" b="95122" l="6098" r="97561">
                            <a14:foregroundMark x1="90244" y1="19512" x2="90244" y2="19512"/>
                            <a14:foregroundMark x1="85366" y1="20732" x2="85366" y2="20732"/>
                            <a14:foregroundMark x1="97561" y1="32927" x2="97561" y2="32927"/>
                            <a14:foregroundMark x1="90244" y1="47561" x2="90244" y2="47561"/>
                            <a14:foregroundMark x1="14634" y1="47561" x2="14634" y2="47561"/>
                            <a14:foregroundMark x1="7317" y1="43902" x2="7317" y2="43902"/>
                            <a14:foregroundMark x1="29268" y1="78049" x2="29268" y2="78049"/>
                            <a14:foregroundMark x1="57317" y1="64634" x2="57317" y2="64634"/>
                            <a14:foregroundMark x1="68293" y1="71951" x2="68293" y2="71951"/>
                            <a14:foregroundMark x1="69512" y1="96341" x2="69512" y2="96341"/>
                            <a14:foregroundMark x1="41463" y1="2439" x2="41463" y2="2439"/>
                            <a14:foregroundMark x1="12195" y1="23171" x2="12195" y2="23171"/>
                            <a14:foregroundMark x1="10976" y1="45122" x2="10976" y2="45122"/>
                            <a14:backgroundMark x1="25610" y1="56098" x2="25610" y2="56098"/>
                            <a14:backgroundMark x1="20732" y1="82927" x2="20732" y2="84146"/>
                            <a14:backgroundMark x1="50000" y1="82927" x2="50000" y2="82927"/>
                            <a14:backgroundMark x1="8537" y1="4878" x2="8537" y2="4878"/>
                            <a14:backgroundMark x1="4878" y1="7317" x2="4878" y2="7317"/>
                            <a14:backgroundMark x1="4878" y1="7317" x2="4878" y2="7317"/>
                            <a14:backgroundMark x1="2439" y1="7317" x2="2439" y2="7317"/>
                            <a14:backgroundMark x1="6098" y1="8537" x2="6098" y2="8537"/>
                            <a14:backgroundMark x1="96341" y1="7317" x2="96341" y2="7317"/>
                            <a14:backgroundMark x1="96341" y1="7317" x2="96341" y2="7317"/>
                          </a14:backgroundRemoval>
                        </a14:imgEffect>
                        <a14:imgEffect>
                          <a14:sharpenSoften amount="-50000"/>
                        </a14:imgEffect>
                        <a14:imgEffect>
                          <a14:colorTemperature colorTemp="5392"/>
                        </a14:imgEffect>
                        <a14:imgEffect>
                          <a14:saturation sat="42000"/>
                        </a14:imgEffect>
                        <a14:imgEffect>
                          <a14:brightnessContrast bright="5000" contrast="42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4162" y="5026353"/>
                <a:ext cx="907308" cy="907308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850ED74C-C25A-451D-82EC-3D2EC0C42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232" y="5521569"/>
                <a:ext cx="621286" cy="34666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590A7F-092F-49E8-B9D9-73432E4F0DF6}"/>
                  </a:ext>
                </a:extLst>
              </p:cNvPr>
              <p:cNvSpPr txBox="1"/>
              <p:nvPr/>
            </p:nvSpPr>
            <p:spPr>
              <a:xfrm>
                <a:off x="509745" y="5452738"/>
                <a:ext cx="907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DNP</a:t>
                </a:r>
                <a:endParaRPr lang="ru-RU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B56674-2FA3-4C3C-AFDC-B68CDECC56F8}"/>
                </a:ext>
              </a:extLst>
            </p:cNvPr>
            <p:cNvSpPr txBox="1"/>
            <p:nvPr/>
          </p:nvSpPr>
          <p:spPr>
            <a:xfrm>
              <a:off x="1650745" y="5178324"/>
              <a:ext cx="1299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327 тт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endParaRPr lang="ru-RU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14E37E-8F6D-4825-861B-66D551445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979" y="1187676"/>
            <a:ext cx="6400427" cy="51094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118807-E696-4596-B997-EFC734E52FE5}"/>
              </a:ext>
            </a:extLst>
          </p:cNvPr>
          <p:cNvSpPr/>
          <p:nvPr/>
        </p:nvSpPr>
        <p:spPr>
          <a:xfrm>
            <a:off x="968819" y="2667821"/>
            <a:ext cx="323455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Краснодарский край: 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%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Краснодар: 7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%</a:t>
            </a:r>
            <a:endParaRPr lang="en-US" sz="16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Армавир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29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%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6EEB51-0A0B-4614-AB6A-D59069A4A76B}"/>
              </a:ext>
            </a:extLst>
          </p:cNvPr>
          <p:cNvSpPr/>
          <p:nvPr/>
        </p:nvSpPr>
        <p:spPr>
          <a:xfrm>
            <a:off x="840383" y="1649629"/>
            <a:ext cx="3234557" cy="748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Доля нелегального продукта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DA1DC9-A92E-4959-A66E-6D0B43A39AEC}"/>
              </a:ext>
            </a:extLst>
          </p:cNvPr>
          <p:cNvSpPr/>
          <p:nvPr/>
        </p:nvSpPr>
        <p:spPr>
          <a:xfrm>
            <a:off x="577978" y="1329418"/>
            <a:ext cx="3746372" cy="297734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FBAF97-F700-4EEA-AA64-E32B03422429}"/>
              </a:ext>
            </a:extLst>
          </p:cNvPr>
          <p:cNvSpPr/>
          <p:nvPr/>
        </p:nvSpPr>
        <p:spPr>
          <a:xfrm>
            <a:off x="308456" y="6351264"/>
            <a:ext cx="22942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Источник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TNS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Kantar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2021 год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CE06E20-6C4E-49E2-84A6-DF181CDC610D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 КРАСНОДАРСКОМ КРАЕ ДОЛЯ НА СРЕДНЕРОССИЙСКОМ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2841650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245F25-22A8-444D-8A36-D64B7A4118B2}"/>
              </a:ext>
            </a:extLst>
          </p:cNvPr>
          <p:cNvSpPr txBox="1"/>
          <p:nvPr/>
        </p:nvSpPr>
        <p:spPr>
          <a:xfrm>
            <a:off x="401761" y="1157607"/>
            <a:ext cx="9544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правило эти точки находятся на рынках.</a:t>
            </a:r>
          </a:p>
          <a:p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Основные виды продукции пользующиеся наибольшей популярностью: 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DF585F-DE1D-431D-B429-CB74CD2A3AC8}"/>
              </a:ext>
            </a:extLst>
          </p:cNvPr>
          <p:cNvGrpSpPr/>
          <p:nvPr/>
        </p:nvGrpSpPr>
        <p:grpSpPr>
          <a:xfrm>
            <a:off x="1534110" y="2217018"/>
            <a:ext cx="10053267" cy="2107462"/>
            <a:chOff x="1229259" y="3252292"/>
            <a:chExt cx="10273289" cy="2107462"/>
          </a:xfrm>
        </p:grpSpPr>
        <p:grpSp>
          <p:nvGrpSpPr>
            <p:cNvPr id="10" name="Группа 17">
              <a:extLst>
                <a:ext uri="{FF2B5EF4-FFF2-40B4-BE49-F238E27FC236}">
                  <a16:creationId xmlns:a16="http://schemas.microsoft.com/office/drawing/2014/main" id="{BAFA4BB9-DBEB-4734-876A-DC8C5E7954E8}"/>
                </a:ext>
              </a:extLst>
            </p:cNvPr>
            <p:cNvGrpSpPr/>
            <p:nvPr/>
          </p:nvGrpSpPr>
          <p:grpSpPr>
            <a:xfrm>
              <a:off x="5724525" y="3252292"/>
              <a:ext cx="5778023" cy="2107462"/>
              <a:chOff x="675803" y="267401"/>
              <a:chExt cx="2850889" cy="866371"/>
            </a:xfrm>
          </p:grpSpPr>
          <p:grpSp>
            <p:nvGrpSpPr>
              <p:cNvPr id="11" name="Группа 18">
                <a:extLst>
                  <a:ext uri="{FF2B5EF4-FFF2-40B4-BE49-F238E27FC236}">
                    <a16:creationId xmlns:a16="http://schemas.microsoft.com/office/drawing/2014/main" id="{A6D43F6B-F72E-4C44-84F2-F9125159A037}"/>
                  </a:ext>
                </a:extLst>
              </p:cNvPr>
              <p:cNvGrpSpPr/>
              <p:nvPr/>
            </p:nvGrpSpPr>
            <p:grpSpPr>
              <a:xfrm>
                <a:off x="675804" y="267401"/>
                <a:ext cx="2850888" cy="644242"/>
                <a:chOff x="675804" y="267401"/>
                <a:chExt cx="2850888" cy="644242"/>
              </a:xfrm>
            </p:grpSpPr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EAF86C9B-0015-4F22-8045-5A17E1A1BC9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90900" y="271914"/>
                  <a:ext cx="435792" cy="618513"/>
                </a:xfrm>
                <a:prstGeom prst="rect">
                  <a:avLst/>
                </a:prstGeom>
              </p:spPr>
            </p:pic>
            <p:pic>
              <p:nvPicPr>
                <p:cNvPr id="16" name="Picture 5">
                  <a:extLst>
                    <a:ext uri="{FF2B5EF4-FFF2-40B4-BE49-F238E27FC236}">
                      <a16:creationId xmlns:a16="http://schemas.microsoft.com/office/drawing/2014/main" id="{1A194EF0-735C-4007-8754-D835783D31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19000"/>
                          </a14:imgEffect>
                          <a14:imgEffect>
                            <a14:brightnessContrast bright="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6939" y="272213"/>
                  <a:ext cx="435792" cy="618513"/>
                </a:xfrm>
                <a:prstGeom prst="rect">
                  <a:avLst/>
                </a:prstGeom>
              </p:spPr>
            </p:pic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15BAD03-1DB1-4E37-8797-B318EAF123B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3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02976" y="271915"/>
                  <a:ext cx="435792" cy="618513"/>
                </a:xfrm>
                <a:prstGeom prst="rect">
                  <a:avLst/>
                </a:prstGeom>
              </p:spPr>
            </p:pic>
            <p:pic>
              <p:nvPicPr>
                <p:cNvPr id="18" name="Picture 7">
                  <a:extLst>
                    <a:ext uri="{FF2B5EF4-FFF2-40B4-BE49-F238E27FC236}">
                      <a16:creationId xmlns:a16="http://schemas.microsoft.com/office/drawing/2014/main" id="{0307584D-B0D4-47B0-9763-D6FA429F1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804" y="273749"/>
                  <a:ext cx="381075" cy="637894"/>
                </a:xfrm>
                <a:prstGeom prst="rect">
                  <a:avLst/>
                </a:prstGeom>
              </p:spPr>
            </p:pic>
            <p:pic>
              <p:nvPicPr>
                <p:cNvPr id="19" name="Picture 8">
                  <a:extLst>
                    <a:ext uri="{FF2B5EF4-FFF2-40B4-BE49-F238E27FC236}">
                      <a16:creationId xmlns:a16="http://schemas.microsoft.com/office/drawing/2014/main" id="{B0B8B968-E43E-4763-81C4-367362D87A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3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013" y="271915"/>
                  <a:ext cx="435792" cy="618513"/>
                </a:xfrm>
                <a:prstGeom prst="rect">
                  <a:avLst/>
                </a:prstGeom>
              </p:spPr>
            </p:pic>
            <p:pic>
              <p:nvPicPr>
                <p:cNvPr id="20" name="Picture 3">
                  <a:extLst>
                    <a:ext uri="{FF2B5EF4-FFF2-40B4-BE49-F238E27FC236}">
                      <a16:creationId xmlns:a16="http://schemas.microsoft.com/office/drawing/2014/main" id="{15AF5630-A8ED-467D-8CDD-2CD22BCD8F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1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050" y="267401"/>
                  <a:ext cx="435792" cy="618513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D602A3-10B0-4357-8CEA-81561D3ADC71}"/>
                  </a:ext>
                </a:extLst>
              </p:cNvPr>
              <p:cNvSpPr txBox="1"/>
              <p:nvPr/>
            </p:nvSpPr>
            <p:spPr>
              <a:xfrm>
                <a:off x="675803" y="994593"/>
                <a:ext cx="2850889" cy="139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srgbClr val="002277"/>
                    </a:solidFill>
                    <a:latin typeface="Century Gothic" panose="020B0502020202020204" pitchFamily="34" charset="0"/>
                  </a:rPr>
                  <a:t>~</a:t>
                </a:r>
                <a:r>
                  <a:rPr lang="ru-RU" sz="1600" dirty="0">
                    <a:solidFill>
                      <a:srgbClr val="002277"/>
                    </a:solidFill>
                    <a:latin typeface="Century Gothic" panose="020B0502020202020204" pitchFamily="34" charset="0"/>
                  </a:rPr>
                  <a:t>65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277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-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277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75р</a:t>
                </a:r>
              </a:p>
            </p:txBody>
          </p:sp>
        </p:grpSp>
        <p:grpSp>
          <p:nvGrpSpPr>
            <p:cNvPr id="22" name="Группа 5">
              <a:extLst>
                <a:ext uri="{FF2B5EF4-FFF2-40B4-BE49-F238E27FC236}">
                  <a16:creationId xmlns:a16="http://schemas.microsoft.com/office/drawing/2014/main" id="{F4987696-A2E6-4CB3-8707-8DDB90247482}"/>
                </a:ext>
              </a:extLst>
            </p:cNvPr>
            <p:cNvGrpSpPr/>
            <p:nvPr/>
          </p:nvGrpSpPr>
          <p:grpSpPr>
            <a:xfrm>
              <a:off x="1229259" y="3252292"/>
              <a:ext cx="2523591" cy="1567129"/>
              <a:chOff x="1375870" y="3420043"/>
              <a:chExt cx="1398662" cy="1010392"/>
            </a:xfrm>
          </p:grpSpPr>
          <p:pic>
            <p:nvPicPr>
              <p:cNvPr id="24" name="Рисунок 2">
                <a:extLst>
                  <a:ext uri="{FF2B5EF4-FFF2-40B4-BE49-F238E27FC236}">
                    <a16:creationId xmlns:a16="http://schemas.microsoft.com/office/drawing/2014/main" id="{1767EE6B-D842-4D55-A3D2-4E77FE8E3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5870" y="3420043"/>
                <a:ext cx="620709" cy="1010392"/>
              </a:xfrm>
              <a:prstGeom prst="rect">
                <a:avLst/>
              </a:prstGeom>
            </p:spPr>
          </p:pic>
          <p:pic>
            <p:nvPicPr>
              <p:cNvPr id="25" name="Рисунок 4">
                <a:extLst>
                  <a:ext uri="{FF2B5EF4-FFF2-40B4-BE49-F238E27FC236}">
                    <a16:creationId xmlns:a16="http://schemas.microsoft.com/office/drawing/2014/main" id="{05CC7F1C-DF93-4FB2-842D-866C51E8E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12841" y="3429000"/>
                <a:ext cx="661691" cy="100143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DD928-E5B0-4963-8A3A-D3EF77176C1C}"/>
                </a:ext>
              </a:extLst>
            </p:cNvPr>
            <p:cNvSpPr txBox="1"/>
            <p:nvPr/>
          </p:nvSpPr>
          <p:spPr>
            <a:xfrm>
              <a:off x="2787058" y="4956934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dirty="0">
                  <a:solidFill>
                    <a:srgbClr val="002277"/>
                  </a:solidFill>
                  <a:latin typeface="Century Gothic" panose="020B0502020202020204" pitchFamily="34" charset="0"/>
                </a:rPr>
                <a:t>~</a:t>
              </a:r>
              <a:r>
                <a:rPr lang="ru-RU" dirty="0">
                  <a:solidFill>
                    <a:srgbClr val="002277"/>
                  </a:solidFill>
                  <a:latin typeface="Century Gothic" panose="020B0502020202020204" pitchFamily="34" charset="0"/>
                </a:rPr>
                <a:t>50р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A52A835-579A-40C8-9E31-9DF5B6F225F5}"/>
              </a:ext>
            </a:extLst>
          </p:cNvPr>
          <p:cNvGrpSpPr/>
          <p:nvPr/>
        </p:nvGrpSpPr>
        <p:grpSpPr>
          <a:xfrm>
            <a:off x="114059" y="4381852"/>
            <a:ext cx="5058602" cy="2233261"/>
            <a:chOff x="182197" y="3429000"/>
            <a:chExt cx="4037503" cy="1301077"/>
          </a:xfrm>
        </p:grpSpPr>
        <p:pic>
          <p:nvPicPr>
            <p:cNvPr id="26" name="Рисунок 21">
              <a:extLst>
                <a:ext uri="{FF2B5EF4-FFF2-40B4-BE49-F238E27FC236}">
                  <a16:creationId xmlns:a16="http://schemas.microsoft.com/office/drawing/2014/main" id="{DF95783F-ABB0-4754-832E-0BA63AEE0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7760" y="3429000"/>
              <a:ext cx="686379" cy="106696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8D3107-EF2D-4314-BDF1-ADBF406C8DF3}"/>
                </a:ext>
              </a:extLst>
            </p:cNvPr>
            <p:cNvSpPr txBox="1"/>
            <p:nvPr/>
          </p:nvSpPr>
          <p:spPr>
            <a:xfrm>
              <a:off x="182197" y="4514908"/>
              <a:ext cx="4037503" cy="21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2277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~</a:t>
              </a: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rgbClr val="002277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65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2277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-</a:t>
              </a: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rgbClr val="002277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75р</a:t>
              </a:r>
              <a:endPara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2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8" name="Picture 42">
            <a:extLst>
              <a:ext uri="{FF2B5EF4-FFF2-40B4-BE49-F238E27FC236}">
                <a16:creationId xmlns:a16="http://schemas.microsoft.com/office/drawing/2014/main" id="{30930518-923D-45C3-AA50-DF819B915B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072" y="4387132"/>
            <a:ext cx="1007187" cy="18120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2C201E4-406D-4F2F-9FCD-7DCCB384DA6C}"/>
              </a:ext>
            </a:extLst>
          </p:cNvPr>
          <p:cNvSpPr/>
          <p:nvPr/>
        </p:nvSpPr>
        <p:spPr>
          <a:xfrm>
            <a:off x="4864724" y="6255415"/>
            <a:ext cx="6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277"/>
                </a:solidFill>
                <a:latin typeface="Agency FB" panose="020B0503020202020204" pitchFamily="34" charset="0"/>
              </a:rPr>
              <a:t>~9</a:t>
            </a:r>
            <a:r>
              <a:rPr lang="ru-RU" dirty="0">
                <a:solidFill>
                  <a:srgbClr val="002277"/>
                </a:solidFill>
                <a:latin typeface="Agency FB" panose="020B0503020202020204" pitchFamily="34" charset="0"/>
              </a:rPr>
              <a:t>5р</a:t>
            </a:r>
            <a:endParaRPr lang="ru-RU" dirty="0">
              <a:solidFill>
                <a:srgbClr val="002277"/>
              </a:solidFill>
              <a:latin typeface="Arial"/>
            </a:endParaRPr>
          </a:p>
        </p:txBody>
      </p:sp>
      <p:pic>
        <p:nvPicPr>
          <p:cNvPr id="30" name="Рисунок 41">
            <a:extLst>
              <a:ext uri="{FF2B5EF4-FFF2-40B4-BE49-F238E27FC236}">
                <a16:creationId xmlns:a16="http://schemas.microsoft.com/office/drawing/2014/main" id="{B479F78F-7CF1-4E43-A92D-C7E895043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0733" y="4403964"/>
            <a:ext cx="1004681" cy="183141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EC6A4B-025E-49E4-A3AD-2430D23913E5}"/>
              </a:ext>
            </a:extLst>
          </p:cNvPr>
          <p:cNvSpPr/>
          <p:nvPr/>
        </p:nvSpPr>
        <p:spPr>
          <a:xfrm>
            <a:off x="6647541" y="6244445"/>
            <a:ext cx="611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277"/>
                </a:solidFill>
                <a:latin typeface="Agency FB" panose="020B0503020202020204" pitchFamily="34" charset="0"/>
              </a:rPr>
              <a:t>~</a:t>
            </a:r>
            <a:r>
              <a:rPr lang="ru-RU" dirty="0">
                <a:solidFill>
                  <a:srgbClr val="002277"/>
                </a:solidFill>
                <a:latin typeface="Agency FB" panose="020B0503020202020204" pitchFamily="34" charset="0"/>
              </a:rPr>
              <a:t>115р</a:t>
            </a:r>
            <a:endParaRPr lang="ru-RU" dirty="0">
              <a:solidFill>
                <a:srgbClr val="002277"/>
              </a:solidFill>
              <a:latin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331FC8-B2C4-4814-AD04-EB6A22C5EF7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57" y="4393178"/>
            <a:ext cx="991670" cy="185563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B53249F-A841-4A22-93BC-74ED09E37F62}"/>
              </a:ext>
            </a:extLst>
          </p:cNvPr>
          <p:cNvSpPr/>
          <p:nvPr/>
        </p:nvSpPr>
        <p:spPr>
          <a:xfrm>
            <a:off x="8314190" y="6273417"/>
            <a:ext cx="611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277"/>
                </a:solidFill>
                <a:latin typeface="Agency FB" panose="020B0503020202020204" pitchFamily="34" charset="0"/>
              </a:rPr>
              <a:t>~</a:t>
            </a:r>
            <a:r>
              <a:rPr lang="ru-RU" dirty="0">
                <a:solidFill>
                  <a:srgbClr val="002277"/>
                </a:solidFill>
                <a:latin typeface="Agency FB" panose="020B0503020202020204" pitchFamily="34" charset="0"/>
              </a:rPr>
              <a:t>115р</a:t>
            </a:r>
            <a:endParaRPr lang="ru-RU" dirty="0">
              <a:solidFill>
                <a:srgbClr val="002277"/>
              </a:solidFill>
              <a:latin typeface="Arial"/>
            </a:endParaRPr>
          </a:p>
        </p:txBody>
      </p:sp>
      <p:pic>
        <p:nvPicPr>
          <p:cNvPr id="34" name="Picture 4" descr="Картинки по запросу купить сигареты космос">
            <a:extLst>
              <a:ext uri="{FF2B5EF4-FFF2-40B4-BE49-F238E27FC236}">
                <a16:creationId xmlns:a16="http://schemas.microsoft.com/office/drawing/2014/main" id="{70BBCBEA-DB0E-4DFA-BA49-B61D3477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440" y="2249615"/>
            <a:ext cx="1007187" cy="15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52F05-D306-4661-AAEC-7E1BF9368A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88412" y="4379739"/>
            <a:ext cx="1004681" cy="185563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443B91-E034-4B31-9B82-568323BDE2DC}"/>
              </a:ext>
            </a:extLst>
          </p:cNvPr>
          <p:cNvSpPr/>
          <p:nvPr/>
        </p:nvSpPr>
        <p:spPr>
          <a:xfrm>
            <a:off x="9990028" y="6255415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002277"/>
                </a:solidFill>
                <a:latin typeface="Agency FB" panose="020B0503020202020204" pitchFamily="34" charset="0"/>
              </a:rPr>
              <a:t>~</a:t>
            </a:r>
            <a:r>
              <a:rPr lang="ru-RU" dirty="0">
                <a:solidFill>
                  <a:srgbClr val="002277"/>
                </a:solidFill>
                <a:latin typeface="Agency FB" panose="020B0503020202020204" pitchFamily="34" charset="0"/>
              </a:rPr>
              <a:t>75р</a:t>
            </a:r>
            <a:endParaRPr lang="ru-RU" dirty="0">
              <a:solidFill>
                <a:srgbClr val="002277"/>
              </a:solidFill>
              <a:latin typeface="Arial"/>
            </a:endParaRPr>
          </a:p>
        </p:txBody>
      </p:sp>
      <p:pic>
        <p:nvPicPr>
          <p:cNvPr id="36" name="Picture 2" descr="Картинки по запросу сигареты BT">
            <a:extLst>
              <a:ext uri="{FF2B5EF4-FFF2-40B4-BE49-F238E27FC236}">
                <a16:creationId xmlns:a16="http://schemas.microsoft.com/office/drawing/2014/main" id="{7E2A4B69-4CB8-49BC-8319-FF86BB43B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695" y="2249615"/>
            <a:ext cx="937042" cy="15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0DE57E12-8B5A-4F0B-A727-382BD90E963D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1476108" cy="725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 ОСНОВНОМ ПРОДУКТ ПОЛЬЗУЕТСЯ ПОПУЛЯРНОСТЬЮ В СПЕЦИАЛИЗИРОВАННЫХ МАГАЗИНАХ</a:t>
            </a:r>
          </a:p>
        </p:txBody>
      </p:sp>
    </p:spTree>
    <p:extLst>
      <p:ext uri="{BB962C8B-B14F-4D97-AF65-F5344CB8AC3E}">
        <p14:creationId xmlns:p14="http://schemas.microsoft.com/office/powerpoint/2010/main" val="3622345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8D9C4-88EF-41B9-9F51-3EE86968E1BD}"/>
              </a:ext>
            </a:extLst>
          </p:cNvPr>
          <p:cNvSpPr/>
          <p:nvPr/>
        </p:nvSpPr>
        <p:spPr>
          <a:xfrm>
            <a:off x="250850" y="5610696"/>
            <a:ext cx="442451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tabLst>
                <a:tab pos="5286375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ИП Чуркин, ул. Короткая 13 Г.</a:t>
            </a:r>
          </a:p>
          <a:p>
            <a:pPr marL="0" lvl="1" algn="ctr">
              <a:tabLst>
                <a:tab pos="5286375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Реализует контрафактную и контрабандную табачную продукцию в открытом виде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A0B85F5-36DC-43D2-9991-1A6067ABD1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98" y="5733542"/>
            <a:ext cx="617180" cy="1031580"/>
          </a:xfrm>
          <a:prstGeom prst="rect">
            <a:avLst/>
          </a:prstGeom>
        </p:spPr>
      </p:pic>
      <p:pic>
        <p:nvPicPr>
          <p:cNvPr id="12" name="Picture 11" descr="Отзывы о Сигареты &amp;quot;Корона&amp;quot;">
            <a:extLst>
              <a:ext uri="{FF2B5EF4-FFF2-40B4-BE49-F238E27FC236}">
                <a16:creationId xmlns:a16="http://schemas.microsoft.com/office/drawing/2014/main" id="{514DE0B9-52A7-4FF6-AA40-86D202177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r="18903"/>
          <a:stretch/>
        </p:blipFill>
        <p:spPr bwMode="auto">
          <a:xfrm>
            <a:off x="6172545" y="5741070"/>
            <a:ext cx="642597" cy="10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ртинки по запросу купить сигареты космос">
            <a:extLst>
              <a:ext uri="{FF2B5EF4-FFF2-40B4-BE49-F238E27FC236}">
                <a16:creationId xmlns:a16="http://schemas.microsoft.com/office/drawing/2014/main" id="{217D6348-8830-436E-98F1-956B013A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609" y="5737305"/>
            <a:ext cx="638016" cy="10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сигареты BT">
            <a:extLst>
              <a:ext uri="{FF2B5EF4-FFF2-40B4-BE49-F238E27FC236}">
                <a16:creationId xmlns:a16="http://schemas.microsoft.com/office/drawing/2014/main" id="{05CE4D50-CCA8-4D9F-AC8C-200B65CA0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8092" y="5733542"/>
            <a:ext cx="655273" cy="10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5" y="842243"/>
            <a:ext cx="3491678" cy="47684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9A9ADA-B632-42C2-A06E-997A878B2D73}"/>
              </a:ext>
            </a:extLst>
          </p:cNvPr>
          <p:cNvSpPr/>
          <p:nvPr/>
        </p:nvSpPr>
        <p:spPr>
          <a:xfrm>
            <a:off x="1281793" y="2971800"/>
            <a:ext cx="2810915" cy="96841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9A9ADA-B632-42C2-A06E-997A878B2D73}"/>
              </a:ext>
            </a:extLst>
          </p:cNvPr>
          <p:cNvSpPr/>
          <p:nvPr/>
        </p:nvSpPr>
        <p:spPr>
          <a:xfrm rot="304392">
            <a:off x="1268788" y="4841422"/>
            <a:ext cx="2810915" cy="41868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06" y="842243"/>
            <a:ext cx="4502418" cy="47684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9A9ADA-B632-42C2-A06E-997A878B2D73}"/>
              </a:ext>
            </a:extLst>
          </p:cNvPr>
          <p:cNvSpPr/>
          <p:nvPr/>
        </p:nvSpPr>
        <p:spPr>
          <a:xfrm>
            <a:off x="6172545" y="1222407"/>
            <a:ext cx="2182183" cy="40137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938851-50BD-4096-92C4-D86E5A00E35C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СТАНИЦА ПАВЛОВСКАЯ – ПРИМЕР</a:t>
            </a:r>
          </a:p>
        </p:txBody>
      </p:sp>
    </p:spTree>
    <p:extLst>
      <p:ext uri="{BB962C8B-B14F-4D97-AF65-F5344CB8AC3E}">
        <p14:creationId xmlns:p14="http://schemas.microsoft.com/office/powerpoint/2010/main" val="2178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2671" r="6284" b="16744"/>
          <a:stretch/>
        </p:blipFill>
        <p:spPr>
          <a:xfrm>
            <a:off x="885186" y="1799638"/>
            <a:ext cx="9792870" cy="3990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7002AA-ADA2-4FC3-A5B0-1FC74FB59448}"/>
              </a:ext>
            </a:extLst>
          </p:cNvPr>
          <p:cNvSpPr/>
          <p:nvPr/>
        </p:nvSpPr>
        <p:spPr>
          <a:xfrm>
            <a:off x="1287630" y="744102"/>
            <a:ext cx="3872204" cy="600873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1761" y="1799638"/>
            <a:ext cx="10306417" cy="413999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03910" y="6356350"/>
            <a:ext cx="2743200" cy="365125"/>
          </a:xfrm>
        </p:spPr>
        <p:txBody>
          <a:bodyPr/>
          <a:lstStyle/>
          <a:p>
            <a:fld id="{4034BEE3-566C-4068-A777-C3A4762E861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2B8044E7-6546-4062-92D9-54A4F8B9CE93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711182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  <a:cs typeface="Raleway" panose="020B0604020202020204" charset="0"/>
              </a:rPr>
              <a:t>ОСНОВНЫЕ ЦЕНТРЫ ПРОДАЖИ НЕЛЕГАЛЬНОЙ ПРОДУКЦИИ:</a:t>
            </a:r>
          </a:p>
          <a:p>
            <a:pPr lvl="0" defTabSz="711182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  <a:cs typeface="Raleway" panose="020B0604020202020204" charset="0"/>
              </a:rPr>
              <a:t>ЮГ, УРАЛ, СИБИРЬ</a:t>
            </a:r>
            <a:endParaRPr kumimoji="0" lang="ru-RU" sz="2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Century Gothic" panose="020B0502020202020204" pitchFamily="34" charset="0"/>
              <a:ea typeface="+mn-ea"/>
              <a:cs typeface="Raleway" panose="020B0604020202020204" charset="0"/>
            </a:endParaRPr>
          </a:p>
        </p:txBody>
      </p:sp>
      <p:grpSp>
        <p:nvGrpSpPr>
          <p:cNvPr id="58" name="Группа 125">
            <a:extLst>
              <a:ext uri="{FF2B5EF4-FFF2-40B4-BE49-F238E27FC236}">
                <a16:creationId xmlns:a16="http://schemas.microsoft.com/office/drawing/2014/main" id="{D136EDB5-8D6D-4BAA-825C-DAB3ED03655F}"/>
              </a:ext>
            </a:extLst>
          </p:cNvPr>
          <p:cNvGrpSpPr/>
          <p:nvPr/>
        </p:nvGrpSpPr>
        <p:grpSpPr>
          <a:xfrm>
            <a:off x="7878083" y="6170118"/>
            <a:ext cx="3793394" cy="246221"/>
            <a:chOff x="6738380" y="5083642"/>
            <a:chExt cx="3793394" cy="24622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74F3D5D-F1F1-48D8-AECA-4E7579B60ED0}"/>
                </a:ext>
              </a:extLst>
            </p:cNvPr>
            <p:cNvSpPr txBox="1"/>
            <p:nvPr/>
          </p:nvSpPr>
          <p:spPr>
            <a:xfrm>
              <a:off x="6937811" y="5083642"/>
              <a:ext cx="35939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2060"/>
                  </a:solidFill>
                  <a:latin typeface="Arial"/>
                </a:rPr>
                <a:t> - </a:t>
              </a:r>
              <a:r>
                <a:rPr lang="ru-RU" sz="1000" dirty="0">
                  <a:solidFill>
                    <a:srgbClr val="002060"/>
                  </a:solidFill>
                </a:rPr>
                <a:t>Значимо </a:t>
              </a:r>
              <a:r>
                <a:rPr lang="ru-RU" sz="1000" dirty="0">
                  <a:solidFill>
                    <a:srgbClr val="00B050"/>
                  </a:solidFill>
                </a:rPr>
                <a:t>выше</a:t>
              </a:r>
              <a:r>
                <a:rPr lang="ru-RU" sz="1000" dirty="0"/>
                <a:t>/</a:t>
              </a:r>
              <a:r>
                <a:rPr lang="ru-RU" sz="1000" dirty="0">
                  <a:solidFill>
                    <a:srgbClr val="FF0000"/>
                  </a:solidFill>
                </a:rPr>
                <a:t>ниже</a:t>
              </a:r>
              <a:r>
                <a:rPr lang="ru-RU" sz="1000" dirty="0"/>
                <a:t> </a:t>
              </a:r>
              <a:r>
                <a:rPr lang="ru-RU" sz="1000" dirty="0">
                  <a:solidFill>
                    <a:srgbClr val="002060"/>
                  </a:solidFill>
                </a:rPr>
                <a:t>по сравнению с прошлым годом</a:t>
              </a:r>
            </a:p>
          </p:txBody>
        </p:sp>
        <p:sp>
          <p:nvSpPr>
            <p:cNvPr id="60" name="Стрелка вниз 138">
              <a:extLst>
                <a:ext uri="{FF2B5EF4-FFF2-40B4-BE49-F238E27FC236}">
                  <a16:creationId xmlns:a16="http://schemas.microsoft.com/office/drawing/2014/main" id="{E4782F58-9C5F-4C42-8255-FF8903D18D97}"/>
                </a:ext>
              </a:extLst>
            </p:cNvPr>
            <p:cNvSpPr/>
            <p:nvPr/>
          </p:nvSpPr>
          <p:spPr>
            <a:xfrm>
              <a:off x="6865811" y="5148172"/>
              <a:ext cx="144000" cy="144000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ru-RU" sz="1000" dirty="0">
                <a:solidFill>
                  <a:schemeClr val="accent1"/>
                </a:solidFill>
              </a:endParaRPr>
            </a:p>
          </p:txBody>
        </p:sp>
        <p:sp>
          <p:nvSpPr>
            <p:cNvPr id="61" name="Стрелка вниз 139">
              <a:extLst>
                <a:ext uri="{FF2B5EF4-FFF2-40B4-BE49-F238E27FC236}">
                  <a16:creationId xmlns:a16="http://schemas.microsoft.com/office/drawing/2014/main" id="{9FC4F9AA-EDB0-492B-A647-3EC0334DB926}"/>
                </a:ext>
              </a:extLst>
            </p:cNvPr>
            <p:cNvSpPr/>
            <p:nvPr/>
          </p:nvSpPr>
          <p:spPr>
            <a:xfrm flipV="1">
              <a:off x="6738380" y="5148172"/>
              <a:ext cx="144000" cy="14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ru-RU" sz="1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ACF48787-7124-4858-B75C-6D34593C6D53}"/>
              </a:ext>
            </a:extLst>
          </p:cNvPr>
          <p:cNvSpPr/>
          <p:nvPr/>
        </p:nvSpPr>
        <p:spPr>
          <a:xfrm>
            <a:off x="317787" y="6351264"/>
            <a:ext cx="22942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Источник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TNS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Kantar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2021 год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60F73024-0489-4C0A-959E-F5A13D85B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0120657"/>
              </p:ext>
            </p:extLst>
          </p:nvPr>
        </p:nvGraphicFramePr>
        <p:xfrm>
          <a:off x="819142" y="1502284"/>
          <a:ext cx="4450117" cy="4282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2CC2FE7-1C26-4783-9A1C-92121C9E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24620"/>
              </p:ext>
            </p:extLst>
          </p:nvPr>
        </p:nvGraphicFramePr>
        <p:xfrm>
          <a:off x="4365024" y="5094498"/>
          <a:ext cx="525780" cy="514350"/>
        </p:xfrm>
        <a:graphic>
          <a:graphicData uri="http://schemas.openxmlformats.org/drawingml/2006/table">
            <a:tbl>
              <a:tblPr firstRow="1" bandRow="1"/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15 - 20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US" sz="9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3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D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" name="Стрелка вниз 51">
            <a:extLst>
              <a:ext uri="{FF2B5EF4-FFF2-40B4-BE49-F238E27FC236}">
                <a16:creationId xmlns:a16="http://schemas.microsoft.com/office/drawing/2014/main" id="{AE87B165-ECD5-4874-A486-5A13D96B0AAE}"/>
              </a:ext>
            </a:extLst>
          </p:cNvPr>
          <p:cNvSpPr/>
          <p:nvPr/>
        </p:nvSpPr>
        <p:spPr>
          <a:xfrm>
            <a:off x="3928667" y="3007537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57" name="Стрелка вниз 51">
            <a:extLst>
              <a:ext uri="{FF2B5EF4-FFF2-40B4-BE49-F238E27FC236}">
                <a16:creationId xmlns:a16="http://schemas.microsoft.com/office/drawing/2014/main" id="{07CBAD9B-328B-43CC-8888-B066DA74EAD9}"/>
              </a:ext>
            </a:extLst>
          </p:cNvPr>
          <p:cNvSpPr/>
          <p:nvPr/>
        </p:nvSpPr>
        <p:spPr>
          <a:xfrm>
            <a:off x="4795190" y="2366876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64" name="Стрелка вниз 51">
            <a:extLst>
              <a:ext uri="{FF2B5EF4-FFF2-40B4-BE49-F238E27FC236}">
                <a16:creationId xmlns:a16="http://schemas.microsoft.com/office/drawing/2014/main" id="{115BF119-CBFD-4F32-8362-E881DA18F2DC}"/>
              </a:ext>
            </a:extLst>
          </p:cNvPr>
          <p:cNvSpPr/>
          <p:nvPr/>
        </p:nvSpPr>
        <p:spPr>
          <a:xfrm>
            <a:off x="3942896" y="3595307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66" name="Стрелка вниз 51">
            <a:extLst>
              <a:ext uri="{FF2B5EF4-FFF2-40B4-BE49-F238E27FC236}">
                <a16:creationId xmlns:a16="http://schemas.microsoft.com/office/drawing/2014/main" id="{17829D2D-E4CC-4235-B391-7F8F0E76EE3D}"/>
              </a:ext>
            </a:extLst>
          </p:cNvPr>
          <p:cNvSpPr/>
          <p:nvPr/>
        </p:nvSpPr>
        <p:spPr>
          <a:xfrm>
            <a:off x="3736087" y="4154800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67" name="Стрелка вниз 51">
            <a:extLst>
              <a:ext uri="{FF2B5EF4-FFF2-40B4-BE49-F238E27FC236}">
                <a16:creationId xmlns:a16="http://schemas.microsoft.com/office/drawing/2014/main" id="{F72C7B35-2BB3-40B1-896C-B9881CB548C8}"/>
              </a:ext>
            </a:extLst>
          </p:cNvPr>
          <p:cNvSpPr/>
          <p:nvPr/>
        </p:nvSpPr>
        <p:spPr>
          <a:xfrm>
            <a:off x="3545729" y="4783300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68" name="Стрелка вниз 51">
            <a:extLst>
              <a:ext uri="{FF2B5EF4-FFF2-40B4-BE49-F238E27FC236}">
                <a16:creationId xmlns:a16="http://schemas.microsoft.com/office/drawing/2014/main" id="{6974C8B6-5821-4B33-AC5C-70B1A596EC61}"/>
              </a:ext>
            </a:extLst>
          </p:cNvPr>
          <p:cNvSpPr/>
          <p:nvPr/>
        </p:nvSpPr>
        <p:spPr>
          <a:xfrm>
            <a:off x="3395649" y="5363024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69" name="Стрелка вниз 50">
            <a:extLst>
              <a:ext uri="{FF2B5EF4-FFF2-40B4-BE49-F238E27FC236}">
                <a16:creationId xmlns:a16="http://schemas.microsoft.com/office/drawing/2014/main" id="{1B8D4A8A-2FB1-4A4E-8547-88B41BF4C26E}"/>
              </a:ext>
            </a:extLst>
          </p:cNvPr>
          <p:cNvSpPr/>
          <p:nvPr/>
        </p:nvSpPr>
        <p:spPr>
          <a:xfrm flipV="1">
            <a:off x="4956080" y="1795600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D4B3F32-B1F7-4184-8E2C-0F1008674670}"/>
              </a:ext>
            </a:extLst>
          </p:cNvPr>
          <p:cNvSpPr/>
          <p:nvPr/>
        </p:nvSpPr>
        <p:spPr>
          <a:xfrm>
            <a:off x="7779035" y="617821"/>
            <a:ext cx="34847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Приграничные области в зоне повышенного риска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2E95AD8-6FDF-4276-89A2-58FE97F1E44C}"/>
              </a:ext>
            </a:extLst>
          </p:cNvPr>
          <p:cNvSpPr/>
          <p:nvPr/>
        </p:nvSpPr>
        <p:spPr>
          <a:xfrm>
            <a:off x="7778897" y="895341"/>
            <a:ext cx="3593962" cy="830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766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E0FB7-EF43-47A7-8AAE-F8A1E3EC0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6" y="1035422"/>
            <a:ext cx="6096000" cy="478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F6B5E-F3C1-4371-879E-D696813FB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836" y="125062"/>
            <a:ext cx="2828925" cy="3571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F6D75E-EDF6-4882-8484-B4DD72E84671}"/>
              </a:ext>
            </a:extLst>
          </p:cNvPr>
          <p:cNvSpPr/>
          <p:nvPr/>
        </p:nvSpPr>
        <p:spPr>
          <a:xfrm>
            <a:off x="7427040" y="3924771"/>
            <a:ext cx="442451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tabLst>
                <a:tab pos="5286375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ИП Кашкина, ул. Космонавтов 22</a:t>
            </a:r>
          </a:p>
          <a:p>
            <a:pPr marL="0" lvl="1" algn="ctr">
              <a:tabLst>
                <a:tab pos="5286375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Реализует контрафактную и контрабандную табачную продукцию в открытом виде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17C22766-D0C0-4037-82C5-658406DFCC1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23" y="5429878"/>
            <a:ext cx="617180" cy="1031580"/>
          </a:xfrm>
          <a:prstGeom prst="rect">
            <a:avLst/>
          </a:prstGeom>
        </p:spPr>
      </p:pic>
      <p:pic>
        <p:nvPicPr>
          <p:cNvPr id="12" name="Picture 11" descr="Отзывы о Сигареты &amp;quot;Корона&amp;quot;">
            <a:extLst>
              <a:ext uri="{FF2B5EF4-FFF2-40B4-BE49-F238E27FC236}">
                <a16:creationId xmlns:a16="http://schemas.microsoft.com/office/drawing/2014/main" id="{50A7F0A8-1D21-4FA5-A798-217C5502C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r="18903"/>
          <a:stretch/>
        </p:blipFill>
        <p:spPr bwMode="auto">
          <a:xfrm>
            <a:off x="8772870" y="5437406"/>
            <a:ext cx="642597" cy="10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купить сигареты космос">
            <a:extLst>
              <a:ext uri="{FF2B5EF4-FFF2-40B4-BE49-F238E27FC236}">
                <a16:creationId xmlns:a16="http://schemas.microsoft.com/office/drawing/2014/main" id="{340CA473-578A-46DC-B841-18DB648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7934" y="5433641"/>
            <a:ext cx="638016" cy="10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сигареты BT">
            <a:extLst>
              <a:ext uri="{FF2B5EF4-FFF2-40B4-BE49-F238E27FC236}">
                <a16:creationId xmlns:a16="http://schemas.microsoft.com/office/drawing/2014/main" id="{6AFEAFDC-5386-4029-A577-06DFA1F1E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78417" y="5429878"/>
            <a:ext cx="655273" cy="10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">
            <a:extLst>
              <a:ext uri="{FF2B5EF4-FFF2-40B4-BE49-F238E27FC236}">
                <a16:creationId xmlns:a16="http://schemas.microsoft.com/office/drawing/2014/main" id="{54EA9294-75F6-4122-8D00-C42461934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9815" y="5416335"/>
            <a:ext cx="663325" cy="103158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2625553-80F9-4CC4-B6FD-04A165CF335E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ПРИМОРСКО-АХТАРСК – ПРИМЕР</a:t>
            </a:r>
          </a:p>
        </p:txBody>
      </p:sp>
    </p:spTree>
    <p:extLst>
      <p:ext uri="{BB962C8B-B14F-4D97-AF65-F5344CB8AC3E}">
        <p14:creationId xmlns:p14="http://schemas.microsoft.com/office/powerpoint/2010/main" val="3060483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A51C5-544A-4754-9D14-256C8E5D3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5" y="847724"/>
            <a:ext cx="3161109" cy="4991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3A7AA-C4E9-41BB-9A06-93E2E91DBB97}"/>
              </a:ext>
            </a:extLst>
          </p:cNvPr>
          <p:cNvSpPr/>
          <p:nvPr/>
        </p:nvSpPr>
        <p:spPr>
          <a:xfrm>
            <a:off x="4931489" y="1948737"/>
            <a:ext cx="599368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  <a:tabLst>
                <a:tab pos="5286375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ИП Капылова, ул. Пролетарская 48</a:t>
            </a:r>
          </a:p>
          <a:p>
            <a:pPr marL="0" lvl="1" algn="ctr">
              <a:tabLst>
                <a:tab pos="5286375" algn="l"/>
              </a:tabLst>
              <a:defRPr/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Реализует контрафактную и контрабандную табачную продукцию.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8F21BCA-69B1-4023-99AF-A88E7C692A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23" y="3429000"/>
            <a:ext cx="617180" cy="1031580"/>
          </a:xfrm>
          <a:prstGeom prst="rect">
            <a:avLst/>
          </a:prstGeom>
        </p:spPr>
      </p:pic>
      <p:pic>
        <p:nvPicPr>
          <p:cNvPr id="7" name="Picture 6" descr="Отзывы о Сигареты &amp;quot;Корона&amp;quot;">
            <a:extLst>
              <a:ext uri="{FF2B5EF4-FFF2-40B4-BE49-F238E27FC236}">
                <a16:creationId xmlns:a16="http://schemas.microsoft.com/office/drawing/2014/main" id="{22C0E858-0E39-483C-B37D-E1B2B4DC3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r="18903"/>
          <a:stretch/>
        </p:blipFill>
        <p:spPr bwMode="auto">
          <a:xfrm>
            <a:off x="6753570" y="3436528"/>
            <a:ext cx="642597" cy="10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купить сигареты космос">
            <a:extLst>
              <a:ext uri="{FF2B5EF4-FFF2-40B4-BE49-F238E27FC236}">
                <a16:creationId xmlns:a16="http://schemas.microsoft.com/office/drawing/2014/main" id="{504FEB50-458C-45A4-B6D5-D15A273B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634" y="3432763"/>
            <a:ext cx="638016" cy="10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сигареты BT">
            <a:extLst>
              <a:ext uri="{FF2B5EF4-FFF2-40B4-BE49-F238E27FC236}">
                <a16:creationId xmlns:a16="http://schemas.microsoft.com/office/drawing/2014/main" id="{58AC4A58-C386-42DD-B5C2-C11F7F951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9117" y="3429000"/>
            <a:ext cx="655273" cy="10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17858DB2-0256-4C2C-B16A-4E4195CB8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515" y="3415457"/>
            <a:ext cx="663325" cy="103158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0951A93-4767-4895-A07F-A977B726DD37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ПРИМОРСКО-АХТАРСК – ПРИМЕР</a:t>
            </a:r>
          </a:p>
        </p:txBody>
      </p:sp>
    </p:spTree>
    <p:extLst>
      <p:ext uri="{BB962C8B-B14F-4D97-AF65-F5344CB8AC3E}">
        <p14:creationId xmlns:p14="http://schemas.microsoft.com/office/powerpoint/2010/main" val="647801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ява бренд">
            <a:extLst>
              <a:ext uri="{FF2B5EF4-FFF2-40B4-BE49-F238E27FC236}">
                <a16:creationId xmlns:a16="http://schemas.microsoft.com/office/drawing/2014/main" id="{AB4BE191-88A4-4920-8A3D-EDC6B750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812" y="2816468"/>
            <a:ext cx="2639767" cy="190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Chesterfield">
            <a:extLst>
              <a:ext uri="{FF2B5EF4-FFF2-40B4-BE49-F238E27FC236}">
                <a16:creationId xmlns:a16="http://schemas.microsoft.com/office/drawing/2014/main" id="{C5589080-F47A-4ED8-AADD-EE631953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398" y="2779264"/>
            <a:ext cx="1101071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A7248-6871-4D7C-92C4-0F8FF0230295}"/>
              </a:ext>
            </a:extLst>
          </p:cNvPr>
          <p:cNvSpPr txBox="1"/>
          <p:nvPr/>
        </p:nvSpPr>
        <p:spPr>
          <a:xfrm>
            <a:off x="860038" y="236942"/>
            <a:ext cx="3826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British American Tobacco</a:t>
            </a:r>
            <a:endParaRPr lang="ru-RU" sz="2200" b="1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35119-E324-408C-AFCE-97E2FD7941CE}"/>
              </a:ext>
            </a:extLst>
          </p:cNvPr>
          <p:cNvSpPr txBox="1"/>
          <p:nvPr/>
        </p:nvSpPr>
        <p:spPr>
          <a:xfrm>
            <a:off x="5158486" y="229913"/>
            <a:ext cx="4073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Philip Morris International</a:t>
            </a:r>
            <a:endParaRPr lang="ru-RU" sz="2200" b="1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66C8D-BE5B-4BC1-882E-FC0604B11426}"/>
              </a:ext>
            </a:extLst>
          </p:cNvPr>
          <p:cNvSpPr txBox="1"/>
          <p:nvPr/>
        </p:nvSpPr>
        <p:spPr>
          <a:xfrm>
            <a:off x="5559376" y="902135"/>
            <a:ext cx="2452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Bond Street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L&amp;M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Chesterfield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Parliament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Marlboro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0F30B34-97F4-4F99-8DCB-8A796ADFCA80}"/>
              </a:ext>
            </a:extLst>
          </p:cNvPr>
          <p:cNvCxnSpPr>
            <a:cxnSpLocks/>
          </p:cNvCxnSpPr>
          <p:nvPr/>
        </p:nvCxnSpPr>
        <p:spPr>
          <a:xfrm flipH="1">
            <a:off x="5267908" y="1059787"/>
            <a:ext cx="9519" cy="5208279"/>
          </a:xfrm>
          <a:prstGeom prst="line">
            <a:avLst/>
          </a:prstGeom>
          <a:ln w="15875">
            <a:solidFill>
              <a:srgbClr val="334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Marlboro">
            <a:extLst>
              <a:ext uri="{FF2B5EF4-FFF2-40B4-BE49-F238E27FC236}">
                <a16:creationId xmlns:a16="http://schemas.microsoft.com/office/drawing/2014/main" id="{701218F5-3F02-4210-BFED-4DB412E69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397" y="5272512"/>
            <a:ext cx="1503360" cy="5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Таблица 1023">
            <a:extLst>
              <a:ext uri="{FF2B5EF4-FFF2-40B4-BE49-F238E27FC236}">
                <a16:creationId xmlns:a16="http://schemas.microsoft.com/office/drawing/2014/main" id="{D5F8AD23-6AFA-4A35-B219-727688E38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43764"/>
              </p:ext>
            </p:extLst>
          </p:nvPr>
        </p:nvGraphicFramePr>
        <p:xfrm>
          <a:off x="409793" y="843519"/>
          <a:ext cx="1737971" cy="5396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971">
                  <a:extLst>
                    <a:ext uri="{9D8B030D-6E8A-4147-A177-3AD203B41FA5}">
                      <a16:colId xmlns:a16="http://schemas.microsoft.com/office/drawing/2014/main" val="1799449601"/>
                    </a:ext>
                  </a:extLst>
                </a:gridCol>
              </a:tblGrid>
              <a:tr h="5396908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900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Calibri" panose="020F0502020204030204" pitchFamily="34" charset="0"/>
                        </a:rPr>
                        <a:t>KENT</a:t>
                      </a:r>
                      <a:endParaRPr lang="ru-RU" sz="1900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900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900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Calibri" panose="020F0502020204030204" pitchFamily="34" charset="0"/>
                        </a:rPr>
                        <a:t>Rothmans</a:t>
                      </a:r>
                      <a:endParaRPr lang="ru-RU" sz="1900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900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u="none" dirty="0">
                          <a:latin typeface="Calibri" panose="020F0502020204030204" pitchFamily="34" charset="0"/>
                        </a:rPr>
                        <a:t>Pall Mall</a:t>
                      </a: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900" u="none" dirty="0">
                          <a:latin typeface="Calibri" panose="020F0502020204030204" pitchFamily="34" charset="0"/>
                        </a:rPr>
                        <a:t>Ява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900" u="none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u="none" dirty="0">
                          <a:latin typeface="Calibri" panose="020F0502020204030204" pitchFamily="34" charset="0"/>
                        </a:rPr>
                        <a:t>Dunhill</a:t>
                      </a: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900" u="none" dirty="0">
                        <a:latin typeface="Calibri" panose="020F050202020403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sz="1900" u="none" dirty="0">
                        <a:latin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900" u="none" dirty="0">
                          <a:latin typeface="Calibri" panose="020F0502020204030204" pitchFamily="34" charset="0"/>
                        </a:rPr>
                        <a:t>Lucky Strike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1852265"/>
                  </a:ext>
                </a:extLst>
              </a:tr>
            </a:tbl>
          </a:graphicData>
        </a:graphic>
      </p:graphicFrame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61AB5F4-916E-40FB-A4B3-5E1860D8C9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598" y="865842"/>
            <a:ext cx="1341871" cy="545596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5A72FB92-46AA-458B-BE40-C055243D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991" y="1856659"/>
            <a:ext cx="961083" cy="533935"/>
          </a:xfrm>
          <a:prstGeom prst="rect">
            <a:avLst/>
          </a:prstGeom>
        </p:spPr>
      </p:pic>
      <p:pic>
        <p:nvPicPr>
          <p:cNvPr id="1037" name="Рисунок 1036">
            <a:extLst>
              <a:ext uri="{FF2B5EF4-FFF2-40B4-BE49-F238E27FC236}">
                <a16:creationId xmlns:a16="http://schemas.microsoft.com/office/drawing/2014/main" id="{E74A44BF-03B0-44EC-BD9E-5F92BFB418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870" y="4232667"/>
            <a:ext cx="1950963" cy="4264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C5BB72-EF3B-43C4-B808-8193C9D65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0096" y="1031502"/>
            <a:ext cx="1651000" cy="75628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2F36895-37DD-4224-9037-551358AA0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576" y="2467807"/>
            <a:ext cx="1616101" cy="9820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7DC656B-1F51-45D7-A109-F74BA9F4D5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68"/>
          <a:stretch/>
        </p:blipFill>
        <p:spPr>
          <a:xfrm>
            <a:off x="2773528" y="1876799"/>
            <a:ext cx="1737972" cy="660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ED78FF-D039-493C-877D-5FDB1F339732}"/>
              </a:ext>
            </a:extLst>
          </p:cNvPr>
          <p:cNvSpPr txBox="1"/>
          <p:nvPr/>
        </p:nvSpPr>
        <p:spPr>
          <a:xfrm>
            <a:off x="207216" y="6222453"/>
            <a:ext cx="513262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dirty="0"/>
              <a:t>Остальные: Родопи, Опал, Космос, Стюардесса, </a:t>
            </a:r>
            <a:r>
              <a:rPr lang="en-US" sz="1333" dirty="0"/>
              <a:t>BT, </a:t>
            </a:r>
            <a:r>
              <a:rPr lang="en-GB" sz="1333" dirty="0"/>
              <a:t>TU-134.</a:t>
            </a:r>
            <a:endParaRPr lang="ru-RU" sz="1333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C93BD9-7E4C-4F16-BA0A-F69B98EBDA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610" y="5113256"/>
            <a:ext cx="1005807" cy="10058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4B3346-2B5A-4D23-91C3-DB5BFEA2B6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195" y="4326516"/>
            <a:ext cx="1518863" cy="6697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21AD85-3EE1-4BCD-B5D2-510024B0ECA9}"/>
              </a:ext>
            </a:extLst>
          </p:cNvPr>
          <p:cNvSpPr/>
          <p:nvPr/>
        </p:nvSpPr>
        <p:spPr>
          <a:xfrm>
            <a:off x="1146769" y="6222454"/>
            <a:ext cx="4046036" cy="279192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A1ACC92-DC48-4E4E-9376-7410D5D225DC}"/>
              </a:ext>
            </a:extLst>
          </p:cNvPr>
          <p:cNvSpPr/>
          <p:nvPr/>
        </p:nvSpPr>
        <p:spPr>
          <a:xfrm rot="10800000">
            <a:off x="5414007" y="6183799"/>
            <a:ext cx="650281" cy="389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D96EFC-4951-40BC-980C-FDE22B0F0B2A}"/>
              </a:ext>
            </a:extLst>
          </p:cNvPr>
          <p:cNvSpPr txBox="1"/>
          <p:nvPr/>
        </p:nvSpPr>
        <p:spPr>
          <a:xfrm>
            <a:off x="5654357" y="6165753"/>
            <a:ext cx="440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Calibri" panose="020F0502020204030204" pitchFamily="34" charset="0"/>
              </a:rPr>
              <a:t>на рынке есть только подделки</a:t>
            </a:r>
          </a:p>
        </p:txBody>
      </p:sp>
    </p:spTree>
    <p:extLst>
      <p:ext uri="{BB962C8B-B14F-4D97-AF65-F5344CB8AC3E}">
        <p14:creationId xmlns:p14="http://schemas.microsoft.com/office/powerpoint/2010/main" val="258485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Davidoff">
            <a:extLst>
              <a:ext uri="{FF2B5EF4-FFF2-40B4-BE49-F238E27FC236}">
                <a16:creationId xmlns:a16="http://schemas.microsoft.com/office/drawing/2014/main" id="{C22B9D09-1162-43A2-BC2F-89DB9D4E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23" y="947156"/>
            <a:ext cx="1690376" cy="8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Jade">
            <a:extLst>
              <a:ext uri="{FF2B5EF4-FFF2-40B4-BE49-F238E27FC236}">
                <a16:creationId xmlns:a16="http://schemas.microsoft.com/office/drawing/2014/main" id="{7A09ABC2-A324-46E1-BFAB-BA225D52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358" y="1989985"/>
            <a:ext cx="1903357" cy="9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Parker and Simpson">
            <a:extLst>
              <a:ext uri="{FF2B5EF4-FFF2-40B4-BE49-F238E27FC236}">
                <a16:creationId xmlns:a16="http://schemas.microsoft.com/office/drawing/2014/main" id="{1768B2F6-1C7E-49BB-BCD6-D92038FD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532" y="3184413"/>
            <a:ext cx="1690373" cy="8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West">
            <a:extLst>
              <a:ext uri="{FF2B5EF4-FFF2-40B4-BE49-F238E27FC236}">
                <a16:creationId xmlns:a16="http://schemas.microsoft.com/office/drawing/2014/main" id="{9E0FDB32-D409-4884-BFF0-4C47D917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516" y="4365419"/>
            <a:ext cx="1477389" cy="73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Maxim">
            <a:extLst>
              <a:ext uri="{FF2B5EF4-FFF2-40B4-BE49-F238E27FC236}">
                <a16:creationId xmlns:a16="http://schemas.microsoft.com/office/drawing/2014/main" id="{0EC821BB-825E-4580-9100-24DDF8E6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23" y="5204167"/>
            <a:ext cx="1903357" cy="9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Silk Cut">
            <a:extLst>
              <a:ext uri="{FF2B5EF4-FFF2-40B4-BE49-F238E27FC236}">
                <a16:creationId xmlns:a16="http://schemas.microsoft.com/office/drawing/2014/main" id="{0ED555AC-A468-444E-96EC-2E21B341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029" y="5467399"/>
            <a:ext cx="1841593" cy="1213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amel large logo 2019">
            <a:extLst>
              <a:ext uri="{FF2B5EF4-FFF2-40B4-BE49-F238E27FC236}">
                <a16:creationId xmlns:a16="http://schemas.microsoft.com/office/drawing/2014/main" id="{B424B7BA-38E0-4219-93FC-8524BB2D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656" y="2212940"/>
            <a:ext cx="1386337" cy="913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inston">
            <a:extLst>
              <a:ext uri="{FF2B5EF4-FFF2-40B4-BE49-F238E27FC236}">
                <a16:creationId xmlns:a16="http://schemas.microsoft.com/office/drawing/2014/main" id="{89FBBCE5-F7E2-4160-A7BD-7BB4C95A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117" y="739399"/>
            <a:ext cx="1410175" cy="92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Glamour">
            <a:extLst>
              <a:ext uri="{FF2B5EF4-FFF2-40B4-BE49-F238E27FC236}">
                <a16:creationId xmlns:a16="http://schemas.microsoft.com/office/drawing/2014/main" id="{5651A810-73BD-410F-9D8D-632B61EA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721" y="4692248"/>
            <a:ext cx="1376817" cy="907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mevius">
            <a:extLst>
              <a:ext uri="{FF2B5EF4-FFF2-40B4-BE49-F238E27FC236}">
                <a16:creationId xmlns:a16="http://schemas.microsoft.com/office/drawing/2014/main" id="{F79AF94C-B1ED-49C0-9386-A4F122EC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116" y="1280706"/>
            <a:ext cx="1507091" cy="99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LD">
            <a:extLst>
              <a:ext uri="{FF2B5EF4-FFF2-40B4-BE49-F238E27FC236}">
                <a16:creationId xmlns:a16="http://schemas.microsoft.com/office/drawing/2014/main" id="{8D9BE9EE-B642-4212-8A3B-C39D80E0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004" y="2873502"/>
            <a:ext cx="1687856" cy="111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A7248-6871-4D7C-92C4-0F8FF0230295}"/>
              </a:ext>
            </a:extLst>
          </p:cNvPr>
          <p:cNvSpPr txBox="1"/>
          <p:nvPr/>
        </p:nvSpPr>
        <p:spPr>
          <a:xfrm>
            <a:off x="371030" y="229980"/>
            <a:ext cx="4373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Japan Tobacco International</a:t>
            </a:r>
            <a:endParaRPr lang="ru-RU" sz="2200" b="1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35119-E324-408C-AFCE-97E2FD7941CE}"/>
              </a:ext>
            </a:extLst>
          </p:cNvPr>
          <p:cNvSpPr txBox="1"/>
          <p:nvPr/>
        </p:nvSpPr>
        <p:spPr>
          <a:xfrm>
            <a:off x="4894917" y="238312"/>
            <a:ext cx="3776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Imperial Tobacco</a:t>
            </a:r>
            <a:endParaRPr lang="ru-RU" sz="2200" b="1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D4B6B-A325-42BD-B2EE-AB2ED7F64BAD}"/>
              </a:ext>
            </a:extLst>
          </p:cNvPr>
          <p:cNvSpPr txBox="1"/>
          <p:nvPr/>
        </p:nvSpPr>
        <p:spPr>
          <a:xfrm>
            <a:off x="429029" y="1002868"/>
            <a:ext cx="246265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Winston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Mevius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Camel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LD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Sobranie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Glamour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Silk Cut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66C8D-BE5B-4BC1-882E-FC0604B11426}"/>
              </a:ext>
            </a:extLst>
          </p:cNvPr>
          <p:cNvSpPr txBox="1"/>
          <p:nvPr/>
        </p:nvSpPr>
        <p:spPr>
          <a:xfrm>
            <a:off x="5294706" y="1212816"/>
            <a:ext cx="17986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Davidoff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Jade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P&amp;S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Максим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0F30B34-97F4-4F99-8DCB-8A796ADFCA80}"/>
              </a:ext>
            </a:extLst>
          </p:cNvPr>
          <p:cNvCxnSpPr>
            <a:cxnSpLocks/>
          </p:cNvCxnSpPr>
          <p:nvPr/>
        </p:nvCxnSpPr>
        <p:spPr>
          <a:xfrm flipH="1">
            <a:off x="4885398" y="1002868"/>
            <a:ext cx="9519" cy="5208279"/>
          </a:xfrm>
          <a:prstGeom prst="line">
            <a:avLst/>
          </a:prstGeom>
          <a:ln w="15875">
            <a:solidFill>
              <a:srgbClr val="334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57955D-6189-4555-BFFE-7EAE84CDED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746" y="4033632"/>
            <a:ext cx="1526831" cy="58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6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3CDFB989-44C7-4D67-9798-149E7E783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95" y="1153878"/>
            <a:ext cx="8883705" cy="54450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en-US" sz="1400" b="1" dirty="0"/>
              <a:t>JTI Russia LLC </a:t>
            </a:r>
          </a:p>
          <a:p>
            <a:pPr>
              <a:buClrTx/>
            </a:pPr>
            <a:r>
              <a:rPr lang="ru-RU" sz="1400" b="1" dirty="0"/>
              <a:t>Адрес: </a:t>
            </a:r>
            <a:r>
              <a:rPr lang="ru-RU" sz="1400" dirty="0"/>
              <a:t>123100</a:t>
            </a:r>
            <a:r>
              <a:rPr lang="en-US" sz="1400" dirty="0"/>
              <a:t>, </a:t>
            </a:r>
            <a:r>
              <a:rPr lang="ru-RU" sz="1400" dirty="0"/>
              <a:t>Москва</a:t>
            </a:r>
            <a:r>
              <a:rPr lang="en-US" sz="1400" dirty="0"/>
              <a:t>, </a:t>
            </a:r>
            <a:r>
              <a:rPr lang="ru-RU" sz="1400" dirty="0"/>
              <a:t>1-й Красногвардейский проезд, 15</a:t>
            </a:r>
          </a:p>
          <a:p>
            <a:r>
              <a:rPr lang="ru-RU" sz="1400" b="1" dirty="0"/>
              <a:t>Тел</a:t>
            </a:r>
            <a:r>
              <a:rPr lang="en-US" sz="1400" b="1" dirty="0"/>
              <a:t>.</a:t>
            </a:r>
            <a:r>
              <a:rPr lang="ru-RU" sz="1400" b="1" dirty="0"/>
              <a:t>:</a:t>
            </a:r>
            <a:r>
              <a:rPr lang="ru-RU" sz="1400" b="1" u="sng" dirty="0"/>
              <a:t> </a:t>
            </a:r>
            <a:r>
              <a:rPr lang="de-DE" sz="1400" u="sng" dirty="0"/>
              <a:t>+7 499 677 0000</a:t>
            </a:r>
          </a:p>
          <a:p>
            <a:r>
              <a:rPr lang="de-DE" sz="1400" b="1" dirty="0"/>
              <a:t>Email: </a:t>
            </a:r>
            <a:r>
              <a:rPr lang="de-DE" sz="1400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AIT.Russia@jti.com</a:t>
            </a:r>
            <a:endParaRPr lang="de-DE" sz="1400" dirty="0">
              <a:latin typeface="+mn-lt"/>
            </a:endParaRPr>
          </a:p>
          <a:p>
            <a:r>
              <a:rPr lang="en-US" altLang="ru-RU" sz="1400" b="1" dirty="0">
                <a:cs typeface="Arial" panose="020B0604020202020204" pitchFamily="34" charset="0"/>
              </a:rPr>
              <a:t>Web-site: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https://www.jti.com/ru/</a:t>
            </a:r>
            <a:br>
              <a:rPr lang="ru-RU" sz="1400" dirty="0"/>
            </a:br>
            <a:r>
              <a:rPr lang="ru-RU" sz="1400" dirty="0"/>
              <a:t> </a:t>
            </a:r>
          </a:p>
          <a:p>
            <a:pPr>
              <a:buClrTx/>
            </a:pPr>
            <a:r>
              <a:rPr lang="en-US" sz="1400" b="1" dirty="0"/>
              <a:t>Philip</a:t>
            </a:r>
            <a:r>
              <a:rPr lang="ru-RU" sz="1400" b="1" dirty="0"/>
              <a:t> </a:t>
            </a:r>
            <a:r>
              <a:rPr lang="en-US" sz="1400" b="1" dirty="0"/>
              <a:t>Morris (</a:t>
            </a:r>
            <a:r>
              <a:rPr lang="ru-RU" sz="1400" b="1" dirty="0"/>
              <a:t>ООО «Филип Моррис Интернэшнл»</a:t>
            </a:r>
            <a:r>
              <a:rPr lang="en-US" sz="1400" b="1" dirty="0"/>
              <a:t>)</a:t>
            </a:r>
            <a:br>
              <a:rPr lang="ru-RU" sz="1400" dirty="0"/>
            </a:br>
            <a:r>
              <a:rPr lang="ru-RU" sz="1400" b="1" dirty="0"/>
              <a:t>Адрес:</a:t>
            </a:r>
            <a:r>
              <a:rPr lang="ru-RU" sz="1400" dirty="0"/>
              <a:t> Москва, Цветной бульвар, 2.</a:t>
            </a:r>
          </a:p>
          <a:p>
            <a:pPr>
              <a:buClrTx/>
            </a:pPr>
            <a:r>
              <a:rPr lang="ru-RU" altLang="ru-RU" sz="1400" b="1" dirty="0">
                <a:cs typeface="Arial" panose="020B0604020202020204" pitchFamily="34" charset="0"/>
              </a:rPr>
              <a:t>Тел./факс:</a:t>
            </a:r>
            <a:r>
              <a:rPr lang="ru-RU" altLang="ru-RU" sz="1400" dirty="0">
                <a:cs typeface="Arial" panose="020B0604020202020204" pitchFamily="34" charset="0"/>
              </a:rPr>
              <a:t> </a:t>
            </a:r>
            <a:r>
              <a:rPr lang="ru-RU" sz="1400" dirty="0"/>
              <a:t> </a:t>
            </a:r>
            <a:r>
              <a:rPr lang="en-US" sz="1400" u="sng" dirty="0"/>
              <a:t>+7 </a:t>
            </a:r>
            <a:r>
              <a:rPr lang="ru-RU" sz="1400" u="sng" dirty="0"/>
              <a:t>(495) 705-92-20, 8</a:t>
            </a:r>
            <a:r>
              <a:rPr lang="en-US" sz="1400" u="sng" dirty="0"/>
              <a:t>-</a:t>
            </a:r>
            <a:r>
              <a:rPr lang="ru-RU" sz="1400" u="sng" dirty="0"/>
              <a:t>800</a:t>
            </a:r>
            <a:r>
              <a:rPr lang="en-US" sz="1400" u="sng" dirty="0"/>
              <a:t>-</a:t>
            </a:r>
            <a:r>
              <a:rPr lang="ru-RU" sz="1400" u="sng" dirty="0"/>
              <a:t>200</a:t>
            </a:r>
            <a:r>
              <a:rPr lang="en-US" sz="1400" u="sng" dirty="0"/>
              <a:t>-</a:t>
            </a:r>
            <a:r>
              <a:rPr lang="ru-RU" sz="1400" u="sng" dirty="0"/>
              <a:t>37</a:t>
            </a:r>
            <a:r>
              <a:rPr lang="en-US" sz="1400" u="sng" dirty="0"/>
              <a:t>-</a:t>
            </a:r>
            <a:r>
              <a:rPr lang="ru-RU" sz="1400" u="sng" dirty="0"/>
              <a:t>37</a:t>
            </a:r>
            <a:r>
              <a:rPr lang="en-US" sz="1400" u="sng" dirty="0"/>
              <a:t>.</a:t>
            </a:r>
          </a:p>
          <a:p>
            <a:pPr>
              <a:buClrTx/>
            </a:pPr>
            <a:r>
              <a:rPr lang="en-US" altLang="ru-RU" sz="1400" b="1" dirty="0">
                <a:cs typeface="Arial" panose="020B0604020202020204" pitchFamily="34" charset="0"/>
              </a:rPr>
              <a:t>Web-site: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https://www.pmi.com/</a:t>
            </a:r>
            <a:r>
              <a:rPr lang="ru-RU" sz="1400" dirty="0"/>
              <a:t> </a:t>
            </a:r>
            <a:endParaRPr lang="en-US" sz="1400" dirty="0"/>
          </a:p>
          <a:p>
            <a:pPr>
              <a:buClrTx/>
            </a:pPr>
            <a:endParaRPr lang="ru-RU" altLang="ru-RU" sz="1400" dirty="0">
              <a:latin typeface="+mn-lt"/>
              <a:cs typeface="Arial" panose="020B0604020202020204" pitchFamily="34" charset="0"/>
            </a:endParaRPr>
          </a:p>
          <a:p>
            <a:pPr defTabSz="1219170"/>
            <a:r>
              <a:rPr lang="en-US" altLang="ru-RU" sz="1400" b="1" dirty="0">
                <a:latin typeface="+mn-lt"/>
                <a:cs typeface="Arial" panose="020B0604020202020204" pitchFamily="34" charset="0"/>
              </a:rPr>
              <a:t>British American Tobacco (</a:t>
            </a: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АО «Международные услуги по маркетингу табака»)</a:t>
            </a:r>
            <a:endParaRPr lang="en-US" altLang="ru-RU" sz="1400" b="1" dirty="0">
              <a:latin typeface="+mn-lt"/>
              <a:cs typeface="Arial" panose="020B0604020202020204" pitchFamily="34" charset="0"/>
            </a:endParaRPr>
          </a:p>
          <a:p>
            <a:pPr lvl="0">
              <a:buClrTx/>
            </a:pPr>
            <a:r>
              <a:rPr lang="ru-RU" sz="1400" b="1" dirty="0">
                <a:latin typeface="+mn-lt"/>
              </a:rPr>
              <a:t>Адрес: </a:t>
            </a:r>
            <a:r>
              <a:rPr lang="ru-RU" sz="1400" dirty="0">
                <a:latin typeface="+mn-lt"/>
              </a:rPr>
              <a:t>121614, Москва, ул. Крылатская, д. 17, корпус 2</a:t>
            </a:r>
            <a:endParaRPr lang="en-US" altLang="ru-RU" sz="1400" dirty="0">
              <a:latin typeface="+mn-lt"/>
              <a:cs typeface="Arial" panose="020B0604020202020204" pitchFamily="34" charset="0"/>
            </a:endParaRPr>
          </a:p>
          <a:p>
            <a:pPr lvl="0">
              <a:buClrTx/>
            </a:pPr>
            <a:r>
              <a:rPr lang="ru-RU" sz="1400" b="1" dirty="0">
                <a:latin typeface="+mn-lt"/>
              </a:rPr>
              <a:t>Тел.: </a:t>
            </a:r>
            <a:r>
              <a:rPr lang="ru-RU" sz="1400" u="sng" dirty="0">
                <a:latin typeface="+mn-lt"/>
              </a:rPr>
              <a:t>+7 (495) 974-0555</a:t>
            </a:r>
            <a:br>
              <a:rPr lang="ru-RU" sz="1400" dirty="0">
                <a:latin typeface="+mn-lt"/>
              </a:rPr>
            </a:br>
            <a:r>
              <a:rPr lang="ru-RU" sz="1400" b="1" dirty="0">
                <a:latin typeface="+mn-lt"/>
              </a:rPr>
              <a:t>Факс: </a:t>
            </a:r>
            <a:r>
              <a:rPr lang="ru-RU" sz="1400" u="sng" dirty="0">
                <a:latin typeface="+mn-lt"/>
              </a:rPr>
              <a:t>+7 (495) 228-4399</a:t>
            </a:r>
            <a:endParaRPr lang="en-US" altLang="ru-RU" sz="1400" u="sng" dirty="0">
              <a:latin typeface="+mn-lt"/>
            </a:endParaRPr>
          </a:p>
          <a:p>
            <a:pPr>
              <a:buClrTx/>
            </a:pPr>
            <a:r>
              <a:rPr lang="ru-RU" altLang="ru-RU" sz="1400" b="1" dirty="0" err="1">
                <a:latin typeface="+mn-lt"/>
                <a:cs typeface="Arial" panose="020B0604020202020204" pitchFamily="34" charset="0"/>
              </a:rPr>
              <a:t>Email</a:t>
            </a:r>
            <a:r>
              <a:rPr lang="ru-RU" sz="1400" b="1" dirty="0">
                <a:latin typeface="+mn-lt"/>
              </a:rPr>
              <a:t>: </a:t>
            </a:r>
            <a:r>
              <a:rPr lang="ru-RU" sz="1400" dirty="0">
                <a:latin typeface="+mn-lt"/>
                <a:hlinkClick r:id="rId5" tooltip="info@batrussia.r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info@batrussia.ru</a:t>
            </a:r>
            <a:endParaRPr lang="en-US" sz="1400" dirty="0">
              <a:latin typeface="+mn-lt"/>
            </a:endParaRPr>
          </a:p>
          <a:p>
            <a:pPr>
              <a:buClrTx/>
            </a:pPr>
            <a:r>
              <a:rPr lang="en-US" altLang="ru-RU" sz="1400" b="1" dirty="0">
                <a:cs typeface="Arial" panose="020B0604020202020204" pitchFamily="34" charset="0"/>
              </a:rPr>
              <a:t>Web-site:</a:t>
            </a:r>
            <a:r>
              <a:rPr lang="ru-RU" altLang="ru-RU" sz="1400" b="1" dirty="0">
                <a:cs typeface="Arial" panose="020B0604020202020204" pitchFamily="34" charset="0"/>
              </a:rPr>
              <a:t> </a:t>
            </a:r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http://www.batrussia.ru/</a:t>
            </a:r>
            <a:endParaRPr lang="ru-RU" altLang="ru-RU" sz="1400" b="1" dirty="0">
              <a:cs typeface="Arial" panose="020B0604020202020204" pitchFamily="34" charset="0"/>
            </a:endParaRPr>
          </a:p>
          <a:p>
            <a:pPr>
              <a:buClrTx/>
            </a:pPr>
            <a:endParaRPr lang="en-US" sz="1400" dirty="0"/>
          </a:p>
          <a:p>
            <a:r>
              <a:rPr lang="en-US" sz="1400" b="1" dirty="0">
                <a:latin typeface="+mn-lt"/>
              </a:rPr>
              <a:t>Imperial Tobacco (</a:t>
            </a:r>
            <a:r>
              <a:rPr lang="ru-RU" sz="1400" b="1" dirty="0">
                <a:latin typeface="+mn-lt"/>
              </a:rPr>
              <a:t>ООО «Империал Тобакко Продажа и Маркетинг»</a:t>
            </a:r>
            <a:r>
              <a:rPr lang="en-US" sz="1400" b="1" dirty="0">
                <a:latin typeface="+mn-lt"/>
              </a:rPr>
              <a:t>)</a:t>
            </a:r>
            <a:endParaRPr lang="ru-RU" sz="1400" b="1" dirty="0">
              <a:latin typeface="+mn-lt"/>
            </a:endParaRPr>
          </a:p>
          <a:p>
            <a:r>
              <a:rPr lang="ru-RU" sz="1400" b="1" dirty="0">
                <a:latin typeface="+mn-lt"/>
              </a:rPr>
              <a:t>Адрес:</a:t>
            </a:r>
            <a:r>
              <a:rPr lang="ru-RU" sz="1400" dirty="0">
                <a:latin typeface="+mn-lt"/>
              </a:rPr>
              <a:t>125047, Москва, улица 1-я Тверская-Ямская, 21, БЦ «Четыре ветра»</a:t>
            </a:r>
            <a:br>
              <a:rPr lang="ru-RU" sz="1400" dirty="0">
                <a:latin typeface="+mn-lt"/>
              </a:rPr>
            </a:br>
            <a:r>
              <a:rPr lang="ru-RU" sz="1400" b="1" dirty="0">
                <a:latin typeface="+mn-lt"/>
              </a:rPr>
              <a:t>Тел</a:t>
            </a:r>
            <a:r>
              <a:rPr lang="en-US" sz="1400" b="1" dirty="0">
                <a:latin typeface="+mn-lt"/>
              </a:rPr>
              <a:t>.</a:t>
            </a:r>
            <a:r>
              <a:rPr lang="ru-RU" sz="1400" b="1" dirty="0">
                <a:latin typeface="+mn-lt"/>
              </a:rPr>
              <a:t>: </a:t>
            </a:r>
            <a:r>
              <a:rPr lang="ru-RU" sz="1400" dirty="0"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(495) 937-2000</a:t>
            </a:r>
            <a:br>
              <a:rPr lang="ru-RU" sz="1400" dirty="0">
                <a:latin typeface="+mn-lt"/>
              </a:rPr>
            </a:br>
            <a:r>
              <a:rPr lang="ru-RU" sz="1400" b="1" dirty="0">
                <a:latin typeface="+mn-lt"/>
              </a:rPr>
              <a:t>Факс: </a:t>
            </a:r>
            <a:r>
              <a:rPr lang="ru-RU" sz="1400" dirty="0"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(495) 937-2002</a:t>
            </a:r>
            <a:br>
              <a:rPr lang="ru-RU" sz="1400" dirty="0">
                <a:latin typeface="+mn-lt"/>
              </a:rPr>
            </a:br>
            <a:r>
              <a:rPr lang="ru-RU" altLang="ru-RU" sz="1400" b="1" dirty="0" err="1">
                <a:cs typeface="Arial" panose="020B0604020202020204" pitchFamily="34" charset="0"/>
              </a:rPr>
              <a:t>Email</a:t>
            </a:r>
            <a:r>
              <a:rPr lang="ru-RU" sz="1400" b="1" dirty="0"/>
              <a:t>: </a:t>
            </a:r>
            <a:r>
              <a:rPr lang="ru-RU" sz="1400" u="sng" dirty="0"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feedback@ru.imptob.com</a:t>
            </a:r>
            <a:endParaRPr lang="ru-RU" sz="1400" dirty="0">
              <a:latin typeface="+mn-lt"/>
            </a:endParaRPr>
          </a:p>
          <a:p>
            <a:pPr>
              <a:buClrTx/>
            </a:pPr>
            <a:r>
              <a:rPr lang="en-US" altLang="ru-RU" sz="1400" b="1" dirty="0">
                <a:cs typeface="Arial" panose="020B0604020202020204" pitchFamily="34" charset="0"/>
              </a:rPr>
              <a:t>Web-site:</a:t>
            </a:r>
            <a:r>
              <a:rPr lang="ru-RU" altLang="ru-RU" sz="1400" b="1" dirty="0">
                <a:cs typeface="Arial" panose="020B0604020202020204" pitchFamily="34" charset="0"/>
              </a:rPr>
              <a:t> </a:t>
            </a:r>
            <a:r>
              <a:rPr lang="en-US" sz="14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http://imperial-tobacco.ru/</a:t>
            </a:r>
            <a:endParaRPr lang="en-US" sz="1400" dirty="0"/>
          </a:p>
          <a:p>
            <a:pPr>
              <a:buClrTx/>
            </a:pPr>
            <a:endParaRPr lang="en-US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D1EB7A-F315-4296-88F0-B6D1DEC33CBB}"/>
              </a:ext>
            </a:extLst>
          </p:cNvPr>
          <p:cNvSpPr/>
          <p:nvPr/>
        </p:nvSpPr>
        <p:spPr>
          <a:xfrm>
            <a:off x="6622387" y="3448853"/>
            <a:ext cx="55696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ru-RU" sz="1400" b="1" dirty="0"/>
              <a:t>Черкасский Игорь </a:t>
            </a:r>
            <a:r>
              <a:rPr lang="ru-RU" sz="1400" dirty="0"/>
              <a:t>– руководитель отдела по вопросам борьбы с нелегальным оборотом продукции, </a:t>
            </a:r>
            <a:r>
              <a:rPr lang="en-US" sz="1400" dirty="0">
                <a:hlinkClick r:id="rId11"/>
              </a:rPr>
              <a:t>igor_cherkasskiy@bat.com</a:t>
            </a:r>
            <a:r>
              <a:rPr lang="ru-RU" sz="1400" dirty="0"/>
              <a:t> / +7(903)676-43-79 </a:t>
            </a:r>
          </a:p>
          <a:p>
            <a:pPr lvl="0">
              <a:buClrTx/>
            </a:pPr>
            <a:r>
              <a:rPr lang="ru-RU" sz="700" dirty="0"/>
              <a:t> </a:t>
            </a:r>
          </a:p>
          <a:p>
            <a:pPr lvl="0">
              <a:buClrTx/>
            </a:pPr>
            <a:r>
              <a:rPr lang="ru-RU" sz="1400" b="1" dirty="0"/>
              <a:t>Морев Михаил </a:t>
            </a:r>
            <a:r>
              <a:rPr lang="ru-RU" sz="1400" dirty="0"/>
              <a:t>– менеджер отдела по вопросам борьбы с нелегальным оборотом продукции, </a:t>
            </a:r>
            <a:r>
              <a:rPr lang="en-US" sz="1400" dirty="0">
                <a:hlinkClick r:id="rId12"/>
              </a:rPr>
              <a:t>mikhail_morev@bat.com</a:t>
            </a:r>
            <a:r>
              <a:rPr lang="ru-RU" sz="1400" dirty="0"/>
              <a:t> </a:t>
            </a:r>
          </a:p>
          <a:p>
            <a:pPr lvl="0">
              <a:buClrTx/>
            </a:pPr>
            <a:r>
              <a:rPr lang="ru-RU" sz="700" dirty="0"/>
              <a:t> </a:t>
            </a:r>
          </a:p>
          <a:p>
            <a:pPr lvl="0">
              <a:buClrTx/>
            </a:pPr>
            <a:r>
              <a:rPr lang="ru-RU" sz="1400" b="1" dirty="0"/>
              <a:t>Есюнина Ульяна </a:t>
            </a:r>
            <a:r>
              <a:rPr lang="ru-RU" sz="1400" dirty="0"/>
              <a:t>- специалист отдела по вопросам борьбы с нелегальным оборотом продукции, </a:t>
            </a:r>
            <a:r>
              <a:rPr lang="en-US" sz="1400" dirty="0">
                <a:hlinkClick r:id="rId13"/>
              </a:rPr>
              <a:t>ulyana_esyunina@bat.com</a:t>
            </a:r>
            <a:r>
              <a:rPr lang="ru-RU" sz="1400" dirty="0"/>
              <a:t>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C913FA2-4281-4A67-A8A3-FB101F7E46A2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397492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99"/>
          <p:cNvSpPr/>
          <p:nvPr/>
        </p:nvSpPr>
        <p:spPr>
          <a:xfrm>
            <a:off x="311876" y="1107125"/>
            <a:ext cx="1539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charset="0"/>
              </a:rPr>
              <a:t>Вся Россия</a:t>
            </a:r>
            <a:endParaRPr lang="en-US" sz="1200" dirty="0">
              <a:solidFill>
                <a:srgbClr val="002060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4498307" y="1477660"/>
            <a:ext cx="6570505" cy="3715522"/>
            <a:chOff x="3699793" y="1805394"/>
            <a:chExt cx="5121325" cy="3715522"/>
          </a:xfrm>
        </p:grpSpPr>
        <p:grpSp>
          <p:nvGrpSpPr>
            <p:cNvPr id="202" name="Группа 201"/>
            <p:cNvGrpSpPr/>
            <p:nvPr/>
          </p:nvGrpSpPr>
          <p:grpSpPr>
            <a:xfrm>
              <a:off x="3699793" y="1805394"/>
              <a:ext cx="5121325" cy="3715522"/>
              <a:chOff x="3699793" y="1805394"/>
              <a:chExt cx="5121325" cy="3715522"/>
            </a:xfrm>
          </p:grpSpPr>
          <p:sp>
            <p:nvSpPr>
              <p:cNvPr id="205" name="Freeform 1161"/>
              <p:cNvSpPr>
                <a:spLocks noEditPoints="1"/>
              </p:cNvSpPr>
              <p:nvPr/>
            </p:nvSpPr>
            <p:spPr bwMode="auto">
              <a:xfrm>
                <a:off x="5899828" y="3589412"/>
                <a:ext cx="2044628" cy="1512053"/>
              </a:xfrm>
              <a:custGeom>
                <a:avLst/>
                <a:gdLst/>
                <a:ahLst/>
                <a:cxnLst>
                  <a:cxn ang="0">
                    <a:pos x="245" y="33"/>
                  </a:cxn>
                  <a:cxn ang="0">
                    <a:pos x="248" y="23"/>
                  </a:cxn>
                  <a:cxn ang="0">
                    <a:pos x="249" y="11"/>
                  </a:cxn>
                  <a:cxn ang="0">
                    <a:pos x="247" y="4"/>
                  </a:cxn>
                  <a:cxn ang="0">
                    <a:pos x="257" y="0"/>
                  </a:cxn>
                  <a:cxn ang="0">
                    <a:pos x="267" y="1"/>
                  </a:cxn>
                  <a:cxn ang="0">
                    <a:pos x="273" y="5"/>
                  </a:cxn>
                  <a:cxn ang="0">
                    <a:pos x="277" y="11"/>
                  </a:cxn>
                  <a:cxn ang="0">
                    <a:pos x="285" y="20"/>
                  </a:cxn>
                  <a:cxn ang="0">
                    <a:pos x="292" y="29"/>
                  </a:cxn>
                  <a:cxn ang="0">
                    <a:pos x="298" y="30"/>
                  </a:cxn>
                  <a:cxn ang="0">
                    <a:pos x="305" y="34"/>
                  </a:cxn>
                  <a:cxn ang="0">
                    <a:pos x="308" y="40"/>
                  </a:cxn>
                  <a:cxn ang="0">
                    <a:pos x="318" y="42"/>
                  </a:cxn>
                  <a:cxn ang="0">
                    <a:pos x="324" y="35"/>
                  </a:cxn>
                  <a:cxn ang="0">
                    <a:pos x="328" y="43"/>
                  </a:cxn>
                  <a:cxn ang="0">
                    <a:pos x="328" y="52"/>
                  </a:cxn>
                  <a:cxn ang="0">
                    <a:pos x="328" y="60"/>
                  </a:cxn>
                  <a:cxn ang="0">
                    <a:pos x="319" y="64"/>
                  </a:cxn>
                  <a:cxn ang="0">
                    <a:pos x="322" y="77"/>
                  </a:cxn>
                  <a:cxn ang="0">
                    <a:pos x="297" y="105"/>
                  </a:cxn>
                  <a:cxn ang="0">
                    <a:pos x="285" y="112"/>
                  </a:cxn>
                  <a:cxn ang="0">
                    <a:pos x="285" y="109"/>
                  </a:cxn>
                  <a:cxn ang="0">
                    <a:pos x="285" y="101"/>
                  </a:cxn>
                  <a:cxn ang="0">
                    <a:pos x="274" y="105"/>
                  </a:cxn>
                  <a:cxn ang="0">
                    <a:pos x="265" y="114"/>
                  </a:cxn>
                  <a:cxn ang="0">
                    <a:pos x="272" y="121"/>
                  </a:cxn>
                  <a:cxn ang="0">
                    <a:pos x="280" y="121"/>
                  </a:cxn>
                  <a:cxn ang="0">
                    <a:pos x="292" y="123"/>
                  </a:cxn>
                  <a:cxn ang="0">
                    <a:pos x="285" y="128"/>
                  </a:cxn>
                  <a:cxn ang="0">
                    <a:pos x="279" y="136"/>
                  </a:cxn>
                  <a:cxn ang="0">
                    <a:pos x="288" y="151"/>
                  </a:cxn>
                  <a:cxn ang="0">
                    <a:pos x="290" y="160"/>
                  </a:cxn>
                  <a:cxn ang="0">
                    <a:pos x="281" y="159"/>
                  </a:cxn>
                  <a:cxn ang="0">
                    <a:pos x="294" y="168"/>
                  </a:cxn>
                  <a:cxn ang="0">
                    <a:pos x="294" y="170"/>
                  </a:cxn>
                  <a:cxn ang="0">
                    <a:pos x="298" y="174"/>
                  </a:cxn>
                  <a:cxn ang="0">
                    <a:pos x="297" y="179"/>
                  </a:cxn>
                  <a:cxn ang="0">
                    <a:pos x="295" y="185"/>
                  </a:cxn>
                  <a:cxn ang="0">
                    <a:pos x="294" y="191"/>
                  </a:cxn>
                  <a:cxn ang="0">
                    <a:pos x="290" y="196"/>
                  </a:cxn>
                  <a:cxn ang="0">
                    <a:pos x="290" y="201"/>
                  </a:cxn>
                  <a:cxn ang="0">
                    <a:pos x="287" y="203"/>
                  </a:cxn>
                  <a:cxn ang="0">
                    <a:pos x="283" y="208"/>
                  </a:cxn>
                  <a:cxn ang="0">
                    <a:pos x="280" y="211"/>
                  </a:cxn>
                  <a:cxn ang="0">
                    <a:pos x="274" y="217"/>
                  </a:cxn>
                  <a:cxn ang="0">
                    <a:pos x="266" y="219"/>
                  </a:cxn>
                  <a:cxn ang="0">
                    <a:pos x="261" y="221"/>
                  </a:cxn>
                  <a:cxn ang="0">
                    <a:pos x="251" y="225"/>
                  </a:cxn>
                  <a:cxn ang="0">
                    <a:pos x="248" y="226"/>
                  </a:cxn>
                  <a:cxn ang="0">
                    <a:pos x="246" y="231"/>
                  </a:cxn>
                  <a:cxn ang="0">
                    <a:pos x="241" y="224"/>
                  </a:cxn>
                  <a:cxn ang="0">
                    <a:pos x="202" y="229"/>
                  </a:cxn>
                  <a:cxn ang="0">
                    <a:pos x="280" y="213"/>
                  </a:cxn>
                  <a:cxn ang="0">
                    <a:pos x="293" y="161"/>
                  </a:cxn>
                  <a:cxn ang="0">
                    <a:pos x="301" y="217"/>
                  </a:cxn>
                  <a:cxn ang="0">
                    <a:pos x="302" y="201"/>
                  </a:cxn>
                  <a:cxn ang="0">
                    <a:pos x="295" y="215"/>
                  </a:cxn>
                  <a:cxn ang="0">
                    <a:pos x="250" y="228"/>
                  </a:cxn>
                  <a:cxn ang="0">
                    <a:pos x="241" y="240"/>
                  </a:cxn>
                  <a:cxn ang="0">
                    <a:pos x="250" y="240"/>
                  </a:cxn>
                </a:cxnLst>
                <a:rect l="0" t="0" r="r" b="b"/>
                <a:pathLst>
                  <a:path w="329" h="243">
                    <a:moveTo>
                      <a:pt x="100" y="52"/>
                    </a:move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48" y="53"/>
                      <a:pt x="148" y="53"/>
                      <a:pt x="148" y="53"/>
                    </a:cubicBezTo>
                    <a:cubicBezTo>
                      <a:pt x="227" y="45"/>
                      <a:pt x="227" y="45"/>
                      <a:pt x="227" y="45"/>
                    </a:cubicBezTo>
                    <a:cubicBezTo>
                      <a:pt x="236" y="34"/>
                      <a:pt x="236" y="34"/>
                      <a:pt x="236" y="34"/>
                    </a:cubicBezTo>
                    <a:cubicBezTo>
                      <a:pt x="238" y="34"/>
                      <a:pt x="238" y="34"/>
                      <a:pt x="238" y="34"/>
                    </a:cubicBezTo>
                    <a:cubicBezTo>
                      <a:pt x="239" y="34"/>
                      <a:pt x="239" y="34"/>
                      <a:pt x="239" y="34"/>
                    </a:cubicBezTo>
                    <a:cubicBezTo>
                      <a:pt x="239" y="34"/>
                      <a:pt x="239" y="34"/>
                      <a:pt x="239" y="34"/>
                    </a:cubicBezTo>
                    <a:cubicBezTo>
                      <a:pt x="240" y="34"/>
                      <a:pt x="240" y="34"/>
                      <a:pt x="240" y="34"/>
                    </a:cubicBezTo>
                    <a:cubicBezTo>
                      <a:pt x="242" y="34"/>
                      <a:pt x="242" y="34"/>
                      <a:pt x="242" y="34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3" y="35"/>
                      <a:pt x="243" y="35"/>
                      <a:pt x="243" y="35"/>
                    </a:cubicBezTo>
                    <a:cubicBezTo>
                      <a:pt x="245" y="33"/>
                      <a:pt x="245" y="33"/>
                      <a:pt x="245" y="33"/>
                    </a:cubicBezTo>
                    <a:cubicBezTo>
                      <a:pt x="247" y="32"/>
                      <a:pt x="247" y="32"/>
                      <a:pt x="247" y="32"/>
                    </a:cubicBezTo>
                    <a:cubicBezTo>
                      <a:pt x="248" y="31"/>
                      <a:pt x="248" y="31"/>
                      <a:pt x="248" y="31"/>
                    </a:cubicBezTo>
                    <a:cubicBezTo>
                      <a:pt x="249" y="31"/>
                      <a:pt x="249" y="31"/>
                      <a:pt x="249" y="31"/>
                    </a:cubicBezTo>
                    <a:cubicBezTo>
                      <a:pt x="249" y="30"/>
                      <a:pt x="249" y="30"/>
                      <a:pt x="249" y="30"/>
                    </a:cubicBezTo>
                    <a:cubicBezTo>
                      <a:pt x="249" y="29"/>
                      <a:pt x="249" y="29"/>
                      <a:pt x="249" y="29"/>
                    </a:cubicBezTo>
                    <a:cubicBezTo>
                      <a:pt x="249" y="28"/>
                      <a:pt x="249" y="28"/>
                      <a:pt x="249" y="28"/>
                    </a:cubicBezTo>
                    <a:cubicBezTo>
                      <a:pt x="248" y="29"/>
                      <a:pt x="248" y="29"/>
                      <a:pt x="248" y="29"/>
                    </a:cubicBezTo>
                    <a:cubicBezTo>
                      <a:pt x="248" y="28"/>
                      <a:pt x="248" y="28"/>
                      <a:pt x="248" y="28"/>
                    </a:cubicBezTo>
                    <a:cubicBezTo>
                      <a:pt x="248" y="28"/>
                      <a:pt x="248" y="28"/>
                      <a:pt x="248" y="28"/>
                    </a:cubicBezTo>
                    <a:cubicBezTo>
                      <a:pt x="247" y="27"/>
                      <a:pt x="247" y="27"/>
                      <a:pt x="247" y="27"/>
                    </a:cubicBezTo>
                    <a:cubicBezTo>
                      <a:pt x="248" y="26"/>
                      <a:pt x="248" y="26"/>
                      <a:pt x="248" y="26"/>
                    </a:cubicBezTo>
                    <a:cubicBezTo>
                      <a:pt x="248" y="25"/>
                      <a:pt x="248" y="25"/>
                      <a:pt x="248" y="25"/>
                    </a:cubicBezTo>
                    <a:cubicBezTo>
                      <a:pt x="247" y="24"/>
                      <a:pt x="247" y="24"/>
                      <a:pt x="247" y="24"/>
                    </a:cubicBezTo>
                    <a:cubicBezTo>
                      <a:pt x="248" y="24"/>
                      <a:pt x="248" y="24"/>
                      <a:pt x="248" y="24"/>
                    </a:cubicBezTo>
                    <a:cubicBezTo>
                      <a:pt x="248" y="23"/>
                      <a:pt x="248" y="23"/>
                      <a:pt x="248" y="23"/>
                    </a:cubicBezTo>
                    <a:cubicBezTo>
                      <a:pt x="248" y="22"/>
                      <a:pt x="248" y="22"/>
                      <a:pt x="248" y="22"/>
                    </a:cubicBezTo>
                    <a:cubicBezTo>
                      <a:pt x="248" y="22"/>
                      <a:pt x="248" y="22"/>
                      <a:pt x="248" y="22"/>
                    </a:cubicBezTo>
                    <a:cubicBezTo>
                      <a:pt x="248" y="21"/>
                      <a:pt x="248" y="21"/>
                      <a:pt x="248" y="21"/>
                    </a:cubicBezTo>
                    <a:cubicBezTo>
                      <a:pt x="248" y="20"/>
                      <a:pt x="248" y="20"/>
                      <a:pt x="248" y="20"/>
                    </a:cubicBezTo>
                    <a:cubicBezTo>
                      <a:pt x="247" y="19"/>
                      <a:pt x="247" y="19"/>
                      <a:pt x="247" y="19"/>
                    </a:cubicBezTo>
                    <a:cubicBezTo>
                      <a:pt x="247" y="18"/>
                      <a:pt x="247" y="18"/>
                      <a:pt x="247" y="18"/>
                    </a:cubicBezTo>
                    <a:cubicBezTo>
                      <a:pt x="248" y="17"/>
                      <a:pt x="248" y="17"/>
                      <a:pt x="248" y="17"/>
                    </a:cubicBezTo>
                    <a:cubicBezTo>
                      <a:pt x="248" y="17"/>
                      <a:pt x="248" y="17"/>
                      <a:pt x="248" y="17"/>
                    </a:cubicBezTo>
                    <a:cubicBezTo>
                      <a:pt x="249" y="16"/>
                      <a:pt x="249" y="16"/>
                      <a:pt x="249" y="16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0" y="13"/>
                      <a:pt x="250" y="13"/>
                      <a:pt x="250" y="13"/>
                    </a:cubicBezTo>
                    <a:cubicBezTo>
                      <a:pt x="250" y="12"/>
                      <a:pt x="250" y="12"/>
                      <a:pt x="250" y="12"/>
                    </a:cubicBezTo>
                    <a:cubicBezTo>
                      <a:pt x="250" y="12"/>
                      <a:pt x="250" y="12"/>
                      <a:pt x="250" y="12"/>
                    </a:cubicBezTo>
                    <a:cubicBezTo>
                      <a:pt x="249" y="11"/>
                      <a:pt x="249" y="11"/>
                      <a:pt x="249" y="11"/>
                    </a:cubicBezTo>
                    <a:cubicBezTo>
                      <a:pt x="249" y="10"/>
                      <a:pt x="249" y="10"/>
                      <a:pt x="249" y="10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6" y="10"/>
                      <a:pt x="246" y="10"/>
                      <a:pt x="246" y="10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5" y="9"/>
                      <a:pt x="245" y="9"/>
                      <a:pt x="245" y="9"/>
                    </a:cubicBezTo>
                    <a:cubicBezTo>
                      <a:pt x="245" y="8"/>
                      <a:pt x="245" y="8"/>
                      <a:pt x="245" y="8"/>
                    </a:cubicBezTo>
                    <a:cubicBezTo>
                      <a:pt x="245" y="8"/>
                      <a:pt x="245" y="8"/>
                      <a:pt x="245" y="8"/>
                    </a:cubicBezTo>
                    <a:cubicBezTo>
                      <a:pt x="245" y="7"/>
                      <a:pt x="245" y="7"/>
                      <a:pt x="245" y="7"/>
                    </a:cubicBezTo>
                    <a:cubicBezTo>
                      <a:pt x="245" y="7"/>
                      <a:pt x="245" y="7"/>
                      <a:pt x="245" y="7"/>
                    </a:cubicBezTo>
                    <a:cubicBezTo>
                      <a:pt x="246" y="6"/>
                      <a:pt x="246" y="6"/>
                      <a:pt x="246" y="6"/>
                    </a:cubicBezTo>
                    <a:cubicBezTo>
                      <a:pt x="246" y="5"/>
                      <a:pt x="246" y="5"/>
                      <a:pt x="246" y="5"/>
                    </a:cubicBezTo>
                    <a:cubicBezTo>
                      <a:pt x="246" y="4"/>
                      <a:pt x="246" y="4"/>
                      <a:pt x="246" y="4"/>
                    </a:cubicBezTo>
                    <a:cubicBezTo>
                      <a:pt x="247" y="4"/>
                      <a:pt x="247" y="4"/>
                      <a:pt x="247" y="4"/>
                    </a:cubicBezTo>
                    <a:cubicBezTo>
                      <a:pt x="248" y="4"/>
                      <a:pt x="248" y="4"/>
                      <a:pt x="248" y="4"/>
                    </a:cubicBezTo>
                    <a:cubicBezTo>
                      <a:pt x="249" y="3"/>
                      <a:pt x="249" y="3"/>
                      <a:pt x="249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251" y="3"/>
                      <a:pt x="251" y="3"/>
                      <a:pt x="251" y="3"/>
                    </a:cubicBezTo>
                    <a:cubicBezTo>
                      <a:pt x="252" y="2"/>
                      <a:pt x="252" y="2"/>
                      <a:pt x="252" y="2"/>
                    </a:cubicBezTo>
                    <a:cubicBezTo>
                      <a:pt x="253" y="2"/>
                      <a:pt x="253" y="2"/>
                      <a:pt x="253" y="2"/>
                    </a:cubicBezTo>
                    <a:cubicBezTo>
                      <a:pt x="253" y="1"/>
                      <a:pt x="253" y="1"/>
                      <a:pt x="253" y="1"/>
                    </a:cubicBezTo>
                    <a:cubicBezTo>
                      <a:pt x="254" y="2"/>
                      <a:pt x="254" y="2"/>
                      <a:pt x="254" y="2"/>
                    </a:cubicBezTo>
                    <a:cubicBezTo>
                      <a:pt x="255" y="1"/>
                      <a:pt x="255" y="1"/>
                      <a:pt x="255" y="1"/>
                    </a:cubicBezTo>
                    <a:cubicBezTo>
                      <a:pt x="256" y="2"/>
                      <a:pt x="256" y="2"/>
                      <a:pt x="256" y="2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57" y="1"/>
                      <a:pt x="257" y="1"/>
                      <a:pt x="257" y="1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1" y="1"/>
                      <a:pt x="261" y="1"/>
                      <a:pt x="261" y="1"/>
                    </a:cubicBezTo>
                    <a:cubicBezTo>
                      <a:pt x="262" y="1"/>
                      <a:pt x="262" y="1"/>
                      <a:pt x="262" y="1"/>
                    </a:cubicBezTo>
                    <a:cubicBezTo>
                      <a:pt x="263" y="1"/>
                      <a:pt x="263" y="1"/>
                      <a:pt x="263" y="1"/>
                    </a:cubicBezTo>
                    <a:cubicBezTo>
                      <a:pt x="263" y="2"/>
                      <a:pt x="263" y="2"/>
                      <a:pt x="263" y="2"/>
                    </a:cubicBezTo>
                    <a:cubicBezTo>
                      <a:pt x="264" y="2"/>
                      <a:pt x="264" y="2"/>
                      <a:pt x="264" y="2"/>
                    </a:cubicBezTo>
                    <a:cubicBezTo>
                      <a:pt x="265" y="2"/>
                      <a:pt x="265" y="2"/>
                      <a:pt x="265" y="2"/>
                    </a:cubicBezTo>
                    <a:cubicBezTo>
                      <a:pt x="265" y="2"/>
                      <a:pt x="265" y="2"/>
                      <a:pt x="265" y="2"/>
                    </a:cubicBezTo>
                    <a:cubicBezTo>
                      <a:pt x="266" y="2"/>
                      <a:pt x="266" y="2"/>
                      <a:pt x="266" y="2"/>
                    </a:cubicBezTo>
                    <a:cubicBezTo>
                      <a:pt x="267" y="2"/>
                      <a:pt x="267" y="2"/>
                      <a:pt x="267" y="2"/>
                    </a:cubicBezTo>
                    <a:cubicBezTo>
                      <a:pt x="267" y="2"/>
                      <a:pt x="267" y="2"/>
                      <a:pt x="267" y="2"/>
                    </a:cubicBezTo>
                    <a:cubicBezTo>
                      <a:pt x="267" y="1"/>
                      <a:pt x="267" y="1"/>
                      <a:pt x="267" y="1"/>
                    </a:cubicBezTo>
                    <a:cubicBezTo>
                      <a:pt x="268" y="2"/>
                      <a:pt x="268" y="2"/>
                      <a:pt x="268" y="2"/>
                    </a:cubicBezTo>
                    <a:cubicBezTo>
                      <a:pt x="268" y="2"/>
                      <a:pt x="268" y="2"/>
                      <a:pt x="268" y="2"/>
                    </a:cubicBezTo>
                    <a:cubicBezTo>
                      <a:pt x="269" y="1"/>
                      <a:pt x="269" y="1"/>
                      <a:pt x="269" y="1"/>
                    </a:cubicBezTo>
                    <a:cubicBezTo>
                      <a:pt x="269" y="2"/>
                      <a:pt x="269" y="2"/>
                      <a:pt x="269" y="2"/>
                    </a:cubicBezTo>
                    <a:cubicBezTo>
                      <a:pt x="270" y="2"/>
                      <a:pt x="270" y="2"/>
                      <a:pt x="270" y="2"/>
                    </a:cubicBezTo>
                    <a:cubicBezTo>
                      <a:pt x="270" y="2"/>
                      <a:pt x="270" y="2"/>
                      <a:pt x="270" y="2"/>
                    </a:cubicBezTo>
                    <a:cubicBezTo>
                      <a:pt x="271" y="3"/>
                      <a:pt x="271" y="3"/>
                      <a:pt x="271" y="3"/>
                    </a:cubicBezTo>
                    <a:cubicBezTo>
                      <a:pt x="270" y="3"/>
                      <a:pt x="270" y="3"/>
                      <a:pt x="270" y="3"/>
                    </a:cubicBezTo>
                    <a:cubicBezTo>
                      <a:pt x="271" y="4"/>
                      <a:pt x="271" y="4"/>
                      <a:pt x="271" y="4"/>
                    </a:cubicBezTo>
                    <a:cubicBezTo>
                      <a:pt x="271" y="4"/>
                      <a:pt x="271" y="4"/>
                      <a:pt x="271" y="4"/>
                    </a:cubicBezTo>
                    <a:cubicBezTo>
                      <a:pt x="271" y="4"/>
                      <a:pt x="271" y="4"/>
                      <a:pt x="271" y="4"/>
                    </a:cubicBezTo>
                    <a:cubicBezTo>
                      <a:pt x="272" y="4"/>
                      <a:pt x="272" y="4"/>
                      <a:pt x="272" y="4"/>
                    </a:cubicBezTo>
                    <a:cubicBezTo>
                      <a:pt x="273" y="4"/>
                      <a:pt x="273" y="4"/>
                      <a:pt x="273" y="4"/>
                    </a:cubicBezTo>
                    <a:cubicBezTo>
                      <a:pt x="273" y="4"/>
                      <a:pt x="273" y="4"/>
                      <a:pt x="273" y="4"/>
                    </a:cubicBezTo>
                    <a:cubicBezTo>
                      <a:pt x="273" y="5"/>
                      <a:pt x="273" y="5"/>
                      <a:pt x="273" y="5"/>
                    </a:cubicBezTo>
                    <a:cubicBezTo>
                      <a:pt x="273" y="5"/>
                      <a:pt x="273" y="5"/>
                      <a:pt x="273" y="5"/>
                    </a:cubicBezTo>
                    <a:cubicBezTo>
                      <a:pt x="274" y="5"/>
                      <a:pt x="274" y="5"/>
                      <a:pt x="274" y="5"/>
                    </a:cubicBezTo>
                    <a:cubicBezTo>
                      <a:pt x="274" y="5"/>
                      <a:pt x="274" y="5"/>
                      <a:pt x="274" y="5"/>
                    </a:cubicBezTo>
                    <a:cubicBezTo>
                      <a:pt x="274" y="6"/>
                      <a:pt x="274" y="6"/>
                      <a:pt x="274" y="6"/>
                    </a:cubicBezTo>
                    <a:cubicBezTo>
                      <a:pt x="274" y="6"/>
                      <a:pt x="274" y="6"/>
                      <a:pt x="274" y="6"/>
                    </a:cubicBezTo>
                    <a:cubicBezTo>
                      <a:pt x="275" y="6"/>
                      <a:pt x="275" y="6"/>
                      <a:pt x="275" y="6"/>
                    </a:cubicBezTo>
                    <a:cubicBezTo>
                      <a:pt x="275" y="7"/>
                      <a:pt x="275" y="7"/>
                      <a:pt x="275" y="7"/>
                    </a:cubicBezTo>
                    <a:cubicBezTo>
                      <a:pt x="275" y="8"/>
                      <a:pt x="275" y="8"/>
                      <a:pt x="275" y="8"/>
                    </a:cubicBezTo>
                    <a:cubicBezTo>
                      <a:pt x="276" y="8"/>
                      <a:pt x="276" y="8"/>
                      <a:pt x="276" y="8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77" y="9"/>
                      <a:pt x="277" y="9"/>
                      <a:pt x="277" y="9"/>
                    </a:cubicBezTo>
                    <a:cubicBezTo>
                      <a:pt x="277" y="10"/>
                      <a:pt x="277" y="10"/>
                      <a:pt x="277" y="10"/>
                    </a:cubicBezTo>
                    <a:cubicBezTo>
                      <a:pt x="277" y="10"/>
                      <a:pt x="277" y="10"/>
                      <a:pt x="277" y="10"/>
                    </a:cubicBezTo>
                    <a:cubicBezTo>
                      <a:pt x="277" y="11"/>
                      <a:pt x="277" y="11"/>
                      <a:pt x="277" y="11"/>
                    </a:cubicBezTo>
                    <a:cubicBezTo>
                      <a:pt x="278" y="12"/>
                      <a:pt x="278" y="12"/>
                      <a:pt x="278" y="12"/>
                    </a:cubicBezTo>
                    <a:cubicBezTo>
                      <a:pt x="279" y="12"/>
                      <a:pt x="279" y="12"/>
                      <a:pt x="279" y="12"/>
                    </a:cubicBezTo>
                    <a:cubicBezTo>
                      <a:pt x="279" y="13"/>
                      <a:pt x="279" y="13"/>
                      <a:pt x="279" y="13"/>
                    </a:cubicBezTo>
                    <a:cubicBezTo>
                      <a:pt x="279" y="14"/>
                      <a:pt x="279" y="14"/>
                      <a:pt x="279" y="14"/>
                    </a:cubicBezTo>
                    <a:cubicBezTo>
                      <a:pt x="280" y="14"/>
                      <a:pt x="280" y="14"/>
                      <a:pt x="280" y="14"/>
                    </a:cubicBezTo>
                    <a:cubicBezTo>
                      <a:pt x="280" y="15"/>
                      <a:pt x="280" y="15"/>
                      <a:pt x="280" y="15"/>
                    </a:cubicBezTo>
                    <a:cubicBezTo>
                      <a:pt x="281" y="16"/>
                      <a:pt x="281" y="16"/>
                      <a:pt x="281" y="16"/>
                    </a:cubicBezTo>
                    <a:cubicBezTo>
                      <a:pt x="281" y="16"/>
                      <a:pt x="281" y="16"/>
                      <a:pt x="281" y="16"/>
                    </a:cubicBezTo>
                    <a:cubicBezTo>
                      <a:pt x="281" y="17"/>
                      <a:pt x="281" y="17"/>
                      <a:pt x="281" y="17"/>
                    </a:cubicBezTo>
                    <a:cubicBezTo>
                      <a:pt x="281" y="17"/>
                      <a:pt x="281" y="17"/>
                      <a:pt x="281" y="17"/>
                    </a:cubicBezTo>
                    <a:cubicBezTo>
                      <a:pt x="282" y="16"/>
                      <a:pt x="282" y="16"/>
                      <a:pt x="282" y="16"/>
                    </a:cubicBezTo>
                    <a:cubicBezTo>
                      <a:pt x="282" y="17"/>
                      <a:pt x="282" y="17"/>
                      <a:pt x="282" y="17"/>
                    </a:cubicBezTo>
                    <a:cubicBezTo>
                      <a:pt x="282" y="18"/>
                      <a:pt x="282" y="18"/>
                      <a:pt x="282" y="18"/>
                    </a:cubicBezTo>
                    <a:cubicBezTo>
                      <a:pt x="283" y="19"/>
                      <a:pt x="283" y="19"/>
                      <a:pt x="283" y="19"/>
                    </a:cubicBezTo>
                    <a:cubicBezTo>
                      <a:pt x="285" y="20"/>
                      <a:pt x="285" y="20"/>
                      <a:pt x="285" y="20"/>
                    </a:cubicBezTo>
                    <a:cubicBezTo>
                      <a:pt x="285" y="21"/>
                      <a:pt x="285" y="21"/>
                      <a:pt x="285" y="21"/>
                    </a:cubicBezTo>
                    <a:cubicBezTo>
                      <a:pt x="285" y="22"/>
                      <a:pt x="285" y="22"/>
                      <a:pt x="285" y="22"/>
                    </a:cubicBezTo>
                    <a:cubicBezTo>
                      <a:pt x="286" y="23"/>
                      <a:pt x="286" y="23"/>
                      <a:pt x="286" y="23"/>
                    </a:cubicBezTo>
                    <a:cubicBezTo>
                      <a:pt x="286" y="24"/>
                      <a:pt x="286" y="24"/>
                      <a:pt x="286" y="24"/>
                    </a:cubicBezTo>
                    <a:cubicBezTo>
                      <a:pt x="286" y="24"/>
                      <a:pt x="286" y="24"/>
                      <a:pt x="286" y="24"/>
                    </a:cubicBezTo>
                    <a:cubicBezTo>
                      <a:pt x="287" y="24"/>
                      <a:pt x="287" y="24"/>
                      <a:pt x="287" y="24"/>
                    </a:cubicBezTo>
                    <a:cubicBezTo>
                      <a:pt x="287" y="25"/>
                      <a:pt x="287" y="25"/>
                      <a:pt x="287" y="25"/>
                    </a:cubicBezTo>
                    <a:cubicBezTo>
                      <a:pt x="287" y="26"/>
                      <a:pt x="287" y="26"/>
                      <a:pt x="287" y="26"/>
                    </a:cubicBezTo>
                    <a:cubicBezTo>
                      <a:pt x="288" y="27"/>
                      <a:pt x="288" y="27"/>
                      <a:pt x="288" y="27"/>
                    </a:cubicBezTo>
                    <a:cubicBezTo>
                      <a:pt x="289" y="28"/>
                      <a:pt x="289" y="28"/>
                      <a:pt x="289" y="28"/>
                    </a:cubicBezTo>
                    <a:cubicBezTo>
                      <a:pt x="290" y="28"/>
                      <a:pt x="290" y="28"/>
                      <a:pt x="290" y="28"/>
                    </a:cubicBezTo>
                    <a:cubicBezTo>
                      <a:pt x="290" y="29"/>
                      <a:pt x="290" y="29"/>
                      <a:pt x="290" y="29"/>
                    </a:cubicBezTo>
                    <a:cubicBezTo>
                      <a:pt x="291" y="29"/>
                      <a:pt x="291" y="29"/>
                      <a:pt x="291" y="29"/>
                    </a:cubicBezTo>
                    <a:cubicBezTo>
                      <a:pt x="291" y="29"/>
                      <a:pt x="291" y="29"/>
                      <a:pt x="291" y="29"/>
                    </a:cubicBezTo>
                    <a:cubicBezTo>
                      <a:pt x="292" y="29"/>
                      <a:pt x="292" y="29"/>
                      <a:pt x="292" y="29"/>
                    </a:cubicBezTo>
                    <a:cubicBezTo>
                      <a:pt x="292" y="29"/>
                      <a:pt x="292" y="29"/>
                      <a:pt x="292" y="29"/>
                    </a:cubicBezTo>
                    <a:cubicBezTo>
                      <a:pt x="293" y="29"/>
                      <a:pt x="293" y="29"/>
                      <a:pt x="293" y="29"/>
                    </a:cubicBezTo>
                    <a:cubicBezTo>
                      <a:pt x="294" y="28"/>
                      <a:pt x="294" y="28"/>
                      <a:pt x="294" y="28"/>
                    </a:cubicBezTo>
                    <a:cubicBezTo>
                      <a:pt x="294" y="28"/>
                      <a:pt x="294" y="28"/>
                      <a:pt x="294" y="28"/>
                    </a:cubicBezTo>
                    <a:cubicBezTo>
                      <a:pt x="294" y="29"/>
                      <a:pt x="294" y="29"/>
                      <a:pt x="294" y="29"/>
                    </a:cubicBezTo>
                    <a:cubicBezTo>
                      <a:pt x="294" y="29"/>
                      <a:pt x="294" y="29"/>
                      <a:pt x="294" y="29"/>
                    </a:cubicBezTo>
                    <a:cubicBezTo>
                      <a:pt x="294" y="29"/>
                      <a:pt x="294" y="29"/>
                      <a:pt x="294" y="29"/>
                    </a:cubicBezTo>
                    <a:cubicBezTo>
                      <a:pt x="295" y="30"/>
                      <a:pt x="295" y="30"/>
                      <a:pt x="295" y="30"/>
                    </a:cubicBezTo>
                    <a:cubicBezTo>
                      <a:pt x="296" y="30"/>
                      <a:pt x="296" y="30"/>
                      <a:pt x="296" y="30"/>
                    </a:cubicBezTo>
                    <a:cubicBezTo>
                      <a:pt x="296" y="30"/>
                      <a:pt x="296" y="30"/>
                      <a:pt x="296" y="30"/>
                    </a:cubicBezTo>
                    <a:cubicBezTo>
                      <a:pt x="297" y="31"/>
                      <a:pt x="297" y="31"/>
                      <a:pt x="297" y="31"/>
                    </a:cubicBezTo>
                    <a:cubicBezTo>
                      <a:pt x="297" y="30"/>
                      <a:pt x="297" y="30"/>
                      <a:pt x="297" y="30"/>
                    </a:cubicBezTo>
                    <a:cubicBezTo>
                      <a:pt x="297" y="30"/>
                      <a:pt x="297" y="30"/>
                      <a:pt x="297" y="30"/>
                    </a:cubicBezTo>
                    <a:cubicBezTo>
                      <a:pt x="298" y="30"/>
                      <a:pt x="298" y="30"/>
                      <a:pt x="298" y="30"/>
                    </a:cubicBezTo>
                    <a:cubicBezTo>
                      <a:pt x="298" y="30"/>
                      <a:pt x="298" y="30"/>
                      <a:pt x="298" y="30"/>
                    </a:cubicBezTo>
                    <a:cubicBezTo>
                      <a:pt x="299" y="29"/>
                      <a:pt x="299" y="29"/>
                      <a:pt x="299" y="29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300" y="31"/>
                      <a:pt x="300" y="31"/>
                      <a:pt x="300" y="31"/>
                    </a:cubicBezTo>
                    <a:cubicBezTo>
                      <a:pt x="300" y="31"/>
                      <a:pt x="300" y="31"/>
                      <a:pt x="300" y="31"/>
                    </a:cubicBezTo>
                    <a:cubicBezTo>
                      <a:pt x="301" y="32"/>
                      <a:pt x="301" y="32"/>
                      <a:pt x="301" y="32"/>
                    </a:cubicBezTo>
                    <a:cubicBezTo>
                      <a:pt x="301" y="32"/>
                      <a:pt x="301" y="32"/>
                      <a:pt x="301" y="32"/>
                    </a:cubicBezTo>
                    <a:cubicBezTo>
                      <a:pt x="301" y="32"/>
                      <a:pt x="301" y="32"/>
                      <a:pt x="301" y="32"/>
                    </a:cubicBezTo>
                    <a:cubicBezTo>
                      <a:pt x="302" y="32"/>
                      <a:pt x="302" y="32"/>
                      <a:pt x="302" y="32"/>
                    </a:cubicBezTo>
                    <a:cubicBezTo>
                      <a:pt x="302" y="33"/>
                      <a:pt x="302" y="33"/>
                      <a:pt x="302" y="33"/>
                    </a:cubicBezTo>
                    <a:cubicBezTo>
                      <a:pt x="303" y="33"/>
                      <a:pt x="303" y="33"/>
                      <a:pt x="303" y="33"/>
                    </a:cubicBezTo>
                    <a:cubicBezTo>
                      <a:pt x="303" y="34"/>
                      <a:pt x="303" y="34"/>
                      <a:pt x="303" y="34"/>
                    </a:cubicBezTo>
                    <a:cubicBezTo>
                      <a:pt x="304" y="34"/>
                      <a:pt x="304" y="34"/>
                      <a:pt x="304" y="34"/>
                    </a:cubicBezTo>
                    <a:cubicBezTo>
                      <a:pt x="304" y="34"/>
                      <a:pt x="304" y="34"/>
                      <a:pt x="304" y="34"/>
                    </a:cubicBezTo>
                    <a:cubicBezTo>
                      <a:pt x="305" y="34"/>
                      <a:pt x="305" y="34"/>
                      <a:pt x="305" y="34"/>
                    </a:cubicBezTo>
                    <a:cubicBezTo>
                      <a:pt x="305" y="34"/>
                      <a:pt x="305" y="34"/>
                      <a:pt x="305" y="34"/>
                    </a:cubicBezTo>
                    <a:cubicBezTo>
                      <a:pt x="306" y="34"/>
                      <a:pt x="306" y="34"/>
                      <a:pt x="306" y="34"/>
                    </a:cubicBezTo>
                    <a:cubicBezTo>
                      <a:pt x="307" y="34"/>
                      <a:pt x="307" y="34"/>
                      <a:pt x="307" y="34"/>
                    </a:cubicBezTo>
                    <a:cubicBezTo>
                      <a:pt x="307" y="34"/>
                      <a:pt x="307" y="34"/>
                      <a:pt x="307" y="34"/>
                    </a:cubicBezTo>
                    <a:cubicBezTo>
                      <a:pt x="307" y="34"/>
                      <a:pt x="307" y="34"/>
                      <a:pt x="307" y="34"/>
                    </a:cubicBezTo>
                    <a:cubicBezTo>
                      <a:pt x="307" y="34"/>
                      <a:pt x="307" y="34"/>
                      <a:pt x="307" y="34"/>
                    </a:cubicBezTo>
                    <a:cubicBezTo>
                      <a:pt x="307" y="35"/>
                      <a:pt x="307" y="35"/>
                      <a:pt x="307" y="35"/>
                    </a:cubicBezTo>
                    <a:cubicBezTo>
                      <a:pt x="307" y="36"/>
                      <a:pt x="307" y="36"/>
                      <a:pt x="307" y="36"/>
                    </a:cubicBezTo>
                    <a:cubicBezTo>
                      <a:pt x="307" y="36"/>
                      <a:pt x="307" y="36"/>
                      <a:pt x="307" y="36"/>
                    </a:cubicBezTo>
                    <a:cubicBezTo>
                      <a:pt x="308" y="36"/>
                      <a:pt x="308" y="36"/>
                      <a:pt x="308" y="36"/>
                    </a:cubicBezTo>
                    <a:cubicBezTo>
                      <a:pt x="308" y="37"/>
                      <a:pt x="308" y="37"/>
                      <a:pt x="308" y="37"/>
                    </a:cubicBezTo>
                    <a:cubicBezTo>
                      <a:pt x="308" y="38"/>
                      <a:pt x="308" y="38"/>
                      <a:pt x="308" y="38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8" y="40"/>
                      <a:pt x="308" y="40"/>
                      <a:pt x="308" y="40"/>
                    </a:cubicBezTo>
                    <a:cubicBezTo>
                      <a:pt x="309" y="41"/>
                      <a:pt x="309" y="41"/>
                      <a:pt x="309" y="41"/>
                    </a:cubicBezTo>
                    <a:cubicBezTo>
                      <a:pt x="309" y="41"/>
                      <a:pt x="309" y="41"/>
                      <a:pt x="309" y="41"/>
                    </a:cubicBezTo>
                    <a:cubicBezTo>
                      <a:pt x="310" y="42"/>
                      <a:pt x="310" y="42"/>
                      <a:pt x="310" y="42"/>
                    </a:cubicBezTo>
                    <a:cubicBezTo>
                      <a:pt x="310" y="43"/>
                      <a:pt x="310" y="43"/>
                      <a:pt x="310" y="43"/>
                    </a:cubicBezTo>
                    <a:cubicBezTo>
                      <a:pt x="311" y="43"/>
                      <a:pt x="311" y="43"/>
                      <a:pt x="311" y="43"/>
                    </a:cubicBezTo>
                    <a:cubicBezTo>
                      <a:pt x="312" y="42"/>
                      <a:pt x="312" y="42"/>
                      <a:pt x="312" y="42"/>
                    </a:cubicBezTo>
                    <a:cubicBezTo>
                      <a:pt x="313" y="42"/>
                      <a:pt x="313" y="42"/>
                      <a:pt x="313" y="42"/>
                    </a:cubicBezTo>
                    <a:cubicBezTo>
                      <a:pt x="313" y="43"/>
                      <a:pt x="313" y="43"/>
                      <a:pt x="313" y="43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4" y="43"/>
                      <a:pt x="314" y="43"/>
                      <a:pt x="314" y="43"/>
                    </a:cubicBezTo>
                    <a:cubicBezTo>
                      <a:pt x="314" y="43"/>
                      <a:pt x="314" y="43"/>
                      <a:pt x="314" y="43"/>
                    </a:cubicBezTo>
                    <a:cubicBezTo>
                      <a:pt x="315" y="43"/>
                      <a:pt x="315" y="43"/>
                      <a:pt x="315" y="43"/>
                    </a:cubicBezTo>
                    <a:cubicBezTo>
                      <a:pt x="315" y="43"/>
                      <a:pt x="315" y="43"/>
                      <a:pt x="315" y="43"/>
                    </a:cubicBezTo>
                    <a:cubicBezTo>
                      <a:pt x="317" y="43"/>
                      <a:pt x="317" y="43"/>
                      <a:pt x="317" y="43"/>
                    </a:cubicBezTo>
                    <a:cubicBezTo>
                      <a:pt x="318" y="42"/>
                      <a:pt x="318" y="42"/>
                      <a:pt x="318" y="42"/>
                    </a:cubicBezTo>
                    <a:cubicBezTo>
                      <a:pt x="318" y="42"/>
                      <a:pt x="318" y="42"/>
                      <a:pt x="318" y="42"/>
                    </a:cubicBezTo>
                    <a:cubicBezTo>
                      <a:pt x="318" y="41"/>
                      <a:pt x="318" y="41"/>
                      <a:pt x="318" y="41"/>
                    </a:cubicBezTo>
                    <a:cubicBezTo>
                      <a:pt x="318" y="40"/>
                      <a:pt x="318" y="40"/>
                      <a:pt x="318" y="40"/>
                    </a:cubicBezTo>
                    <a:cubicBezTo>
                      <a:pt x="319" y="40"/>
                      <a:pt x="319" y="40"/>
                      <a:pt x="319" y="40"/>
                    </a:cubicBezTo>
                    <a:cubicBezTo>
                      <a:pt x="319" y="39"/>
                      <a:pt x="319" y="39"/>
                      <a:pt x="319" y="39"/>
                    </a:cubicBezTo>
                    <a:cubicBezTo>
                      <a:pt x="319" y="39"/>
                      <a:pt x="319" y="39"/>
                      <a:pt x="319" y="39"/>
                    </a:cubicBezTo>
                    <a:cubicBezTo>
                      <a:pt x="320" y="38"/>
                      <a:pt x="320" y="38"/>
                      <a:pt x="320" y="38"/>
                    </a:cubicBezTo>
                    <a:cubicBezTo>
                      <a:pt x="321" y="38"/>
                      <a:pt x="321" y="38"/>
                      <a:pt x="321" y="38"/>
                    </a:cubicBezTo>
                    <a:cubicBezTo>
                      <a:pt x="321" y="37"/>
                      <a:pt x="321" y="37"/>
                      <a:pt x="321" y="37"/>
                    </a:cubicBezTo>
                    <a:cubicBezTo>
                      <a:pt x="322" y="37"/>
                      <a:pt x="322" y="37"/>
                      <a:pt x="322" y="37"/>
                    </a:cubicBezTo>
                    <a:cubicBezTo>
                      <a:pt x="322" y="37"/>
                      <a:pt x="322" y="37"/>
                      <a:pt x="322" y="37"/>
                    </a:cubicBezTo>
                    <a:cubicBezTo>
                      <a:pt x="322" y="36"/>
                      <a:pt x="322" y="36"/>
                      <a:pt x="322" y="36"/>
                    </a:cubicBezTo>
                    <a:cubicBezTo>
                      <a:pt x="323" y="36"/>
                      <a:pt x="323" y="36"/>
                      <a:pt x="323" y="36"/>
                    </a:cubicBezTo>
                    <a:cubicBezTo>
                      <a:pt x="324" y="36"/>
                      <a:pt x="324" y="36"/>
                      <a:pt x="324" y="36"/>
                    </a:cubicBezTo>
                    <a:cubicBezTo>
                      <a:pt x="324" y="35"/>
                      <a:pt x="324" y="35"/>
                      <a:pt x="324" y="35"/>
                    </a:cubicBezTo>
                    <a:cubicBezTo>
                      <a:pt x="325" y="36"/>
                      <a:pt x="325" y="36"/>
                      <a:pt x="325" y="36"/>
                    </a:cubicBezTo>
                    <a:cubicBezTo>
                      <a:pt x="326" y="36"/>
                      <a:pt x="326" y="36"/>
                      <a:pt x="326" y="36"/>
                    </a:cubicBezTo>
                    <a:cubicBezTo>
                      <a:pt x="327" y="36"/>
                      <a:pt x="327" y="36"/>
                      <a:pt x="327" y="36"/>
                    </a:cubicBezTo>
                    <a:cubicBezTo>
                      <a:pt x="327" y="37"/>
                      <a:pt x="327" y="37"/>
                      <a:pt x="327" y="37"/>
                    </a:cubicBezTo>
                    <a:cubicBezTo>
                      <a:pt x="327" y="38"/>
                      <a:pt x="327" y="38"/>
                      <a:pt x="327" y="38"/>
                    </a:cubicBezTo>
                    <a:cubicBezTo>
                      <a:pt x="327" y="38"/>
                      <a:pt x="327" y="38"/>
                      <a:pt x="327" y="38"/>
                    </a:cubicBezTo>
                    <a:cubicBezTo>
                      <a:pt x="327" y="39"/>
                      <a:pt x="327" y="39"/>
                      <a:pt x="327" y="39"/>
                    </a:cubicBezTo>
                    <a:cubicBezTo>
                      <a:pt x="328" y="39"/>
                      <a:pt x="328" y="39"/>
                      <a:pt x="328" y="39"/>
                    </a:cubicBezTo>
                    <a:cubicBezTo>
                      <a:pt x="328" y="40"/>
                      <a:pt x="328" y="40"/>
                      <a:pt x="328" y="40"/>
                    </a:cubicBezTo>
                    <a:cubicBezTo>
                      <a:pt x="328" y="41"/>
                      <a:pt x="328" y="41"/>
                      <a:pt x="328" y="41"/>
                    </a:cubicBezTo>
                    <a:cubicBezTo>
                      <a:pt x="329" y="41"/>
                      <a:pt x="329" y="41"/>
                      <a:pt x="329" y="41"/>
                    </a:cubicBezTo>
                    <a:cubicBezTo>
                      <a:pt x="329" y="42"/>
                      <a:pt x="329" y="42"/>
                      <a:pt x="329" y="42"/>
                    </a:cubicBezTo>
                    <a:cubicBezTo>
                      <a:pt x="329" y="43"/>
                      <a:pt x="329" y="43"/>
                      <a:pt x="329" y="43"/>
                    </a:cubicBezTo>
                    <a:cubicBezTo>
                      <a:pt x="329" y="43"/>
                      <a:pt x="329" y="43"/>
                      <a:pt x="329" y="43"/>
                    </a:cubicBezTo>
                    <a:cubicBezTo>
                      <a:pt x="328" y="43"/>
                      <a:pt x="328" y="43"/>
                      <a:pt x="328" y="43"/>
                    </a:cubicBezTo>
                    <a:cubicBezTo>
                      <a:pt x="327" y="44"/>
                      <a:pt x="327" y="44"/>
                      <a:pt x="327" y="44"/>
                    </a:cubicBezTo>
                    <a:cubicBezTo>
                      <a:pt x="327" y="45"/>
                      <a:pt x="327" y="45"/>
                      <a:pt x="327" y="45"/>
                    </a:cubicBezTo>
                    <a:cubicBezTo>
                      <a:pt x="328" y="45"/>
                      <a:pt x="328" y="45"/>
                      <a:pt x="328" y="45"/>
                    </a:cubicBezTo>
                    <a:cubicBezTo>
                      <a:pt x="328" y="46"/>
                      <a:pt x="328" y="46"/>
                      <a:pt x="328" y="46"/>
                    </a:cubicBezTo>
                    <a:cubicBezTo>
                      <a:pt x="328" y="46"/>
                      <a:pt x="328" y="46"/>
                      <a:pt x="328" y="46"/>
                    </a:cubicBezTo>
                    <a:cubicBezTo>
                      <a:pt x="327" y="47"/>
                      <a:pt x="327" y="47"/>
                      <a:pt x="327" y="47"/>
                    </a:cubicBezTo>
                    <a:cubicBezTo>
                      <a:pt x="328" y="48"/>
                      <a:pt x="328" y="48"/>
                      <a:pt x="328" y="48"/>
                    </a:cubicBezTo>
                    <a:cubicBezTo>
                      <a:pt x="328" y="48"/>
                      <a:pt x="328" y="48"/>
                      <a:pt x="328" y="48"/>
                    </a:cubicBezTo>
                    <a:cubicBezTo>
                      <a:pt x="328" y="49"/>
                      <a:pt x="328" y="49"/>
                      <a:pt x="328" y="49"/>
                    </a:cubicBezTo>
                    <a:cubicBezTo>
                      <a:pt x="328" y="49"/>
                      <a:pt x="328" y="49"/>
                      <a:pt x="328" y="49"/>
                    </a:cubicBezTo>
                    <a:cubicBezTo>
                      <a:pt x="328" y="49"/>
                      <a:pt x="328" y="49"/>
                      <a:pt x="328" y="49"/>
                    </a:cubicBezTo>
                    <a:cubicBezTo>
                      <a:pt x="328" y="50"/>
                      <a:pt x="328" y="50"/>
                      <a:pt x="328" y="50"/>
                    </a:cubicBezTo>
                    <a:cubicBezTo>
                      <a:pt x="328" y="50"/>
                      <a:pt x="328" y="50"/>
                      <a:pt x="328" y="50"/>
                    </a:cubicBezTo>
                    <a:cubicBezTo>
                      <a:pt x="328" y="51"/>
                      <a:pt x="328" y="51"/>
                      <a:pt x="328" y="51"/>
                    </a:cubicBezTo>
                    <a:cubicBezTo>
                      <a:pt x="328" y="52"/>
                      <a:pt x="328" y="52"/>
                      <a:pt x="328" y="52"/>
                    </a:cubicBezTo>
                    <a:cubicBezTo>
                      <a:pt x="329" y="52"/>
                      <a:pt x="329" y="52"/>
                      <a:pt x="329" y="52"/>
                    </a:cubicBezTo>
                    <a:cubicBezTo>
                      <a:pt x="329" y="53"/>
                      <a:pt x="329" y="53"/>
                      <a:pt x="329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8" y="54"/>
                      <a:pt x="328" y="54"/>
                      <a:pt x="328" y="54"/>
                    </a:cubicBezTo>
                    <a:cubicBezTo>
                      <a:pt x="328" y="54"/>
                      <a:pt x="328" y="54"/>
                      <a:pt x="328" y="54"/>
                    </a:cubicBezTo>
                    <a:cubicBezTo>
                      <a:pt x="328" y="55"/>
                      <a:pt x="328" y="55"/>
                      <a:pt x="328" y="55"/>
                    </a:cubicBezTo>
                    <a:cubicBezTo>
                      <a:pt x="328" y="55"/>
                      <a:pt x="328" y="55"/>
                      <a:pt x="328" y="55"/>
                    </a:cubicBezTo>
                    <a:cubicBezTo>
                      <a:pt x="328" y="56"/>
                      <a:pt x="328" y="56"/>
                      <a:pt x="328" y="56"/>
                    </a:cubicBezTo>
                    <a:cubicBezTo>
                      <a:pt x="328" y="56"/>
                      <a:pt x="328" y="56"/>
                      <a:pt x="328" y="56"/>
                    </a:cubicBezTo>
                    <a:cubicBezTo>
                      <a:pt x="328" y="57"/>
                      <a:pt x="328" y="57"/>
                      <a:pt x="328" y="57"/>
                    </a:cubicBezTo>
                    <a:cubicBezTo>
                      <a:pt x="328" y="57"/>
                      <a:pt x="328" y="57"/>
                      <a:pt x="328" y="57"/>
                    </a:cubicBezTo>
                    <a:cubicBezTo>
                      <a:pt x="328" y="58"/>
                      <a:pt x="328" y="58"/>
                      <a:pt x="328" y="58"/>
                    </a:cubicBezTo>
                    <a:cubicBezTo>
                      <a:pt x="327" y="59"/>
                      <a:pt x="327" y="59"/>
                      <a:pt x="327" y="59"/>
                    </a:cubicBezTo>
                    <a:cubicBezTo>
                      <a:pt x="327" y="59"/>
                      <a:pt x="327" y="59"/>
                      <a:pt x="327" y="59"/>
                    </a:cubicBezTo>
                    <a:cubicBezTo>
                      <a:pt x="328" y="60"/>
                      <a:pt x="328" y="60"/>
                      <a:pt x="328" y="60"/>
                    </a:cubicBezTo>
                    <a:cubicBezTo>
                      <a:pt x="327" y="60"/>
                      <a:pt x="327" y="60"/>
                      <a:pt x="327" y="60"/>
                    </a:cubicBezTo>
                    <a:cubicBezTo>
                      <a:pt x="328" y="61"/>
                      <a:pt x="328" y="61"/>
                      <a:pt x="328" y="61"/>
                    </a:cubicBezTo>
                    <a:cubicBezTo>
                      <a:pt x="328" y="61"/>
                      <a:pt x="328" y="61"/>
                      <a:pt x="328" y="61"/>
                    </a:cubicBezTo>
                    <a:cubicBezTo>
                      <a:pt x="328" y="62"/>
                      <a:pt x="328" y="62"/>
                      <a:pt x="328" y="62"/>
                    </a:cubicBezTo>
                    <a:cubicBezTo>
                      <a:pt x="328" y="63"/>
                      <a:pt x="328" y="63"/>
                      <a:pt x="328" y="63"/>
                    </a:cubicBezTo>
                    <a:cubicBezTo>
                      <a:pt x="327" y="63"/>
                      <a:pt x="327" y="63"/>
                      <a:pt x="327" y="63"/>
                    </a:cubicBezTo>
                    <a:cubicBezTo>
                      <a:pt x="327" y="62"/>
                      <a:pt x="327" y="62"/>
                      <a:pt x="327" y="62"/>
                    </a:cubicBezTo>
                    <a:cubicBezTo>
                      <a:pt x="323" y="62"/>
                      <a:pt x="323" y="62"/>
                      <a:pt x="323" y="62"/>
                    </a:cubicBezTo>
                    <a:cubicBezTo>
                      <a:pt x="323" y="62"/>
                      <a:pt x="323" y="62"/>
                      <a:pt x="323" y="62"/>
                    </a:cubicBezTo>
                    <a:cubicBezTo>
                      <a:pt x="322" y="61"/>
                      <a:pt x="322" y="61"/>
                      <a:pt x="322" y="61"/>
                    </a:cubicBezTo>
                    <a:cubicBezTo>
                      <a:pt x="321" y="61"/>
                      <a:pt x="321" y="61"/>
                      <a:pt x="321" y="61"/>
                    </a:cubicBezTo>
                    <a:cubicBezTo>
                      <a:pt x="321" y="63"/>
                      <a:pt x="321" y="63"/>
                      <a:pt x="321" y="63"/>
                    </a:cubicBezTo>
                    <a:cubicBezTo>
                      <a:pt x="320" y="64"/>
                      <a:pt x="320" y="64"/>
                      <a:pt x="320" y="64"/>
                    </a:cubicBezTo>
                    <a:cubicBezTo>
                      <a:pt x="320" y="64"/>
                      <a:pt x="320" y="64"/>
                      <a:pt x="320" y="64"/>
                    </a:cubicBezTo>
                    <a:cubicBezTo>
                      <a:pt x="319" y="64"/>
                      <a:pt x="319" y="64"/>
                      <a:pt x="319" y="64"/>
                    </a:cubicBezTo>
                    <a:cubicBezTo>
                      <a:pt x="319" y="65"/>
                      <a:pt x="319" y="65"/>
                      <a:pt x="319" y="65"/>
                    </a:cubicBezTo>
                    <a:cubicBezTo>
                      <a:pt x="318" y="65"/>
                      <a:pt x="318" y="65"/>
                      <a:pt x="318" y="65"/>
                    </a:cubicBezTo>
                    <a:cubicBezTo>
                      <a:pt x="319" y="66"/>
                      <a:pt x="319" y="66"/>
                      <a:pt x="319" y="66"/>
                    </a:cubicBezTo>
                    <a:cubicBezTo>
                      <a:pt x="320" y="68"/>
                      <a:pt x="320" y="68"/>
                      <a:pt x="320" y="68"/>
                    </a:cubicBezTo>
                    <a:cubicBezTo>
                      <a:pt x="320" y="69"/>
                      <a:pt x="320" y="69"/>
                      <a:pt x="320" y="69"/>
                    </a:cubicBezTo>
                    <a:cubicBezTo>
                      <a:pt x="321" y="69"/>
                      <a:pt x="321" y="69"/>
                      <a:pt x="321" y="69"/>
                    </a:cubicBezTo>
                    <a:cubicBezTo>
                      <a:pt x="321" y="70"/>
                      <a:pt x="321" y="70"/>
                      <a:pt x="321" y="70"/>
                    </a:cubicBezTo>
                    <a:cubicBezTo>
                      <a:pt x="321" y="71"/>
                      <a:pt x="321" y="71"/>
                      <a:pt x="321" y="71"/>
                    </a:cubicBezTo>
                    <a:cubicBezTo>
                      <a:pt x="321" y="72"/>
                      <a:pt x="321" y="72"/>
                      <a:pt x="321" y="72"/>
                    </a:cubicBezTo>
                    <a:cubicBezTo>
                      <a:pt x="321" y="73"/>
                      <a:pt x="321" y="73"/>
                      <a:pt x="321" y="73"/>
                    </a:cubicBezTo>
                    <a:cubicBezTo>
                      <a:pt x="321" y="75"/>
                      <a:pt x="321" y="75"/>
                      <a:pt x="321" y="75"/>
                    </a:cubicBezTo>
                    <a:cubicBezTo>
                      <a:pt x="322" y="75"/>
                      <a:pt x="322" y="75"/>
                      <a:pt x="322" y="75"/>
                    </a:cubicBezTo>
                    <a:cubicBezTo>
                      <a:pt x="322" y="76"/>
                      <a:pt x="322" y="76"/>
                      <a:pt x="322" y="76"/>
                    </a:cubicBezTo>
                    <a:cubicBezTo>
                      <a:pt x="322" y="77"/>
                      <a:pt x="322" y="77"/>
                      <a:pt x="322" y="77"/>
                    </a:cubicBezTo>
                    <a:cubicBezTo>
                      <a:pt x="322" y="77"/>
                      <a:pt x="322" y="77"/>
                      <a:pt x="322" y="77"/>
                    </a:cubicBezTo>
                    <a:cubicBezTo>
                      <a:pt x="322" y="78"/>
                      <a:pt x="322" y="78"/>
                      <a:pt x="322" y="78"/>
                    </a:cubicBezTo>
                    <a:cubicBezTo>
                      <a:pt x="322" y="79"/>
                      <a:pt x="322" y="79"/>
                      <a:pt x="322" y="79"/>
                    </a:cubicBezTo>
                    <a:cubicBezTo>
                      <a:pt x="322" y="79"/>
                      <a:pt x="322" y="79"/>
                      <a:pt x="322" y="79"/>
                    </a:cubicBezTo>
                    <a:cubicBezTo>
                      <a:pt x="322" y="80"/>
                      <a:pt x="322" y="80"/>
                      <a:pt x="322" y="80"/>
                    </a:cubicBezTo>
                    <a:cubicBezTo>
                      <a:pt x="320" y="79"/>
                      <a:pt x="320" y="79"/>
                      <a:pt x="320" y="79"/>
                    </a:cubicBezTo>
                    <a:cubicBezTo>
                      <a:pt x="320" y="80"/>
                      <a:pt x="320" y="80"/>
                      <a:pt x="320" y="80"/>
                    </a:cubicBezTo>
                    <a:cubicBezTo>
                      <a:pt x="320" y="80"/>
                      <a:pt x="320" y="80"/>
                      <a:pt x="320" y="80"/>
                    </a:cubicBezTo>
                    <a:cubicBezTo>
                      <a:pt x="320" y="81"/>
                      <a:pt x="320" y="81"/>
                      <a:pt x="320" y="81"/>
                    </a:cubicBezTo>
                    <a:cubicBezTo>
                      <a:pt x="320" y="81"/>
                      <a:pt x="320" y="81"/>
                      <a:pt x="320" y="81"/>
                    </a:cubicBezTo>
                    <a:cubicBezTo>
                      <a:pt x="320" y="82"/>
                      <a:pt x="320" y="82"/>
                      <a:pt x="320" y="82"/>
                    </a:cubicBezTo>
                    <a:cubicBezTo>
                      <a:pt x="320" y="82"/>
                      <a:pt x="320" y="82"/>
                      <a:pt x="320" y="82"/>
                    </a:cubicBezTo>
                    <a:cubicBezTo>
                      <a:pt x="316" y="86"/>
                      <a:pt x="316" y="86"/>
                      <a:pt x="316" y="86"/>
                    </a:cubicBezTo>
                    <a:cubicBezTo>
                      <a:pt x="314" y="94"/>
                      <a:pt x="314" y="94"/>
                      <a:pt x="314" y="94"/>
                    </a:cubicBezTo>
                    <a:cubicBezTo>
                      <a:pt x="300" y="104"/>
                      <a:pt x="300" y="104"/>
                      <a:pt x="300" y="104"/>
                    </a:cubicBezTo>
                    <a:cubicBezTo>
                      <a:pt x="297" y="105"/>
                      <a:pt x="297" y="105"/>
                      <a:pt x="297" y="105"/>
                    </a:cubicBezTo>
                    <a:cubicBezTo>
                      <a:pt x="297" y="105"/>
                      <a:pt x="297" y="105"/>
                      <a:pt x="297" y="105"/>
                    </a:cubicBezTo>
                    <a:cubicBezTo>
                      <a:pt x="297" y="104"/>
                      <a:pt x="297" y="104"/>
                      <a:pt x="297" y="104"/>
                    </a:cubicBezTo>
                    <a:cubicBezTo>
                      <a:pt x="295" y="106"/>
                      <a:pt x="295" y="106"/>
                      <a:pt x="295" y="106"/>
                    </a:cubicBezTo>
                    <a:cubicBezTo>
                      <a:pt x="294" y="106"/>
                      <a:pt x="294" y="106"/>
                      <a:pt x="294" y="106"/>
                    </a:cubicBezTo>
                    <a:cubicBezTo>
                      <a:pt x="294" y="106"/>
                      <a:pt x="294" y="106"/>
                      <a:pt x="294" y="106"/>
                    </a:cubicBezTo>
                    <a:cubicBezTo>
                      <a:pt x="293" y="106"/>
                      <a:pt x="293" y="106"/>
                      <a:pt x="293" y="106"/>
                    </a:cubicBezTo>
                    <a:cubicBezTo>
                      <a:pt x="292" y="107"/>
                      <a:pt x="292" y="107"/>
                      <a:pt x="292" y="107"/>
                    </a:cubicBezTo>
                    <a:cubicBezTo>
                      <a:pt x="291" y="107"/>
                      <a:pt x="291" y="107"/>
                      <a:pt x="291" y="107"/>
                    </a:cubicBezTo>
                    <a:cubicBezTo>
                      <a:pt x="290" y="108"/>
                      <a:pt x="290" y="108"/>
                      <a:pt x="290" y="108"/>
                    </a:cubicBezTo>
                    <a:cubicBezTo>
                      <a:pt x="290" y="108"/>
                      <a:pt x="290" y="108"/>
                      <a:pt x="290" y="108"/>
                    </a:cubicBezTo>
                    <a:cubicBezTo>
                      <a:pt x="288" y="109"/>
                      <a:pt x="288" y="109"/>
                      <a:pt x="288" y="109"/>
                    </a:cubicBezTo>
                    <a:cubicBezTo>
                      <a:pt x="286" y="110"/>
                      <a:pt x="286" y="110"/>
                      <a:pt x="286" y="110"/>
                    </a:cubicBezTo>
                    <a:cubicBezTo>
                      <a:pt x="287" y="111"/>
                      <a:pt x="287" y="111"/>
                      <a:pt x="287" y="111"/>
                    </a:cubicBezTo>
                    <a:cubicBezTo>
                      <a:pt x="287" y="112"/>
                      <a:pt x="287" y="112"/>
                      <a:pt x="287" y="112"/>
                    </a:cubicBezTo>
                    <a:cubicBezTo>
                      <a:pt x="285" y="112"/>
                      <a:pt x="285" y="112"/>
                      <a:pt x="285" y="112"/>
                    </a:cubicBezTo>
                    <a:cubicBezTo>
                      <a:pt x="284" y="113"/>
                      <a:pt x="284" y="113"/>
                      <a:pt x="284" y="113"/>
                    </a:cubicBezTo>
                    <a:cubicBezTo>
                      <a:pt x="284" y="113"/>
                      <a:pt x="284" y="113"/>
                      <a:pt x="284" y="113"/>
                    </a:cubicBezTo>
                    <a:cubicBezTo>
                      <a:pt x="283" y="114"/>
                      <a:pt x="283" y="114"/>
                      <a:pt x="283" y="114"/>
                    </a:cubicBezTo>
                    <a:cubicBezTo>
                      <a:pt x="282" y="114"/>
                      <a:pt x="282" y="114"/>
                      <a:pt x="282" y="114"/>
                    </a:cubicBezTo>
                    <a:cubicBezTo>
                      <a:pt x="282" y="114"/>
                      <a:pt x="282" y="114"/>
                      <a:pt x="282" y="114"/>
                    </a:cubicBezTo>
                    <a:cubicBezTo>
                      <a:pt x="282" y="113"/>
                      <a:pt x="282" y="113"/>
                      <a:pt x="282" y="113"/>
                    </a:cubicBezTo>
                    <a:cubicBezTo>
                      <a:pt x="282" y="112"/>
                      <a:pt x="282" y="112"/>
                      <a:pt x="282" y="112"/>
                    </a:cubicBezTo>
                    <a:cubicBezTo>
                      <a:pt x="283" y="112"/>
                      <a:pt x="283" y="112"/>
                      <a:pt x="283" y="112"/>
                    </a:cubicBezTo>
                    <a:cubicBezTo>
                      <a:pt x="283" y="111"/>
                      <a:pt x="283" y="111"/>
                      <a:pt x="283" y="111"/>
                    </a:cubicBezTo>
                    <a:cubicBezTo>
                      <a:pt x="284" y="112"/>
                      <a:pt x="284" y="112"/>
                      <a:pt x="284" y="112"/>
                    </a:cubicBezTo>
                    <a:cubicBezTo>
                      <a:pt x="285" y="111"/>
                      <a:pt x="285" y="111"/>
                      <a:pt x="285" y="111"/>
                    </a:cubicBezTo>
                    <a:cubicBezTo>
                      <a:pt x="285" y="111"/>
                      <a:pt x="285" y="111"/>
                      <a:pt x="285" y="111"/>
                    </a:cubicBezTo>
                    <a:cubicBezTo>
                      <a:pt x="284" y="111"/>
                      <a:pt x="284" y="111"/>
                      <a:pt x="284" y="111"/>
                    </a:cubicBezTo>
                    <a:cubicBezTo>
                      <a:pt x="284" y="110"/>
                      <a:pt x="284" y="110"/>
                      <a:pt x="284" y="110"/>
                    </a:cubicBezTo>
                    <a:cubicBezTo>
                      <a:pt x="285" y="109"/>
                      <a:pt x="285" y="109"/>
                      <a:pt x="285" y="109"/>
                    </a:cubicBezTo>
                    <a:cubicBezTo>
                      <a:pt x="286" y="109"/>
                      <a:pt x="286" y="109"/>
                      <a:pt x="286" y="109"/>
                    </a:cubicBezTo>
                    <a:cubicBezTo>
                      <a:pt x="284" y="109"/>
                      <a:pt x="284" y="109"/>
                      <a:pt x="284" y="109"/>
                    </a:cubicBezTo>
                    <a:cubicBezTo>
                      <a:pt x="283" y="110"/>
                      <a:pt x="283" y="110"/>
                      <a:pt x="283" y="110"/>
                    </a:cubicBezTo>
                    <a:cubicBezTo>
                      <a:pt x="283" y="109"/>
                      <a:pt x="283" y="109"/>
                      <a:pt x="283" y="109"/>
                    </a:cubicBezTo>
                    <a:cubicBezTo>
                      <a:pt x="283" y="109"/>
                      <a:pt x="283" y="109"/>
                      <a:pt x="283" y="109"/>
                    </a:cubicBezTo>
                    <a:cubicBezTo>
                      <a:pt x="283" y="109"/>
                      <a:pt x="283" y="109"/>
                      <a:pt x="283" y="109"/>
                    </a:cubicBezTo>
                    <a:cubicBezTo>
                      <a:pt x="283" y="108"/>
                      <a:pt x="283" y="108"/>
                      <a:pt x="283" y="108"/>
                    </a:cubicBezTo>
                    <a:cubicBezTo>
                      <a:pt x="282" y="107"/>
                      <a:pt x="282" y="107"/>
                      <a:pt x="282" y="107"/>
                    </a:cubicBezTo>
                    <a:cubicBezTo>
                      <a:pt x="283" y="105"/>
                      <a:pt x="283" y="105"/>
                      <a:pt x="283" y="105"/>
                    </a:cubicBezTo>
                    <a:cubicBezTo>
                      <a:pt x="282" y="105"/>
                      <a:pt x="282" y="105"/>
                      <a:pt x="282" y="105"/>
                    </a:cubicBezTo>
                    <a:cubicBezTo>
                      <a:pt x="283" y="105"/>
                      <a:pt x="283" y="105"/>
                      <a:pt x="283" y="105"/>
                    </a:cubicBezTo>
                    <a:cubicBezTo>
                      <a:pt x="283" y="104"/>
                      <a:pt x="283" y="104"/>
                      <a:pt x="283" y="104"/>
                    </a:cubicBezTo>
                    <a:cubicBezTo>
                      <a:pt x="285" y="102"/>
                      <a:pt x="285" y="102"/>
                      <a:pt x="285" y="102"/>
                    </a:cubicBezTo>
                    <a:cubicBezTo>
                      <a:pt x="285" y="102"/>
                      <a:pt x="285" y="102"/>
                      <a:pt x="285" y="102"/>
                    </a:cubicBezTo>
                    <a:cubicBezTo>
                      <a:pt x="285" y="101"/>
                      <a:pt x="285" y="101"/>
                      <a:pt x="285" y="101"/>
                    </a:cubicBezTo>
                    <a:cubicBezTo>
                      <a:pt x="285" y="101"/>
                      <a:pt x="285" y="101"/>
                      <a:pt x="285" y="101"/>
                    </a:cubicBezTo>
                    <a:cubicBezTo>
                      <a:pt x="283" y="99"/>
                      <a:pt x="283" y="99"/>
                      <a:pt x="283" y="99"/>
                    </a:cubicBezTo>
                    <a:cubicBezTo>
                      <a:pt x="281" y="97"/>
                      <a:pt x="281" y="97"/>
                      <a:pt x="281" y="97"/>
                    </a:cubicBezTo>
                    <a:cubicBezTo>
                      <a:pt x="281" y="98"/>
                      <a:pt x="281" y="98"/>
                      <a:pt x="281" y="98"/>
                    </a:cubicBezTo>
                    <a:cubicBezTo>
                      <a:pt x="280" y="98"/>
                      <a:pt x="280" y="98"/>
                      <a:pt x="280" y="98"/>
                    </a:cubicBezTo>
                    <a:cubicBezTo>
                      <a:pt x="280" y="98"/>
                      <a:pt x="280" y="98"/>
                      <a:pt x="280" y="98"/>
                    </a:cubicBezTo>
                    <a:cubicBezTo>
                      <a:pt x="279" y="98"/>
                      <a:pt x="279" y="98"/>
                      <a:pt x="279" y="98"/>
                    </a:cubicBezTo>
                    <a:cubicBezTo>
                      <a:pt x="278" y="99"/>
                      <a:pt x="278" y="99"/>
                      <a:pt x="278" y="99"/>
                    </a:cubicBezTo>
                    <a:cubicBezTo>
                      <a:pt x="278" y="99"/>
                      <a:pt x="278" y="99"/>
                      <a:pt x="278" y="99"/>
                    </a:cubicBezTo>
                    <a:cubicBezTo>
                      <a:pt x="277" y="101"/>
                      <a:pt x="277" y="101"/>
                      <a:pt x="277" y="101"/>
                    </a:cubicBezTo>
                    <a:cubicBezTo>
                      <a:pt x="276" y="102"/>
                      <a:pt x="276" y="102"/>
                      <a:pt x="276" y="102"/>
                    </a:cubicBezTo>
                    <a:cubicBezTo>
                      <a:pt x="276" y="104"/>
                      <a:pt x="276" y="104"/>
                      <a:pt x="276" y="104"/>
                    </a:cubicBezTo>
                    <a:cubicBezTo>
                      <a:pt x="276" y="104"/>
                      <a:pt x="276" y="104"/>
                      <a:pt x="276" y="104"/>
                    </a:cubicBezTo>
                    <a:cubicBezTo>
                      <a:pt x="275" y="105"/>
                      <a:pt x="275" y="105"/>
                      <a:pt x="275" y="105"/>
                    </a:cubicBezTo>
                    <a:cubicBezTo>
                      <a:pt x="274" y="105"/>
                      <a:pt x="274" y="105"/>
                      <a:pt x="274" y="105"/>
                    </a:cubicBezTo>
                    <a:cubicBezTo>
                      <a:pt x="272" y="106"/>
                      <a:pt x="272" y="106"/>
                      <a:pt x="272" y="106"/>
                    </a:cubicBezTo>
                    <a:cubicBezTo>
                      <a:pt x="272" y="109"/>
                      <a:pt x="272" y="109"/>
                      <a:pt x="272" y="109"/>
                    </a:cubicBezTo>
                    <a:cubicBezTo>
                      <a:pt x="271" y="109"/>
                      <a:pt x="271" y="109"/>
                      <a:pt x="271" y="109"/>
                    </a:cubicBezTo>
                    <a:cubicBezTo>
                      <a:pt x="271" y="110"/>
                      <a:pt x="271" y="110"/>
                      <a:pt x="271" y="110"/>
                    </a:cubicBezTo>
                    <a:cubicBezTo>
                      <a:pt x="272" y="111"/>
                      <a:pt x="272" y="111"/>
                      <a:pt x="272" y="111"/>
                    </a:cubicBezTo>
                    <a:cubicBezTo>
                      <a:pt x="271" y="111"/>
                      <a:pt x="271" y="111"/>
                      <a:pt x="271" y="111"/>
                    </a:cubicBezTo>
                    <a:cubicBezTo>
                      <a:pt x="271" y="111"/>
                      <a:pt x="271" y="111"/>
                      <a:pt x="271" y="111"/>
                    </a:cubicBezTo>
                    <a:cubicBezTo>
                      <a:pt x="271" y="112"/>
                      <a:pt x="271" y="112"/>
                      <a:pt x="271" y="112"/>
                    </a:cubicBezTo>
                    <a:cubicBezTo>
                      <a:pt x="269" y="112"/>
                      <a:pt x="269" y="112"/>
                      <a:pt x="269" y="112"/>
                    </a:cubicBezTo>
                    <a:cubicBezTo>
                      <a:pt x="268" y="112"/>
                      <a:pt x="268" y="112"/>
                      <a:pt x="268" y="112"/>
                    </a:cubicBezTo>
                    <a:cubicBezTo>
                      <a:pt x="266" y="112"/>
                      <a:pt x="266" y="112"/>
                      <a:pt x="266" y="112"/>
                    </a:cubicBezTo>
                    <a:cubicBezTo>
                      <a:pt x="266" y="112"/>
                      <a:pt x="266" y="112"/>
                      <a:pt x="266" y="112"/>
                    </a:cubicBezTo>
                    <a:cubicBezTo>
                      <a:pt x="265" y="113"/>
                      <a:pt x="265" y="113"/>
                      <a:pt x="265" y="113"/>
                    </a:cubicBezTo>
                    <a:cubicBezTo>
                      <a:pt x="265" y="114"/>
                      <a:pt x="265" y="114"/>
                      <a:pt x="265" y="114"/>
                    </a:cubicBezTo>
                    <a:cubicBezTo>
                      <a:pt x="265" y="114"/>
                      <a:pt x="265" y="114"/>
                      <a:pt x="265" y="114"/>
                    </a:cubicBezTo>
                    <a:cubicBezTo>
                      <a:pt x="265" y="115"/>
                      <a:pt x="265" y="115"/>
                      <a:pt x="265" y="115"/>
                    </a:cubicBezTo>
                    <a:cubicBezTo>
                      <a:pt x="264" y="115"/>
                      <a:pt x="264" y="115"/>
                      <a:pt x="264" y="115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5" y="118"/>
                      <a:pt x="265" y="118"/>
                      <a:pt x="265" y="118"/>
                    </a:cubicBezTo>
                    <a:cubicBezTo>
                      <a:pt x="266" y="118"/>
                      <a:pt x="266" y="118"/>
                      <a:pt x="266" y="118"/>
                    </a:cubicBezTo>
                    <a:cubicBezTo>
                      <a:pt x="268" y="119"/>
                      <a:pt x="268" y="119"/>
                      <a:pt x="268" y="119"/>
                    </a:cubicBezTo>
                    <a:cubicBezTo>
                      <a:pt x="268" y="120"/>
                      <a:pt x="268" y="120"/>
                      <a:pt x="268" y="120"/>
                    </a:cubicBezTo>
                    <a:cubicBezTo>
                      <a:pt x="269" y="121"/>
                      <a:pt x="269" y="121"/>
                      <a:pt x="269" y="121"/>
                    </a:cubicBezTo>
                    <a:cubicBezTo>
                      <a:pt x="269" y="121"/>
                      <a:pt x="269" y="121"/>
                      <a:pt x="269" y="121"/>
                    </a:cubicBezTo>
                    <a:cubicBezTo>
                      <a:pt x="269" y="121"/>
                      <a:pt x="269" y="121"/>
                      <a:pt x="269" y="121"/>
                    </a:cubicBezTo>
                    <a:cubicBezTo>
                      <a:pt x="270" y="121"/>
                      <a:pt x="270" y="121"/>
                      <a:pt x="270" y="121"/>
                    </a:cubicBezTo>
                    <a:cubicBezTo>
                      <a:pt x="270" y="121"/>
                      <a:pt x="270" y="121"/>
                      <a:pt x="270" y="121"/>
                    </a:cubicBezTo>
                    <a:cubicBezTo>
                      <a:pt x="270" y="121"/>
                      <a:pt x="270" y="121"/>
                      <a:pt x="270" y="121"/>
                    </a:cubicBezTo>
                    <a:cubicBezTo>
                      <a:pt x="271" y="121"/>
                      <a:pt x="271" y="121"/>
                      <a:pt x="271" y="121"/>
                    </a:cubicBezTo>
                    <a:cubicBezTo>
                      <a:pt x="272" y="121"/>
                      <a:pt x="272" y="121"/>
                      <a:pt x="272" y="121"/>
                    </a:cubicBezTo>
                    <a:cubicBezTo>
                      <a:pt x="272" y="122"/>
                      <a:pt x="272" y="122"/>
                      <a:pt x="272" y="122"/>
                    </a:cubicBezTo>
                    <a:cubicBezTo>
                      <a:pt x="272" y="123"/>
                      <a:pt x="272" y="123"/>
                      <a:pt x="272" y="123"/>
                    </a:cubicBezTo>
                    <a:cubicBezTo>
                      <a:pt x="274" y="126"/>
                      <a:pt x="274" y="126"/>
                      <a:pt x="274" y="126"/>
                    </a:cubicBezTo>
                    <a:cubicBezTo>
                      <a:pt x="275" y="126"/>
                      <a:pt x="275" y="126"/>
                      <a:pt x="275" y="126"/>
                    </a:cubicBezTo>
                    <a:cubicBezTo>
                      <a:pt x="276" y="125"/>
                      <a:pt x="276" y="125"/>
                      <a:pt x="276" y="125"/>
                    </a:cubicBezTo>
                    <a:cubicBezTo>
                      <a:pt x="277" y="126"/>
                      <a:pt x="277" y="126"/>
                      <a:pt x="277" y="126"/>
                    </a:cubicBezTo>
                    <a:cubicBezTo>
                      <a:pt x="277" y="125"/>
                      <a:pt x="277" y="125"/>
                      <a:pt x="277" y="125"/>
                    </a:cubicBezTo>
                    <a:cubicBezTo>
                      <a:pt x="278" y="124"/>
                      <a:pt x="278" y="124"/>
                      <a:pt x="278" y="124"/>
                    </a:cubicBezTo>
                    <a:cubicBezTo>
                      <a:pt x="278" y="124"/>
                      <a:pt x="278" y="124"/>
                      <a:pt x="278" y="124"/>
                    </a:cubicBezTo>
                    <a:cubicBezTo>
                      <a:pt x="277" y="124"/>
                      <a:pt x="277" y="124"/>
                      <a:pt x="277" y="124"/>
                    </a:cubicBezTo>
                    <a:cubicBezTo>
                      <a:pt x="279" y="123"/>
                      <a:pt x="279" y="123"/>
                      <a:pt x="279" y="123"/>
                    </a:cubicBezTo>
                    <a:cubicBezTo>
                      <a:pt x="279" y="122"/>
                      <a:pt x="279" y="122"/>
                      <a:pt x="279" y="122"/>
                    </a:cubicBezTo>
                    <a:cubicBezTo>
                      <a:pt x="279" y="122"/>
                      <a:pt x="279" y="122"/>
                      <a:pt x="279" y="122"/>
                    </a:cubicBezTo>
                    <a:cubicBezTo>
                      <a:pt x="279" y="121"/>
                      <a:pt x="279" y="121"/>
                      <a:pt x="279" y="121"/>
                    </a:cubicBezTo>
                    <a:cubicBezTo>
                      <a:pt x="280" y="121"/>
                      <a:pt x="280" y="121"/>
                      <a:pt x="280" y="121"/>
                    </a:cubicBezTo>
                    <a:cubicBezTo>
                      <a:pt x="282" y="120"/>
                      <a:pt x="282" y="120"/>
                      <a:pt x="282" y="120"/>
                    </a:cubicBezTo>
                    <a:cubicBezTo>
                      <a:pt x="283" y="120"/>
                      <a:pt x="283" y="120"/>
                      <a:pt x="283" y="120"/>
                    </a:cubicBezTo>
                    <a:cubicBezTo>
                      <a:pt x="283" y="121"/>
                      <a:pt x="283" y="121"/>
                      <a:pt x="283" y="121"/>
                    </a:cubicBezTo>
                    <a:cubicBezTo>
                      <a:pt x="284" y="122"/>
                      <a:pt x="284" y="122"/>
                      <a:pt x="284" y="122"/>
                    </a:cubicBezTo>
                    <a:cubicBezTo>
                      <a:pt x="285" y="122"/>
                      <a:pt x="285" y="122"/>
                      <a:pt x="285" y="122"/>
                    </a:cubicBezTo>
                    <a:cubicBezTo>
                      <a:pt x="285" y="122"/>
                      <a:pt x="285" y="122"/>
                      <a:pt x="285" y="122"/>
                    </a:cubicBezTo>
                    <a:cubicBezTo>
                      <a:pt x="288" y="122"/>
                      <a:pt x="288" y="122"/>
                      <a:pt x="288" y="122"/>
                    </a:cubicBezTo>
                    <a:cubicBezTo>
                      <a:pt x="289" y="122"/>
                      <a:pt x="289" y="122"/>
                      <a:pt x="289" y="122"/>
                    </a:cubicBezTo>
                    <a:cubicBezTo>
                      <a:pt x="290" y="122"/>
                      <a:pt x="290" y="122"/>
                      <a:pt x="290" y="122"/>
                    </a:cubicBezTo>
                    <a:cubicBezTo>
                      <a:pt x="290" y="122"/>
                      <a:pt x="290" y="122"/>
                      <a:pt x="290" y="122"/>
                    </a:cubicBezTo>
                    <a:cubicBezTo>
                      <a:pt x="291" y="122"/>
                      <a:pt x="291" y="122"/>
                      <a:pt x="291" y="122"/>
                    </a:cubicBezTo>
                    <a:cubicBezTo>
                      <a:pt x="292" y="122"/>
                      <a:pt x="292" y="122"/>
                      <a:pt x="292" y="122"/>
                    </a:cubicBezTo>
                    <a:cubicBezTo>
                      <a:pt x="293" y="122"/>
                      <a:pt x="293" y="122"/>
                      <a:pt x="293" y="122"/>
                    </a:cubicBezTo>
                    <a:cubicBezTo>
                      <a:pt x="292" y="123"/>
                      <a:pt x="292" y="123"/>
                      <a:pt x="292" y="123"/>
                    </a:cubicBezTo>
                    <a:cubicBezTo>
                      <a:pt x="292" y="123"/>
                      <a:pt x="292" y="123"/>
                      <a:pt x="292" y="123"/>
                    </a:cubicBezTo>
                    <a:cubicBezTo>
                      <a:pt x="293" y="124"/>
                      <a:pt x="293" y="124"/>
                      <a:pt x="293" y="124"/>
                    </a:cubicBezTo>
                    <a:cubicBezTo>
                      <a:pt x="292" y="124"/>
                      <a:pt x="292" y="124"/>
                      <a:pt x="292" y="124"/>
                    </a:cubicBezTo>
                    <a:cubicBezTo>
                      <a:pt x="292" y="125"/>
                      <a:pt x="292" y="125"/>
                      <a:pt x="292" y="125"/>
                    </a:cubicBezTo>
                    <a:cubicBezTo>
                      <a:pt x="292" y="126"/>
                      <a:pt x="292" y="126"/>
                      <a:pt x="292" y="126"/>
                    </a:cubicBezTo>
                    <a:cubicBezTo>
                      <a:pt x="292" y="126"/>
                      <a:pt x="292" y="126"/>
                      <a:pt x="292" y="126"/>
                    </a:cubicBezTo>
                    <a:cubicBezTo>
                      <a:pt x="292" y="126"/>
                      <a:pt x="292" y="126"/>
                      <a:pt x="292" y="126"/>
                    </a:cubicBezTo>
                    <a:cubicBezTo>
                      <a:pt x="291" y="127"/>
                      <a:pt x="291" y="127"/>
                      <a:pt x="291" y="127"/>
                    </a:cubicBezTo>
                    <a:cubicBezTo>
                      <a:pt x="290" y="127"/>
                      <a:pt x="290" y="127"/>
                      <a:pt x="290" y="127"/>
                    </a:cubicBezTo>
                    <a:cubicBezTo>
                      <a:pt x="290" y="126"/>
                      <a:pt x="290" y="126"/>
                      <a:pt x="290" y="126"/>
                    </a:cubicBezTo>
                    <a:cubicBezTo>
                      <a:pt x="289" y="127"/>
                      <a:pt x="289" y="127"/>
                      <a:pt x="289" y="127"/>
                    </a:cubicBezTo>
                    <a:cubicBezTo>
                      <a:pt x="289" y="126"/>
                      <a:pt x="289" y="126"/>
                      <a:pt x="289" y="126"/>
                    </a:cubicBezTo>
                    <a:cubicBezTo>
                      <a:pt x="288" y="127"/>
                      <a:pt x="288" y="127"/>
                      <a:pt x="288" y="127"/>
                    </a:cubicBezTo>
                    <a:cubicBezTo>
                      <a:pt x="287" y="127"/>
                      <a:pt x="287" y="127"/>
                      <a:pt x="287" y="127"/>
                    </a:cubicBezTo>
                    <a:cubicBezTo>
                      <a:pt x="286" y="128"/>
                      <a:pt x="286" y="128"/>
                      <a:pt x="286" y="128"/>
                    </a:cubicBezTo>
                    <a:cubicBezTo>
                      <a:pt x="285" y="128"/>
                      <a:pt x="285" y="128"/>
                      <a:pt x="285" y="128"/>
                    </a:cubicBezTo>
                    <a:cubicBezTo>
                      <a:pt x="285" y="129"/>
                      <a:pt x="285" y="129"/>
                      <a:pt x="285" y="129"/>
                    </a:cubicBezTo>
                    <a:cubicBezTo>
                      <a:pt x="284" y="128"/>
                      <a:pt x="284" y="128"/>
                      <a:pt x="284" y="128"/>
                    </a:cubicBezTo>
                    <a:cubicBezTo>
                      <a:pt x="283" y="128"/>
                      <a:pt x="283" y="128"/>
                      <a:pt x="283" y="128"/>
                    </a:cubicBezTo>
                    <a:cubicBezTo>
                      <a:pt x="284" y="129"/>
                      <a:pt x="284" y="129"/>
                      <a:pt x="284" y="129"/>
                    </a:cubicBezTo>
                    <a:cubicBezTo>
                      <a:pt x="285" y="130"/>
                      <a:pt x="285" y="130"/>
                      <a:pt x="285" y="130"/>
                    </a:cubicBezTo>
                    <a:cubicBezTo>
                      <a:pt x="283" y="130"/>
                      <a:pt x="283" y="130"/>
                      <a:pt x="283" y="130"/>
                    </a:cubicBezTo>
                    <a:cubicBezTo>
                      <a:pt x="283" y="131"/>
                      <a:pt x="283" y="131"/>
                      <a:pt x="283" y="131"/>
                    </a:cubicBezTo>
                    <a:cubicBezTo>
                      <a:pt x="282" y="131"/>
                      <a:pt x="282" y="131"/>
                      <a:pt x="282" y="131"/>
                    </a:cubicBezTo>
                    <a:cubicBezTo>
                      <a:pt x="281" y="132"/>
                      <a:pt x="281" y="132"/>
                      <a:pt x="281" y="132"/>
                    </a:cubicBezTo>
                    <a:cubicBezTo>
                      <a:pt x="281" y="133"/>
                      <a:pt x="281" y="133"/>
                      <a:pt x="281" y="133"/>
                    </a:cubicBezTo>
                    <a:cubicBezTo>
                      <a:pt x="282" y="133"/>
                      <a:pt x="282" y="133"/>
                      <a:pt x="282" y="133"/>
                    </a:cubicBezTo>
                    <a:cubicBezTo>
                      <a:pt x="281" y="134"/>
                      <a:pt x="281" y="134"/>
                      <a:pt x="281" y="134"/>
                    </a:cubicBezTo>
                    <a:cubicBezTo>
                      <a:pt x="281" y="134"/>
                      <a:pt x="281" y="134"/>
                      <a:pt x="281" y="134"/>
                    </a:cubicBezTo>
                    <a:cubicBezTo>
                      <a:pt x="280" y="135"/>
                      <a:pt x="280" y="135"/>
                      <a:pt x="280" y="135"/>
                    </a:cubicBezTo>
                    <a:cubicBezTo>
                      <a:pt x="279" y="136"/>
                      <a:pt x="279" y="136"/>
                      <a:pt x="279" y="136"/>
                    </a:cubicBezTo>
                    <a:cubicBezTo>
                      <a:pt x="279" y="135"/>
                      <a:pt x="279" y="135"/>
                      <a:pt x="279" y="135"/>
                    </a:cubicBezTo>
                    <a:cubicBezTo>
                      <a:pt x="279" y="137"/>
                      <a:pt x="279" y="137"/>
                      <a:pt x="279" y="137"/>
                    </a:cubicBezTo>
                    <a:cubicBezTo>
                      <a:pt x="279" y="138"/>
                      <a:pt x="279" y="138"/>
                      <a:pt x="279" y="138"/>
                    </a:cubicBezTo>
                    <a:cubicBezTo>
                      <a:pt x="279" y="140"/>
                      <a:pt x="279" y="140"/>
                      <a:pt x="279" y="140"/>
                    </a:cubicBezTo>
                    <a:cubicBezTo>
                      <a:pt x="279" y="142"/>
                      <a:pt x="279" y="142"/>
                      <a:pt x="279" y="142"/>
                    </a:cubicBezTo>
                    <a:cubicBezTo>
                      <a:pt x="279" y="142"/>
                      <a:pt x="279" y="142"/>
                      <a:pt x="279" y="142"/>
                    </a:cubicBezTo>
                    <a:cubicBezTo>
                      <a:pt x="282" y="143"/>
                      <a:pt x="282" y="143"/>
                      <a:pt x="282" y="143"/>
                    </a:cubicBezTo>
                    <a:cubicBezTo>
                      <a:pt x="282" y="144"/>
                      <a:pt x="282" y="144"/>
                      <a:pt x="282" y="144"/>
                    </a:cubicBezTo>
                    <a:cubicBezTo>
                      <a:pt x="282" y="144"/>
                      <a:pt x="282" y="144"/>
                      <a:pt x="282" y="144"/>
                    </a:cubicBezTo>
                    <a:cubicBezTo>
                      <a:pt x="285" y="145"/>
                      <a:pt x="285" y="145"/>
                      <a:pt x="285" y="145"/>
                    </a:cubicBezTo>
                    <a:cubicBezTo>
                      <a:pt x="287" y="148"/>
                      <a:pt x="287" y="148"/>
                      <a:pt x="287" y="148"/>
                    </a:cubicBezTo>
                    <a:cubicBezTo>
                      <a:pt x="287" y="148"/>
                      <a:pt x="287" y="148"/>
                      <a:pt x="287" y="148"/>
                    </a:cubicBezTo>
                    <a:cubicBezTo>
                      <a:pt x="287" y="150"/>
                      <a:pt x="287" y="150"/>
                      <a:pt x="287" y="150"/>
                    </a:cubicBezTo>
                    <a:cubicBezTo>
                      <a:pt x="288" y="150"/>
                      <a:pt x="288" y="150"/>
                      <a:pt x="288" y="150"/>
                    </a:cubicBezTo>
                    <a:cubicBezTo>
                      <a:pt x="288" y="151"/>
                      <a:pt x="288" y="151"/>
                      <a:pt x="288" y="151"/>
                    </a:cubicBezTo>
                    <a:cubicBezTo>
                      <a:pt x="290" y="153"/>
                      <a:pt x="290" y="153"/>
                      <a:pt x="290" y="153"/>
                    </a:cubicBezTo>
                    <a:cubicBezTo>
                      <a:pt x="290" y="154"/>
                      <a:pt x="290" y="154"/>
                      <a:pt x="290" y="154"/>
                    </a:cubicBezTo>
                    <a:cubicBezTo>
                      <a:pt x="291" y="156"/>
                      <a:pt x="291" y="156"/>
                      <a:pt x="291" y="156"/>
                    </a:cubicBezTo>
                    <a:cubicBezTo>
                      <a:pt x="292" y="157"/>
                      <a:pt x="292" y="157"/>
                      <a:pt x="292" y="157"/>
                    </a:cubicBezTo>
                    <a:cubicBezTo>
                      <a:pt x="293" y="156"/>
                      <a:pt x="293" y="156"/>
                      <a:pt x="293" y="156"/>
                    </a:cubicBezTo>
                    <a:cubicBezTo>
                      <a:pt x="293" y="157"/>
                      <a:pt x="293" y="157"/>
                      <a:pt x="293" y="157"/>
                    </a:cubicBezTo>
                    <a:cubicBezTo>
                      <a:pt x="293" y="157"/>
                      <a:pt x="293" y="157"/>
                      <a:pt x="293" y="157"/>
                    </a:cubicBezTo>
                    <a:cubicBezTo>
                      <a:pt x="295" y="159"/>
                      <a:pt x="295" y="159"/>
                      <a:pt x="295" y="159"/>
                    </a:cubicBezTo>
                    <a:cubicBezTo>
                      <a:pt x="295" y="159"/>
                      <a:pt x="295" y="159"/>
                      <a:pt x="295" y="159"/>
                    </a:cubicBezTo>
                    <a:cubicBezTo>
                      <a:pt x="296" y="160"/>
                      <a:pt x="296" y="160"/>
                      <a:pt x="296" y="160"/>
                    </a:cubicBezTo>
                    <a:cubicBezTo>
                      <a:pt x="295" y="161"/>
                      <a:pt x="295" y="161"/>
                      <a:pt x="295" y="161"/>
                    </a:cubicBezTo>
                    <a:cubicBezTo>
                      <a:pt x="293" y="160"/>
                      <a:pt x="293" y="160"/>
                      <a:pt x="293" y="160"/>
                    </a:cubicBezTo>
                    <a:cubicBezTo>
                      <a:pt x="292" y="161"/>
                      <a:pt x="292" y="161"/>
                      <a:pt x="292" y="161"/>
                    </a:cubicBezTo>
                    <a:cubicBezTo>
                      <a:pt x="291" y="160"/>
                      <a:pt x="291" y="160"/>
                      <a:pt x="291" y="160"/>
                    </a:cubicBezTo>
                    <a:cubicBezTo>
                      <a:pt x="290" y="160"/>
                      <a:pt x="290" y="160"/>
                      <a:pt x="290" y="160"/>
                    </a:cubicBezTo>
                    <a:cubicBezTo>
                      <a:pt x="289" y="159"/>
                      <a:pt x="289" y="159"/>
                      <a:pt x="289" y="159"/>
                    </a:cubicBezTo>
                    <a:cubicBezTo>
                      <a:pt x="287" y="159"/>
                      <a:pt x="287" y="159"/>
                      <a:pt x="287" y="159"/>
                    </a:cubicBezTo>
                    <a:cubicBezTo>
                      <a:pt x="287" y="160"/>
                      <a:pt x="287" y="160"/>
                      <a:pt x="287" y="160"/>
                    </a:cubicBezTo>
                    <a:cubicBezTo>
                      <a:pt x="286" y="160"/>
                      <a:pt x="286" y="160"/>
                      <a:pt x="286" y="160"/>
                    </a:cubicBezTo>
                    <a:cubicBezTo>
                      <a:pt x="285" y="159"/>
                      <a:pt x="285" y="159"/>
                      <a:pt x="285" y="159"/>
                    </a:cubicBezTo>
                    <a:cubicBezTo>
                      <a:pt x="285" y="158"/>
                      <a:pt x="285" y="158"/>
                      <a:pt x="285" y="158"/>
                    </a:cubicBezTo>
                    <a:cubicBezTo>
                      <a:pt x="283" y="158"/>
                      <a:pt x="283" y="158"/>
                      <a:pt x="283" y="158"/>
                    </a:cubicBezTo>
                    <a:cubicBezTo>
                      <a:pt x="282" y="158"/>
                      <a:pt x="282" y="158"/>
                      <a:pt x="282" y="158"/>
                    </a:cubicBezTo>
                    <a:cubicBezTo>
                      <a:pt x="282" y="158"/>
                      <a:pt x="282" y="158"/>
                      <a:pt x="282" y="158"/>
                    </a:cubicBezTo>
                    <a:cubicBezTo>
                      <a:pt x="282" y="158"/>
                      <a:pt x="282" y="158"/>
                      <a:pt x="282" y="158"/>
                    </a:cubicBezTo>
                    <a:cubicBezTo>
                      <a:pt x="281" y="158"/>
                      <a:pt x="281" y="158"/>
                      <a:pt x="281" y="158"/>
                    </a:cubicBezTo>
                    <a:cubicBezTo>
                      <a:pt x="280" y="158"/>
                      <a:pt x="280" y="158"/>
                      <a:pt x="280" y="158"/>
                    </a:cubicBezTo>
                    <a:cubicBezTo>
                      <a:pt x="279" y="161"/>
                      <a:pt x="279" y="161"/>
                      <a:pt x="279" y="161"/>
                    </a:cubicBezTo>
                    <a:cubicBezTo>
                      <a:pt x="280" y="159"/>
                      <a:pt x="280" y="159"/>
                      <a:pt x="280" y="159"/>
                    </a:cubicBezTo>
                    <a:cubicBezTo>
                      <a:pt x="281" y="159"/>
                      <a:pt x="281" y="159"/>
                      <a:pt x="281" y="159"/>
                    </a:cubicBezTo>
                    <a:cubicBezTo>
                      <a:pt x="283" y="159"/>
                      <a:pt x="283" y="159"/>
                      <a:pt x="283" y="159"/>
                    </a:cubicBezTo>
                    <a:cubicBezTo>
                      <a:pt x="284" y="158"/>
                      <a:pt x="284" y="158"/>
                      <a:pt x="284" y="158"/>
                    </a:cubicBezTo>
                    <a:cubicBezTo>
                      <a:pt x="284" y="159"/>
                      <a:pt x="284" y="159"/>
                      <a:pt x="284" y="159"/>
                    </a:cubicBezTo>
                    <a:cubicBezTo>
                      <a:pt x="284" y="159"/>
                      <a:pt x="284" y="159"/>
                      <a:pt x="284" y="159"/>
                    </a:cubicBezTo>
                    <a:cubicBezTo>
                      <a:pt x="286" y="160"/>
                      <a:pt x="286" y="160"/>
                      <a:pt x="286" y="160"/>
                    </a:cubicBezTo>
                    <a:cubicBezTo>
                      <a:pt x="286" y="160"/>
                      <a:pt x="286" y="160"/>
                      <a:pt x="286" y="160"/>
                    </a:cubicBezTo>
                    <a:cubicBezTo>
                      <a:pt x="288" y="159"/>
                      <a:pt x="288" y="159"/>
                      <a:pt x="288" y="159"/>
                    </a:cubicBezTo>
                    <a:cubicBezTo>
                      <a:pt x="289" y="159"/>
                      <a:pt x="289" y="159"/>
                      <a:pt x="289" y="159"/>
                    </a:cubicBezTo>
                    <a:cubicBezTo>
                      <a:pt x="291" y="161"/>
                      <a:pt x="291" y="161"/>
                      <a:pt x="291" y="161"/>
                    </a:cubicBezTo>
                    <a:cubicBezTo>
                      <a:pt x="293" y="162"/>
                      <a:pt x="293" y="162"/>
                      <a:pt x="293" y="162"/>
                    </a:cubicBezTo>
                    <a:cubicBezTo>
                      <a:pt x="295" y="164"/>
                      <a:pt x="295" y="164"/>
                      <a:pt x="295" y="164"/>
                    </a:cubicBezTo>
                    <a:cubicBezTo>
                      <a:pt x="297" y="166"/>
                      <a:pt x="297" y="166"/>
                      <a:pt x="297" y="166"/>
                    </a:cubicBezTo>
                    <a:cubicBezTo>
                      <a:pt x="297" y="167"/>
                      <a:pt x="297" y="167"/>
                      <a:pt x="297" y="167"/>
                    </a:cubicBezTo>
                    <a:cubicBezTo>
                      <a:pt x="295" y="167"/>
                      <a:pt x="295" y="167"/>
                      <a:pt x="295" y="167"/>
                    </a:cubicBezTo>
                    <a:cubicBezTo>
                      <a:pt x="294" y="168"/>
                      <a:pt x="294" y="168"/>
                      <a:pt x="294" y="168"/>
                    </a:cubicBezTo>
                    <a:cubicBezTo>
                      <a:pt x="293" y="168"/>
                      <a:pt x="293" y="168"/>
                      <a:pt x="293" y="168"/>
                    </a:cubicBezTo>
                    <a:cubicBezTo>
                      <a:pt x="293" y="169"/>
                      <a:pt x="293" y="169"/>
                      <a:pt x="293" y="169"/>
                    </a:cubicBezTo>
                    <a:cubicBezTo>
                      <a:pt x="293" y="169"/>
                      <a:pt x="293" y="169"/>
                      <a:pt x="293" y="169"/>
                    </a:cubicBezTo>
                    <a:cubicBezTo>
                      <a:pt x="292" y="170"/>
                      <a:pt x="292" y="170"/>
                      <a:pt x="292" y="170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290" y="170"/>
                      <a:pt x="290" y="170"/>
                      <a:pt x="290" y="170"/>
                    </a:cubicBezTo>
                    <a:cubicBezTo>
                      <a:pt x="289" y="170"/>
                      <a:pt x="289" y="170"/>
                      <a:pt x="289" y="170"/>
                    </a:cubicBezTo>
                    <a:cubicBezTo>
                      <a:pt x="288" y="171"/>
                      <a:pt x="288" y="171"/>
                      <a:pt x="288" y="171"/>
                    </a:cubicBezTo>
                    <a:cubicBezTo>
                      <a:pt x="288" y="172"/>
                      <a:pt x="288" y="172"/>
                      <a:pt x="288" y="172"/>
                    </a:cubicBezTo>
                    <a:cubicBezTo>
                      <a:pt x="288" y="171"/>
                      <a:pt x="288" y="171"/>
                      <a:pt x="288" y="171"/>
                    </a:cubicBezTo>
                    <a:cubicBezTo>
                      <a:pt x="289" y="170"/>
                      <a:pt x="289" y="170"/>
                      <a:pt x="289" y="170"/>
                    </a:cubicBezTo>
                    <a:cubicBezTo>
                      <a:pt x="291" y="170"/>
                      <a:pt x="291" y="170"/>
                      <a:pt x="291" y="170"/>
                    </a:cubicBezTo>
                    <a:cubicBezTo>
                      <a:pt x="292" y="171"/>
                      <a:pt x="292" y="171"/>
                      <a:pt x="292" y="171"/>
                    </a:cubicBezTo>
                    <a:cubicBezTo>
                      <a:pt x="292" y="172"/>
                      <a:pt x="292" y="172"/>
                      <a:pt x="292" y="172"/>
                    </a:cubicBezTo>
                    <a:cubicBezTo>
                      <a:pt x="294" y="170"/>
                      <a:pt x="294" y="170"/>
                      <a:pt x="294" y="170"/>
                    </a:cubicBezTo>
                    <a:cubicBezTo>
                      <a:pt x="295" y="170"/>
                      <a:pt x="295" y="170"/>
                      <a:pt x="295" y="170"/>
                    </a:cubicBezTo>
                    <a:cubicBezTo>
                      <a:pt x="297" y="173"/>
                      <a:pt x="297" y="173"/>
                      <a:pt x="297" y="173"/>
                    </a:cubicBezTo>
                    <a:cubicBezTo>
                      <a:pt x="297" y="172"/>
                      <a:pt x="297" y="172"/>
                      <a:pt x="297" y="172"/>
                    </a:cubicBezTo>
                    <a:cubicBezTo>
                      <a:pt x="297" y="173"/>
                      <a:pt x="297" y="173"/>
                      <a:pt x="297" y="173"/>
                    </a:cubicBezTo>
                    <a:cubicBezTo>
                      <a:pt x="298" y="173"/>
                      <a:pt x="298" y="173"/>
                      <a:pt x="298" y="173"/>
                    </a:cubicBezTo>
                    <a:cubicBezTo>
                      <a:pt x="299" y="173"/>
                      <a:pt x="299" y="173"/>
                      <a:pt x="299" y="173"/>
                    </a:cubicBezTo>
                    <a:cubicBezTo>
                      <a:pt x="296" y="175"/>
                      <a:pt x="296" y="175"/>
                      <a:pt x="296" y="175"/>
                    </a:cubicBezTo>
                    <a:cubicBezTo>
                      <a:pt x="295" y="175"/>
                      <a:pt x="295" y="175"/>
                      <a:pt x="295" y="175"/>
                    </a:cubicBezTo>
                    <a:cubicBezTo>
                      <a:pt x="295" y="176"/>
                      <a:pt x="295" y="176"/>
                      <a:pt x="295" y="176"/>
                    </a:cubicBezTo>
                    <a:cubicBezTo>
                      <a:pt x="296" y="176"/>
                      <a:pt x="296" y="176"/>
                      <a:pt x="296" y="176"/>
                    </a:cubicBezTo>
                    <a:cubicBezTo>
                      <a:pt x="297" y="175"/>
                      <a:pt x="297" y="175"/>
                      <a:pt x="297" y="175"/>
                    </a:cubicBezTo>
                    <a:cubicBezTo>
                      <a:pt x="298" y="175"/>
                      <a:pt x="298" y="175"/>
                      <a:pt x="298" y="175"/>
                    </a:cubicBezTo>
                    <a:cubicBezTo>
                      <a:pt x="298" y="175"/>
                      <a:pt x="298" y="175"/>
                      <a:pt x="298" y="175"/>
                    </a:cubicBezTo>
                    <a:cubicBezTo>
                      <a:pt x="298" y="175"/>
                      <a:pt x="298" y="175"/>
                      <a:pt x="298" y="175"/>
                    </a:cubicBezTo>
                    <a:cubicBezTo>
                      <a:pt x="298" y="174"/>
                      <a:pt x="298" y="174"/>
                      <a:pt x="298" y="174"/>
                    </a:cubicBezTo>
                    <a:cubicBezTo>
                      <a:pt x="299" y="174"/>
                      <a:pt x="299" y="174"/>
                      <a:pt x="299" y="174"/>
                    </a:cubicBezTo>
                    <a:cubicBezTo>
                      <a:pt x="299" y="176"/>
                      <a:pt x="299" y="176"/>
                      <a:pt x="299" y="176"/>
                    </a:cubicBezTo>
                    <a:cubicBezTo>
                      <a:pt x="299" y="177"/>
                      <a:pt x="299" y="177"/>
                      <a:pt x="299" y="177"/>
                    </a:cubicBezTo>
                    <a:cubicBezTo>
                      <a:pt x="299" y="177"/>
                      <a:pt x="299" y="177"/>
                      <a:pt x="299" y="177"/>
                    </a:cubicBezTo>
                    <a:cubicBezTo>
                      <a:pt x="299" y="177"/>
                      <a:pt x="299" y="177"/>
                      <a:pt x="299" y="177"/>
                    </a:cubicBezTo>
                    <a:cubicBezTo>
                      <a:pt x="298" y="176"/>
                      <a:pt x="298" y="176"/>
                      <a:pt x="298" y="176"/>
                    </a:cubicBezTo>
                    <a:cubicBezTo>
                      <a:pt x="298" y="177"/>
                      <a:pt x="298" y="177"/>
                      <a:pt x="298" y="177"/>
                    </a:cubicBezTo>
                    <a:cubicBezTo>
                      <a:pt x="298" y="177"/>
                      <a:pt x="298" y="177"/>
                      <a:pt x="298" y="177"/>
                    </a:cubicBezTo>
                    <a:cubicBezTo>
                      <a:pt x="297" y="177"/>
                      <a:pt x="297" y="177"/>
                      <a:pt x="297" y="177"/>
                    </a:cubicBezTo>
                    <a:cubicBezTo>
                      <a:pt x="296" y="178"/>
                      <a:pt x="296" y="178"/>
                      <a:pt x="296" y="178"/>
                    </a:cubicBezTo>
                    <a:cubicBezTo>
                      <a:pt x="296" y="178"/>
                      <a:pt x="296" y="178"/>
                      <a:pt x="296" y="178"/>
                    </a:cubicBezTo>
                    <a:cubicBezTo>
                      <a:pt x="297" y="178"/>
                      <a:pt x="297" y="178"/>
                      <a:pt x="297" y="178"/>
                    </a:cubicBezTo>
                    <a:cubicBezTo>
                      <a:pt x="298" y="179"/>
                      <a:pt x="298" y="179"/>
                      <a:pt x="298" y="179"/>
                    </a:cubicBezTo>
                    <a:cubicBezTo>
                      <a:pt x="298" y="179"/>
                      <a:pt x="298" y="179"/>
                      <a:pt x="298" y="179"/>
                    </a:cubicBezTo>
                    <a:cubicBezTo>
                      <a:pt x="297" y="179"/>
                      <a:pt x="297" y="179"/>
                      <a:pt x="297" y="179"/>
                    </a:cubicBezTo>
                    <a:cubicBezTo>
                      <a:pt x="297" y="180"/>
                      <a:pt x="297" y="180"/>
                      <a:pt x="297" y="180"/>
                    </a:cubicBezTo>
                    <a:cubicBezTo>
                      <a:pt x="297" y="180"/>
                      <a:pt x="297" y="180"/>
                      <a:pt x="297" y="180"/>
                    </a:cubicBezTo>
                    <a:cubicBezTo>
                      <a:pt x="298" y="181"/>
                      <a:pt x="298" y="181"/>
                      <a:pt x="298" y="181"/>
                    </a:cubicBezTo>
                    <a:cubicBezTo>
                      <a:pt x="297" y="181"/>
                      <a:pt x="297" y="181"/>
                      <a:pt x="297" y="181"/>
                    </a:cubicBezTo>
                    <a:cubicBezTo>
                      <a:pt x="296" y="181"/>
                      <a:pt x="296" y="181"/>
                      <a:pt x="296" y="181"/>
                    </a:cubicBezTo>
                    <a:cubicBezTo>
                      <a:pt x="296" y="181"/>
                      <a:pt x="296" y="181"/>
                      <a:pt x="296" y="181"/>
                    </a:cubicBezTo>
                    <a:cubicBezTo>
                      <a:pt x="296" y="182"/>
                      <a:pt x="296" y="182"/>
                      <a:pt x="296" y="182"/>
                    </a:cubicBezTo>
                    <a:cubicBezTo>
                      <a:pt x="297" y="182"/>
                      <a:pt x="297" y="182"/>
                      <a:pt x="297" y="182"/>
                    </a:cubicBezTo>
                    <a:cubicBezTo>
                      <a:pt x="298" y="183"/>
                      <a:pt x="298" y="183"/>
                      <a:pt x="298" y="183"/>
                    </a:cubicBezTo>
                    <a:cubicBezTo>
                      <a:pt x="297" y="183"/>
                      <a:pt x="297" y="183"/>
                      <a:pt x="297" y="183"/>
                    </a:cubicBezTo>
                    <a:cubicBezTo>
                      <a:pt x="297" y="184"/>
                      <a:pt x="297" y="184"/>
                      <a:pt x="297" y="184"/>
                    </a:cubicBezTo>
                    <a:cubicBezTo>
                      <a:pt x="297" y="184"/>
                      <a:pt x="297" y="184"/>
                      <a:pt x="297" y="184"/>
                    </a:cubicBezTo>
                    <a:cubicBezTo>
                      <a:pt x="297" y="183"/>
                      <a:pt x="297" y="183"/>
                      <a:pt x="297" y="183"/>
                    </a:cubicBezTo>
                    <a:cubicBezTo>
                      <a:pt x="296" y="183"/>
                      <a:pt x="296" y="183"/>
                      <a:pt x="296" y="183"/>
                    </a:cubicBezTo>
                    <a:cubicBezTo>
                      <a:pt x="295" y="185"/>
                      <a:pt x="295" y="185"/>
                      <a:pt x="295" y="185"/>
                    </a:cubicBezTo>
                    <a:cubicBezTo>
                      <a:pt x="294" y="185"/>
                      <a:pt x="294" y="185"/>
                      <a:pt x="294" y="185"/>
                    </a:cubicBezTo>
                    <a:cubicBezTo>
                      <a:pt x="293" y="185"/>
                      <a:pt x="293" y="185"/>
                      <a:pt x="293" y="185"/>
                    </a:cubicBezTo>
                    <a:cubicBezTo>
                      <a:pt x="294" y="185"/>
                      <a:pt x="294" y="185"/>
                      <a:pt x="294" y="185"/>
                    </a:cubicBezTo>
                    <a:cubicBezTo>
                      <a:pt x="294" y="186"/>
                      <a:pt x="294" y="186"/>
                      <a:pt x="294" y="186"/>
                    </a:cubicBezTo>
                    <a:cubicBezTo>
                      <a:pt x="294" y="187"/>
                      <a:pt x="294" y="187"/>
                      <a:pt x="294" y="187"/>
                    </a:cubicBezTo>
                    <a:cubicBezTo>
                      <a:pt x="294" y="187"/>
                      <a:pt x="294" y="187"/>
                      <a:pt x="294" y="187"/>
                    </a:cubicBezTo>
                    <a:cubicBezTo>
                      <a:pt x="294" y="188"/>
                      <a:pt x="294" y="188"/>
                      <a:pt x="294" y="188"/>
                    </a:cubicBezTo>
                    <a:cubicBezTo>
                      <a:pt x="294" y="188"/>
                      <a:pt x="294" y="188"/>
                      <a:pt x="294" y="188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293" y="190"/>
                      <a:pt x="293" y="190"/>
                      <a:pt x="293" y="190"/>
                    </a:cubicBezTo>
                    <a:cubicBezTo>
                      <a:pt x="292" y="189"/>
                      <a:pt x="292" y="189"/>
                      <a:pt x="292" y="189"/>
                    </a:cubicBezTo>
                    <a:cubicBezTo>
                      <a:pt x="292" y="190"/>
                      <a:pt x="292" y="190"/>
                      <a:pt x="292" y="190"/>
                    </a:cubicBezTo>
                    <a:cubicBezTo>
                      <a:pt x="293" y="190"/>
                      <a:pt x="293" y="190"/>
                      <a:pt x="293" y="190"/>
                    </a:cubicBezTo>
                    <a:cubicBezTo>
                      <a:pt x="294" y="191"/>
                      <a:pt x="294" y="191"/>
                      <a:pt x="294" y="191"/>
                    </a:cubicBezTo>
                    <a:cubicBezTo>
                      <a:pt x="292" y="191"/>
                      <a:pt x="292" y="191"/>
                      <a:pt x="292" y="191"/>
                    </a:cubicBezTo>
                    <a:cubicBezTo>
                      <a:pt x="292" y="192"/>
                      <a:pt x="292" y="192"/>
                      <a:pt x="292" y="192"/>
                    </a:cubicBezTo>
                    <a:cubicBezTo>
                      <a:pt x="291" y="193"/>
                      <a:pt x="291" y="193"/>
                      <a:pt x="291" y="193"/>
                    </a:cubicBezTo>
                    <a:cubicBezTo>
                      <a:pt x="290" y="193"/>
                      <a:pt x="290" y="193"/>
                      <a:pt x="290" y="193"/>
                    </a:cubicBezTo>
                    <a:cubicBezTo>
                      <a:pt x="291" y="192"/>
                      <a:pt x="291" y="192"/>
                      <a:pt x="291" y="192"/>
                    </a:cubicBezTo>
                    <a:cubicBezTo>
                      <a:pt x="290" y="192"/>
                      <a:pt x="290" y="192"/>
                      <a:pt x="290" y="192"/>
                    </a:cubicBezTo>
                    <a:cubicBezTo>
                      <a:pt x="290" y="192"/>
                      <a:pt x="290" y="192"/>
                      <a:pt x="290" y="192"/>
                    </a:cubicBezTo>
                    <a:cubicBezTo>
                      <a:pt x="289" y="193"/>
                      <a:pt x="289" y="193"/>
                      <a:pt x="289" y="193"/>
                    </a:cubicBezTo>
                    <a:cubicBezTo>
                      <a:pt x="289" y="193"/>
                      <a:pt x="289" y="193"/>
                      <a:pt x="289" y="193"/>
                    </a:cubicBezTo>
                    <a:cubicBezTo>
                      <a:pt x="289" y="193"/>
                      <a:pt x="289" y="193"/>
                      <a:pt x="289" y="193"/>
                    </a:cubicBezTo>
                    <a:cubicBezTo>
                      <a:pt x="289" y="194"/>
                      <a:pt x="289" y="194"/>
                      <a:pt x="289" y="194"/>
                    </a:cubicBezTo>
                    <a:cubicBezTo>
                      <a:pt x="290" y="194"/>
                      <a:pt x="290" y="194"/>
                      <a:pt x="290" y="194"/>
                    </a:cubicBezTo>
                    <a:cubicBezTo>
                      <a:pt x="290" y="195"/>
                      <a:pt x="290" y="195"/>
                      <a:pt x="290" y="195"/>
                    </a:cubicBezTo>
                    <a:cubicBezTo>
                      <a:pt x="289" y="195"/>
                      <a:pt x="289" y="195"/>
                      <a:pt x="289" y="195"/>
                    </a:cubicBezTo>
                    <a:cubicBezTo>
                      <a:pt x="290" y="196"/>
                      <a:pt x="290" y="196"/>
                      <a:pt x="290" y="196"/>
                    </a:cubicBezTo>
                    <a:cubicBezTo>
                      <a:pt x="291" y="195"/>
                      <a:pt x="291" y="195"/>
                      <a:pt x="291" y="195"/>
                    </a:cubicBezTo>
                    <a:cubicBezTo>
                      <a:pt x="292" y="196"/>
                      <a:pt x="292" y="196"/>
                      <a:pt x="292" y="196"/>
                    </a:cubicBezTo>
                    <a:cubicBezTo>
                      <a:pt x="290" y="196"/>
                      <a:pt x="290" y="196"/>
                      <a:pt x="290" y="196"/>
                    </a:cubicBezTo>
                    <a:cubicBezTo>
                      <a:pt x="289" y="197"/>
                      <a:pt x="289" y="197"/>
                      <a:pt x="289" y="197"/>
                    </a:cubicBezTo>
                    <a:cubicBezTo>
                      <a:pt x="289" y="198"/>
                      <a:pt x="289" y="198"/>
                      <a:pt x="289" y="198"/>
                    </a:cubicBezTo>
                    <a:cubicBezTo>
                      <a:pt x="289" y="197"/>
                      <a:pt x="289" y="197"/>
                      <a:pt x="289" y="197"/>
                    </a:cubicBezTo>
                    <a:cubicBezTo>
                      <a:pt x="290" y="197"/>
                      <a:pt x="290" y="197"/>
                      <a:pt x="290" y="197"/>
                    </a:cubicBezTo>
                    <a:cubicBezTo>
                      <a:pt x="290" y="198"/>
                      <a:pt x="290" y="198"/>
                      <a:pt x="290" y="198"/>
                    </a:cubicBezTo>
                    <a:cubicBezTo>
                      <a:pt x="289" y="199"/>
                      <a:pt x="289" y="199"/>
                      <a:pt x="289" y="199"/>
                    </a:cubicBezTo>
                    <a:cubicBezTo>
                      <a:pt x="290" y="199"/>
                      <a:pt x="290" y="199"/>
                      <a:pt x="290" y="199"/>
                    </a:cubicBezTo>
                    <a:cubicBezTo>
                      <a:pt x="290" y="200"/>
                      <a:pt x="290" y="200"/>
                      <a:pt x="290" y="200"/>
                    </a:cubicBezTo>
                    <a:cubicBezTo>
                      <a:pt x="289" y="200"/>
                      <a:pt x="289" y="200"/>
                      <a:pt x="289" y="200"/>
                    </a:cubicBezTo>
                    <a:cubicBezTo>
                      <a:pt x="289" y="201"/>
                      <a:pt x="289" y="201"/>
                      <a:pt x="289" y="201"/>
                    </a:cubicBezTo>
                    <a:cubicBezTo>
                      <a:pt x="290" y="201"/>
                      <a:pt x="290" y="201"/>
                      <a:pt x="290" y="201"/>
                    </a:cubicBezTo>
                    <a:cubicBezTo>
                      <a:pt x="290" y="201"/>
                      <a:pt x="290" y="201"/>
                      <a:pt x="290" y="201"/>
                    </a:cubicBezTo>
                    <a:cubicBezTo>
                      <a:pt x="290" y="203"/>
                      <a:pt x="290" y="203"/>
                      <a:pt x="290" y="203"/>
                    </a:cubicBezTo>
                    <a:cubicBezTo>
                      <a:pt x="290" y="202"/>
                      <a:pt x="290" y="202"/>
                      <a:pt x="290" y="202"/>
                    </a:cubicBezTo>
                    <a:cubicBezTo>
                      <a:pt x="289" y="202"/>
                      <a:pt x="289" y="202"/>
                      <a:pt x="289" y="202"/>
                    </a:cubicBezTo>
                    <a:cubicBezTo>
                      <a:pt x="289" y="201"/>
                      <a:pt x="289" y="201"/>
                      <a:pt x="289" y="201"/>
                    </a:cubicBezTo>
                    <a:cubicBezTo>
                      <a:pt x="288" y="200"/>
                      <a:pt x="288" y="200"/>
                      <a:pt x="288" y="200"/>
                    </a:cubicBezTo>
                    <a:cubicBezTo>
                      <a:pt x="288" y="201"/>
                      <a:pt x="288" y="201"/>
                      <a:pt x="288" y="201"/>
                    </a:cubicBezTo>
                    <a:cubicBezTo>
                      <a:pt x="288" y="201"/>
                      <a:pt x="288" y="201"/>
                      <a:pt x="288" y="201"/>
                    </a:cubicBezTo>
                    <a:cubicBezTo>
                      <a:pt x="287" y="202"/>
                      <a:pt x="287" y="202"/>
                      <a:pt x="287" y="202"/>
                    </a:cubicBezTo>
                    <a:cubicBezTo>
                      <a:pt x="288" y="202"/>
                      <a:pt x="288" y="202"/>
                      <a:pt x="288" y="202"/>
                    </a:cubicBezTo>
                    <a:cubicBezTo>
                      <a:pt x="288" y="203"/>
                      <a:pt x="288" y="203"/>
                      <a:pt x="288" y="203"/>
                    </a:cubicBezTo>
                    <a:cubicBezTo>
                      <a:pt x="288" y="203"/>
                      <a:pt x="288" y="203"/>
                      <a:pt x="288" y="203"/>
                    </a:cubicBezTo>
                    <a:cubicBezTo>
                      <a:pt x="287" y="203"/>
                      <a:pt x="287" y="203"/>
                      <a:pt x="287" y="203"/>
                    </a:cubicBezTo>
                    <a:cubicBezTo>
                      <a:pt x="287" y="202"/>
                      <a:pt x="287" y="202"/>
                      <a:pt x="287" y="202"/>
                    </a:cubicBezTo>
                    <a:cubicBezTo>
                      <a:pt x="286" y="202"/>
                      <a:pt x="286" y="202"/>
                      <a:pt x="286" y="202"/>
                    </a:cubicBezTo>
                    <a:cubicBezTo>
                      <a:pt x="287" y="203"/>
                      <a:pt x="287" y="203"/>
                      <a:pt x="287" y="203"/>
                    </a:cubicBezTo>
                    <a:cubicBezTo>
                      <a:pt x="287" y="204"/>
                      <a:pt x="287" y="204"/>
                      <a:pt x="287" y="204"/>
                    </a:cubicBezTo>
                    <a:cubicBezTo>
                      <a:pt x="288" y="204"/>
                      <a:pt x="288" y="204"/>
                      <a:pt x="288" y="204"/>
                    </a:cubicBezTo>
                    <a:cubicBezTo>
                      <a:pt x="288" y="204"/>
                      <a:pt x="288" y="204"/>
                      <a:pt x="288" y="204"/>
                    </a:cubicBezTo>
                    <a:cubicBezTo>
                      <a:pt x="287" y="205"/>
                      <a:pt x="287" y="205"/>
                      <a:pt x="287" y="205"/>
                    </a:cubicBezTo>
                    <a:cubicBezTo>
                      <a:pt x="286" y="204"/>
                      <a:pt x="286" y="204"/>
                      <a:pt x="286" y="204"/>
                    </a:cubicBezTo>
                    <a:cubicBezTo>
                      <a:pt x="286" y="205"/>
                      <a:pt x="286" y="205"/>
                      <a:pt x="286" y="205"/>
                    </a:cubicBezTo>
                    <a:cubicBezTo>
                      <a:pt x="286" y="205"/>
                      <a:pt x="286" y="205"/>
                      <a:pt x="286" y="205"/>
                    </a:cubicBezTo>
                    <a:cubicBezTo>
                      <a:pt x="287" y="205"/>
                      <a:pt x="287" y="205"/>
                      <a:pt x="287" y="205"/>
                    </a:cubicBezTo>
                    <a:cubicBezTo>
                      <a:pt x="287" y="207"/>
                      <a:pt x="287" y="207"/>
                      <a:pt x="287" y="207"/>
                    </a:cubicBezTo>
                    <a:cubicBezTo>
                      <a:pt x="285" y="206"/>
                      <a:pt x="285" y="206"/>
                      <a:pt x="285" y="206"/>
                    </a:cubicBezTo>
                    <a:cubicBezTo>
                      <a:pt x="285" y="206"/>
                      <a:pt x="285" y="206"/>
                      <a:pt x="285" y="206"/>
                    </a:cubicBezTo>
                    <a:cubicBezTo>
                      <a:pt x="285" y="206"/>
                      <a:pt x="285" y="206"/>
                      <a:pt x="285" y="206"/>
                    </a:cubicBezTo>
                    <a:cubicBezTo>
                      <a:pt x="284" y="207"/>
                      <a:pt x="284" y="207"/>
                      <a:pt x="284" y="207"/>
                    </a:cubicBezTo>
                    <a:cubicBezTo>
                      <a:pt x="282" y="207"/>
                      <a:pt x="282" y="207"/>
                      <a:pt x="282" y="207"/>
                    </a:cubicBezTo>
                    <a:cubicBezTo>
                      <a:pt x="283" y="208"/>
                      <a:pt x="283" y="208"/>
                      <a:pt x="283" y="208"/>
                    </a:cubicBezTo>
                    <a:cubicBezTo>
                      <a:pt x="284" y="208"/>
                      <a:pt x="284" y="208"/>
                      <a:pt x="284" y="208"/>
                    </a:cubicBezTo>
                    <a:cubicBezTo>
                      <a:pt x="285" y="208"/>
                      <a:pt x="285" y="208"/>
                      <a:pt x="285" y="208"/>
                    </a:cubicBezTo>
                    <a:cubicBezTo>
                      <a:pt x="285" y="209"/>
                      <a:pt x="285" y="209"/>
                      <a:pt x="285" y="209"/>
                    </a:cubicBezTo>
                    <a:cubicBezTo>
                      <a:pt x="284" y="209"/>
                      <a:pt x="284" y="209"/>
                      <a:pt x="284" y="209"/>
                    </a:cubicBezTo>
                    <a:cubicBezTo>
                      <a:pt x="284" y="210"/>
                      <a:pt x="284" y="210"/>
                      <a:pt x="284" y="210"/>
                    </a:cubicBezTo>
                    <a:cubicBezTo>
                      <a:pt x="283" y="209"/>
                      <a:pt x="283" y="209"/>
                      <a:pt x="283" y="209"/>
                    </a:cubicBezTo>
                    <a:cubicBezTo>
                      <a:pt x="283" y="210"/>
                      <a:pt x="283" y="210"/>
                      <a:pt x="283" y="210"/>
                    </a:cubicBezTo>
                    <a:cubicBezTo>
                      <a:pt x="282" y="210"/>
                      <a:pt x="282" y="210"/>
                      <a:pt x="282" y="210"/>
                    </a:cubicBezTo>
                    <a:cubicBezTo>
                      <a:pt x="282" y="210"/>
                      <a:pt x="282" y="210"/>
                      <a:pt x="282" y="210"/>
                    </a:cubicBezTo>
                    <a:cubicBezTo>
                      <a:pt x="282" y="210"/>
                      <a:pt x="282" y="210"/>
                      <a:pt x="282" y="210"/>
                    </a:cubicBezTo>
                    <a:cubicBezTo>
                      <a:pt x="282" y="211"/>
                      <a:pt x="282" y="211"/>
                      <a:pt x="282" y="211"/>
                    </a:cubicBezTo>
                    <a:cubicBezTo>
                      <a:pt x="281" y="211"/>
                      <a:pt x="281" y="211"/>
                      <a:pt x="281" y="211"/>
                    </a:cubicBezTo>
                    <a:cubicBezTo>
                      <a:pt x="281" y="212"/>
                      <a:pt x="281" y="212"/>
                      <a:pt x="281" y="212"/>
                    </a:cubicBezTo>
                    <a:cubicBezTo>
                      <a:pt x="280" y="212"/>
                      <a:pt x="280" y="212"/>
                      <a:pt x="280" y="212"/>
                    </a:cubicBezTo>
                    <a:cubicBezTo>
                      <a:pt x="280" y="211"/>
                      <a:pt x="280" y="211"/>
                      <a:pt x="280" y="211"/>
                    </a:cubicBezTo>
                    <a:cubicBezTo>
                      <a:pt x="279" y="211"/>
                      <a:pt x="279" y="211"/>
                      <a:pt x="279" y="211"/>
                    </a:cubicBezTo>
                    <a:cubicBezTo>
                      <a:pt x="278" y="212"/>
                      <a:pt x="278" y="212"/>
                      <a:pt x="278" y="212"/>
                    </a:cubicBezTo>
                    <a:cubicBezTo>
                      <a:pt x="278" y="212"/>
                      <a:pt x="278" y="212"/>
                      <a:pt x="278" y="212"/>
                    </a:cubicBezTo>
                    <a:cubicBezTo>
                      <a:pt x="278" y="213"/>
                      <a:pt x="278" y="213"/>
                      <a:pt x="278" y="213"/>
                    </a:cubicBezTo>
                    <a:cubicBezTo>
                      <a:pt x="278" y="214"/>
                      <a:pt x="278" y="214"/>
                      <a:pt x="278" y="214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8" y="215"/>
                      <a:pt x="278" y="215"/>
                      <a:pt x="278" y="215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5"/>
                      <a:pt x="276" y="215"/>
                      <a:pt x="276" y="215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5" y="216"/>
                      <a:pt x="275" y="216"/>
                      <a:pt x="275" y="216"/>
                    </a:cubicBezTo>
                    <a:cubicBezTo>
                      <a:pt x="274" y="217"/>
                      <a:pt x="274" y="217"/>
                      <a:pt x="274" y="217"/>
                    </a:cubicBezTo>
                    <a:cubicBezTo>
                      <a:pt x="274" y="217"/>
                      <a:pt x="274" y="217"/>
                      <a:pt x="274" y="217"/>
                    </a:cubicBezTo>
                    <a:cubicBezTo>
                      <a:pt x="273" y="217"/>
                      <a:pt x="273" y="217"/>
                      <a:pt x="273" y="217"/>
                    </a:cubicBezTo>
                    <a:cubicBezTo>
                      <a:pt x="273" y="217"/>
                      <a:pt x="273" y="217"/>
                      <a:pt x="273" y="217"/>
                    </a:cubicBezTo>
                    <a:cubicBezTo>
                      <a:pt x="272" y="217"/>
                      <a:pt x="272" y="217"/>
                      <a:pt x="272" y="217"/>
                    </a:cubicBezTo>
                    <a:cubicBezTo>
                      <a:pt x="272" y="218"/>
                      <a:pt x="272" y="218"/>
                      <a:pt x="272" y="218"/>
                    </a:cubicBezTo>
                    <a:cubicBezTo>
                      <a:pt x="272" y="218"/>
                      <a:pt x="272" y="218"/>
                      <a:pt x="272" y="218"/>
                    </a:cubicBezTo>
                    <a:cubicBezTo>
                      <a:pt x="271" y="217"/>
                      <a:pt x="271" y="217"/>
                      <a:pt x="271" y="217"/>
                    </a:cubicBezTo>
                    <a:cubicBezTo>
                      <a:pt x="270" y="217"/>
                      <a:pt x="270" y="217"/>
                      <a:pt x="270" y="217"/>
                    </a:cubicBezTo>
                    <a:cubicBezTo>
                      <a:pt x="270" y="217"/>
                      <a:pt x="270" y="217"/>
                      <a:pt x="270" y="217"/>
                    </a:cubicBezTo>
                    <a:cubicBezTo>
                      <a:pt x="269" y="217"/>
                      <a:pt x="269" y="217"/>
                      <a:pt x="269" y="217"/>
                    </a:cubicBezTo>
                    <a:cubicBezTo>
                      <a:pt x="269" y="218"/>
                      <a:pt x="269" y="218"/>
                      <a:pt x="269" y="218"/>
                    </a:cubicBezTo>
                    <a:cubicBezTo>
                      <a:pt x="269" y="218"/>
                      <a:pt x="269" y="218"/>
                      <a:pt x="269" y="218"/>
                    </a:cubicBezTo>
                    <a:cubicBezTo>
                      <a:pt x="268" y="218"/>
                      <a:pt x="268" y="218"/>
                      <a:pt x="268" y="218"/>
                    </a:cubicBezTo>
                    <a:cubicBezTo>
                      <a:pt x="267" y="218"/>
                      <a:pt x="267" y="218"/>
                      <a:pt x="267" y="218"/>
                    </a:cubicBezTo>
                    <a:cubicBezTo>
                      <a:pt x="266" y="218"/>
                      <a:pt x="266" y="218"/>
                      <a:pt x="266" y="218"/>
                    </a:cubicBezTo>
                    <a:cubicBezTo>
                      <a:pt x="266" y="219"/>
                      <a:pt x="266" y="219"/>
                      <a:pt x="266" y="219"/>
                    </a:cubicBezTo>
                    <a:cubicBezTo>
                      <a:pt x="264" y="220"/>
                      <a:pt x="264" y="220"/>
                      <a:pt x="264" y="220"/>
                    </a:cubicBezTo>
                    <a:cubicBezTo>
                      <a:pt x="264" y="220"/>
                      <a:pt x="264" y="220"/>
                      <a:pt x="264" y="220"/>
                    </a:cubicBezTo>
                    <a:cubicBezTo>
                      <a:pt x="265" y="220"/>
                      <a:pt x="265" y="220"/>
                      <a:pt x="265" y="220"/>
                    </a:cubicBezTo>
                    <a:cubicBezTo>
                      <a:pt x="266" y="219"/>
                      <a:pt x="266" y="219"/>
                      <a:pt x="266" y="219"/>
                    </a:cubicBezTo>
                    <a:cubicBezTo>
                      <a:pt x="265" y="219"/>
                      <a:pt x="265" y="219"/>
                      <a:pt x="265" y="219"/>
                    </a:cubicBezTo>
                    <a:cubicBezTo>
                      <a:pt x="264" y="218"/>
                      <a:pt x="264" y="218"/>
                      <a:pt x="264" y="218"/>
                    </a:cubicBezTo>
                    <a:cubicBezTo>
                      <a:pt x="264" y="217"/>
                      <a:pt x="264" y="217"/>
                      <a:pt x="264" y="217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2" y="216"/>
                      <a:pt x="262" y="216"/>
                      <a:pt x="262" y="216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2" y="218"/>
                      <a:pt x="262" y="218"/>
                      <a:pt x="262" y="218"/>
                    </a:cubicBezTo>
                    <a:cubicBezTo>
                      <a:pt x="262" y="218"/>
                      <a:pt x="262" y="218"/>
                      <a:pt x="262" y="218"/>
                    </a:cubicBezTo>
                    <a:cubicBezTo>
                      <a:pt x="262" y="220"/>
                      <a:pt x="262" y="220"/>
                      <a:pt x="262" y="220"/>
                    </a:cubicBezTo>
                    <a:cubicBezTo>
                      <a:pt x="262" y="220"/>
                      <a:pt x="262" y="220"/>
                      <a:pt x="262" y="220"/>
                    </a:cubicBezTo>
                    <a:cubicBezTo>
                      <a:pt x="261" y="221"/>
                      <a:pt x="261" y="221"/>
                      <a:pt x="261" y="221"/>
                    </a:cubicBezTo>
                    <a:cubicBezTo>
                      <a:pt x="261" y="221"/>
                      <a:pt x="261" y="221"/>
                      <a:pt x="261" y="221"/>
                    </a:cubicBezTo>
                    <a:cubicBezTo>
                      <a:pt x="260" y="221"/>
                      <a:pt x="260" y="221"/>
                      <a:pt x="260" y="221"/>
                    </a:cubicBezTo>
                    <a:cubicBezTo>
                      <a:pt x="260" y="221"/>
                      <a:pt x="260" y="221"/>
                      <a:pt x="260" y="221"/>
                    </a:cubicBezTo>
                    <a:cubicBezTo>
                      <a:pt x="260" y="221"/>
                      <a:pt x="260" y="221"/>
                      <a:pt x="260" y="221"/>
                    </a:cubicBezTo>
                    <a:cubicBezTo>
                      <a:pt x="259" y="222"/>
                      <a:pt x="259" y="222"/>
                      <a:pt x="259" y="222"/>
                    </a:cubicBezTo>
                    <a:cubicBezTo>
                      <a:pt x="258" y="223"/>
                      <a:pt x="258" y="223"/>
                      <a:pt x="258" y="223"/>
                    </a:cubicBezTo>
                    <a:cubicBezTo>
                      <a:pt x="257" y="223"/>
                      <a:pt x="257" y="223"/>
                      <a:pt x="257" y="223"/>
                    </a:cubicBezTo>
                    <a:cubicBezTo>
                      <a:pt x="257" y="224"/>
                      <a:pt x="257" y="224"/>
                      <a:pt x="257" y="224"/>
                    </a:cubicBezTo>
                    <a:cubicBezTo>
                      <a:pt x="256" y="223"/>
                      <a:pt x="256" y="223"/>
                      <a:pt x="256" y="223"/>
                    </a:cubicBezTo>
                    <a:cubicBezTo>
                      <a:pt x="255" y="223"/>
                      <a:pt x="255" y="223"/>
                      <a:pt x="255" y="223"/>
                    </a:cubicBezTo>
                    <a:cubicBezTo>
                      <a:pt x="254" y="223"/>
                      <a:pt x="254" y="223"/>
                      <a:pt x="254" y="223"/>
                    </a:cubicBezTo>
                    <a:cubicBezTo>
                      <a:pt x="254" y="224"/>
                      <a:pt x="254" y="224"/>
                      <a:pt x="254" y="224"/>
                    </a:cubicBezTo>
                    <a:cubicBezTo>
                      <a:pt x="253" y="225"/>
                      <a:pt x="253" y="225"/>
                      <a:pt x="253" y="225"/>
                    </a:cubicBezTo>
                    <a:cubicBezTo>
                      <a:pt x="252" y="225"/>
                      <a:pt x="252" y="225"/>
                      <a:pt x="252" y="225"/>
                    </a:cubicBezTo>
                    <a:cubicBezTo>
                      <a:pt x="251" y="225"/>
                      <a:pt x="251" y="225"/>
                      <a:pt x="251" y="225"/>
                    </a:cubicBezTo>
                    <a:cubicBezTo>
                      <a:pt x="251" y="225"/>
                      <a:pt x="251" y="225"/>
                      <a:pt x="251" y="225"/>
                    </a:cubicBezTo>
                    <a:cubicBezTo>
                      <a:pt x="250" y="226"/>
                      <a:pt x="250" y="226"/>
                      <a:pt x="250" y="226"/>
                    </a:cubicBezTo>
                    <a:cubicBezTo>
                      <a:pt x="249" y="226"/>
                      <a:pt x="249" y="226"/>
                      <a:pt x="249" y="226"/>
                    </a:cubicBezTo>
                    <a:cubicBezTo>
                      <a:pt x="249" y="226"/>
                      <a:pt x="249" y="226"/>
                      <a:pt x="249" y="226"/>
                    </a:cubicBezTo>
                    <a:cubicBezTo>
                      <a:pt x="249" y="226"/>
                      <a:pt x="249" y="226"/>
                      <a:pt x="249" y="226"/>
                    </a:cubicBezTo>
                    <a:cubicBezTo>
                      <a:pt x="249" y="226"/>
                      <a:pt x="249" y="226"/>
                      <a:pt x="249" y="226"/>
                    </a:cubicBezTo>
                    <a:cubicBezTo>
                      <a:pt x="249" y="226"/>
                      <a:pt x="249" y="226"/>
                      <a:pt x="249" y="226"/>
                    </a:cubicBezTo>
                    <a:cubicBezTo>
                      <a:pt x="249" y="225"/>
                      <a:pt x="249" y="225"/>
                      <a:pt x="249" y="225"/>
                    </a:cubicBezTo>
                    <a:cubicBezTo>
                      <a:pt x="249" y="225"/>
                      <a:pt x="249" y="225"/>
                      <a:pt x="249" y="225"/>
                    </a:cubicBezTo>
                    <a:cubicBezTo>
                      <a:pt x="249" y="225"/>
                      <a:pt x="249" y="225"/>
                      <a:pt x="249" y="225"/>
                    </a:cubicBezTo>
                    <a:cubicBezTo>
                      <a:pt x="249" y="225"/>
                      <a:pt x="249" y="225"/>
                      <a:pt x="249" y="225"/>
                    </a:cubicBezTo>
                    <a:cubicBezTo>
                      <a:pt x="248" y="225"/>
                      <a:pt x="248" y="225"/>
                      <a:pt x="248" y="225"/>
                    </a:cubicBezTo>
                    <a:cubicBezTo>
                      <a:pt x="248" y="225"/>
                      <a:pt x="248" y="225"/>
                      <a:pt x="248" y="225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47" y="227"/>
                      <a:pt x="247" y="227"/>
                      <a:pt x="247" y="227"/>
                    </a:cubicBezTo>
                    <a:cubicBezTo>
                      <a:pt x="247" y="227"/>
                      <a:pt x="247" y="227"/>
                      <a:pt x="247" y="227"/>
                    </a:cubicBezTo>
                    <a:cubicBezTo>
                      <a:pt x="247" y="228"/>
                      <a:pt x="247" y="228"/>
                      <a:pt x="247" y="228"/>
                    </a:cubicBezTo>
                    <a:cubicBezTo>
                      <a:pt x="248" y="228"/>
                      <a:pt x="248" y="228"/>
                      <a:pt x="248" y="228"/>
                    </a:cubicBezTo>
                    <a:cubicBezTo>
                      <a:pt x="248" y="229"/>
                      <a:pt x="248" y="229"/>
                      <a:pt x="248" y="229"/>
                    </a:cubicBezTo>
                    <a:cubicBezTo>
                      <a:pt x="248" y="230"/>
                      <a:pt x="248" y="230"/>
                      <a:pt x="248" y="230"/>
                    </a:cubicBezTo>
                    <a:cubicBezTo>
                      <a:pt x="249" y="230"/>
                      <a:pt x="249" y="230"/>
                      <a:pt x="249" y="230"/>
                    </a:cubicBezTo>
                    <a:cubicBezTo>
                      <a:pt x="249" y="230"/>
                      <a:pt x="249" y="230"/>
                      <a:pt x="249" y="23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247" y="231"/>
                      <a:pt x="247" y="231"/>
                      <a:pt x="247" y="231"/>
                    </a:cubicBezTo>
                    <a:cubicBezTo>
                      <a:pt x="246" y="231"/>
                      <a:pt x="246" y="231"/>
                      <a:pt x="246" y="231"/>
                    </a:cubicBezTo>
                    <a:cubicBezTo>
                      <a:pt x="246" y="232"/>
                      <a:pt x="246" y="232"/>
                      <a:pt x="246" y="232"/>
                    </a:cubicBezTo>
                    <a:cubicBezTo>
                      <a:pt x="246" y="231"/>
                      <a:pt x="246" y="231"/>
                      <a:pt x="246" y="231"/>
                    </a:cubicBezTo>
                    <a:cubicBezTo>
                      <a:pt x="246" y="230"/>
                      <a:pt x="246" y="230"/>
                      <a:pt x="246" y="230"/>
                    </a:cubicBezTo>
                    <a:cubicBezTo>
                      <a:pt x="245" y="230"/>
                      <a:pt x="245" y="230"/>
                      <a:pt x="245" y="230"/>
                    </a:cubicBezTo>
                    <a:cubicBezTo>
                      <a:pt x="244" y="228"/>
                      <a:pt x="244" y="228"/>
                      <a:pt x="244" y="228"/>
                    </a:cubicBezTo>
                    <a:cubicBezTo>
                      <a:pt x="244" y="227"/>
                      <a:pt x="244" y="227"/>
                      <a:pt x="244" y="227"/>
                    </a:cubicBezTo>
                    <a:cubicBezTo>
                      <a:pt x="245" y="226"/>
                      <a:pt x="245" y="226"/>
                      <a:pt x="245" y="226"/>
                    </a:cubicBezTo>
                    <a:cubicBezTo>
                      <a:pt x="245" y="226"/>
                      <a:pt x="245" y="226"/>
                      <a:pt x="245" y="226"/>
                    </a:cubicBezTo>
                    <a:cubicBezTo>
                      <a:pt x="246" y="225"/>
                      <a:pt x="246" y="225"/>
                      <a:pt x="246" y="225"/>
                    </a:cubicBezTo>
                    <a:cubicBezTo>
                      <a:pt x="245" y="225"/>
                      <a:pt x="245" y="225"/>
                      <a:pt x="245" y="225"/>
                    </a:cubicBezTo>
                    <a:cubicBezTo>
                      <a:pt x="245" y="225"/>
                      <a:pt x="245" y="225"/>
                      <a:pt x="245" y="225"/>
                    </a:cubicBezTo>
                    <a:cubicBezTo>
                      <a:pt x="244" y="225"/>
                      <a:pt x="244" y="225"/>
                      <a:pt x="244" y="225"/>
                    </a:cubicBezTo>
                    <a:cubicBezTo>
                      <a:pt x="243" y="224"/>
                      <a:pt x="243" y="224"/>
                      <a:pt x="243" y="224"/>
                    </a:cubicBezTo>
                    <a:cubicBezTo>
                      <a:pt x="243" y="225"/>
                      <a:pt x="243" y="225"/>
                      <a:pt x="243" y="225"/>
                    </a:cubicBezTo>
                    <a:cubicBezTo>
                      <a:pt x="242" y="225"/>
                      <a:pt x="242" y="225"/>
                      <a:pt x="242" y="225"/>
                    </a:cubicBezTo>
                    <a:cubicBezTo>
                      <a:pt x="242" y="225"/>
                      <a:pt x="242" y="225"/>
                      <a:pt x="242" y="225"/>
                    </a:cubicBezTo>
                    <a:cubicBezTo>
                      <a:pt x="241" y="224"/>
                      <a:pt x="241" y="224"/>
                      <a:pt x="241" y="224"/>
                    </a:cubicBezTo>
                    <a:cubicBezTo>
                      <a:pt x="240" y="225"/>
                      <a:pt x="240" y="225"/>
                      <a:pt x="240" y="225"/>
                    </a:cubicBezTo>
                    <a:cubicBezTo>
                      <a:pt x="239" y="224"/>
                      <a:pt x="239" y="224"/>
                      <a:pt x="239" y="224"/>
                    </a:cubicBezTo>
                    <a:cubicBezTo>
                      <a:pt x="239" y="223"/>
                      <a:pt x="239" y="223"/>
                      <a:pt x="239" y="223"/>
                    </a:cubicBezTo>
                    <a:cubicBezTo>
                      <a:pt x="238" y="224"/>
                      <a:pt x="238" y="224"/>
                      <a:pt x="238" y="224"/>
                    </a:cubicBezTo>
                    <a:cubicBezTo>
                      <a:pt x="238" y="224"/>
                      <a:pt x="238" y="224"/>
                      <a:pt x="238" y="224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237" y="224"/>
                      <a:pt x="237" y="224"/>
                      <a:pt x="237" y="224"/>
                    </a:cubicBezTo>
                    <a:cubicBezTo>
                      <a:pt x="237" y="225"/>
                      <a:pt x="237" y="225"/>
                      <a:pt x="237" y="225"/>
                    </a:cubicBezTo>
                    <a:cubicBezTo>
                      <a:pt x="236" y="224"/>
                      <a:pt x="236" y="224"/>
                      <a:pt x="236" y="224"/>
                    </a:cubicBezTo>
                    <a:cubicBezTo>
                      <a:pt x="236" y="225"/>
                      <a:pt x="236" y="225"/>
                      <a:pt x="236" y="225"/>
                    </a:cubicBezTo>
                    <a:cubicBezTo>
                      <a:pt x="236" y="224"/>
                      <a:pt x="236" y="224"/>
                      <a:pt x="236" y="224"/>
                    </a:cubicBezTo>
                    <a:cubicBezTo>
                      <a:pt x="235" y="224"/>
                      <a:pt x="235" y="224"/>
                      <a:pt x="235" y="224"/>
                    </a:cubicBezTo>
                    <a:cubicBezTo>
                      <a:pt x="231" y="225"/>
                      <a:pt x="231" y="225"/>
                      <a:pt x="231" y="225"/>
                    </a:cubicBezTo>
                    <a:cubicBezTo>
                      <a:pt x="220" y="221"/>
                      <a:pt x="220" y="221"/>
                      <a:pt x="220" y="221"/>
                    </a:cubicBezTo>
                    <a:cubicBezTo>
                      <a:pt x="202" y="229"/>
                      <a:pt x="202" y="229"/>
                      <a:pt x="202" y="229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60" y="204"/>
                      <a:pt x="160" y="204"/>
                      <a:pt x="160" y="204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64" y="166"/>
                      <a:pt x="64" y="166"/>
                      <a:pt x="64" y="16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5" y="85"/>
                      <a:pt x="5" y="85"/>
                      <a:pt x="5" y="85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100" y="52"/>
                      <a:pt x="100" y="52"/>
                      <a:pt x="100" y="52"/>
                    </a:cubicBezTo>
                    <a:close/>
                    <a:moveTo>
                      <a:pt x="280" y="213"/>
                    </a:moveTo>
                    <a:cubicBezTo>
                      <a:pt x="280" y="213"/>
                      <a:pt x="280" y="213"/>
                      <a:pt x="280" y="213"/>
                    </a:cubicBezTo>
                    <a:cubicBezTo>
                      <a:pt x="281" y="213"/>
                      <a:pt x="281" y="213"/>
                      <a:pt x="281" y="213"/>
                    </a:cubicBezTo>
                    <a:cubicBezTo>
                      <a:pt x="281" y="213"/>
                      <a:pt x="281" y="213"/>
                      <a:pt x="281" y="213"/>
                    </a:cubicBezTo>
                    <a:cubicBezTo>
                      <a:pt x="281" y="213"/>
                      <a:pt x="281" y="213"/>
                      <a:pt x="281" y="213"/>
                    </a:cubicBezTo>
                    <a:cubicBezTo>
                      <a:pt x="280" y="213"/>
                      <a:pt x="280" y="213"/>
                      <a:pt x="280" y="213"/>
                    </a:cubicBezTo>
                    <a:close/>
                    <a:moveTo>
                      <a:pt x="291" y="200"/>
                    </a:moveTo>
                    <a:cubicBezTo>
                      <a:pt x="291" y="201"/>
                      <a:pt x="291" y="201"/>
                      <a:pt x="291" y="201"/>
                    </a:cubicBezTo>
                    <a:cubicBezTo>
                      <a:pt x="291" y="201"/>
                      <a:pt x="291" y="201"/>
                      <a:pt x="291" y="201"/>
                    </a:cubicBezTo>
                    <a:cubicBezTo>
                      <a:pt x="291" y="200"/>
                      <a:pt x="291" y="200"/>
                      <a:pt x="291" y="200"/>
                    </a:cubicBezTo>
                    <a:cubicBezTo>
                      <a:pt x="291" y="200"/>
                      <a:pt x="291" y="200"/>
                      <a:pt x="291" y="200"/>
                    </a:cubicBezTo>
                    <a:cubicBezTo>
                      <a:pt x="291" y="200"/>
                      <a:pt x="291" y="200"/>
                      <a:pt x="291" y="200"/>
                    </a:cubicBezTo>
                    <a:close/>
                    <a:moveTo>
                      <a:pt x="298" y="171"/>
                    </a:moveTo>
                    <a:cubicBezTo>
                      <a:pt x="299" y="171"/>
                      <a:pt x="299" y="171"/>
                      <a:pt x="299" y="171"/>
                    </a:cubicBezTo>
                    <a:cubicBezTo>
                      <a:pt x="300" y="172"/>
                      <a:pt x="300" y="172"/>
                      <a:pt x="300" y="172"/>
                    </a:cubicBezTo>
                    <a:cubicBezTo>
                      <a:pt x="300" y="172"/>
                      <a:pt x="300" y="172"/>
                      <a:pt x="300" y="172"/>
                    </a:cubicBezTo>
                    <a:cubicBezTo>
                      <a:pt x="300" y="171"/>
                      <a:pt x="300" y="171"/>
                      <a:pt x="300" y="171"/>
                    </a:cubicBezTo>
                    <a:cubicBezTo>
                      <a:pt x="299" y="171"/>
                      <a:pt x="299" y="171"/>
                      <a:pt x="299" y="171"/>
                    </a:cubicBezTo>
                    <a:cubicBezTo>
                      <a:pt x="299" y="171"/>
                      <a:pt x="299" y="171"/>
                      <a:pt x="299" y="171"/>
                    </a:cubicBezTo>
                    <a:cubicBezTo>
                      <a:pt x="298" y="171"/>
                      <a:pt x="298" y="171"/>
                      <a:pt x="298" y="171"/>
                    </a:cubicBezTo>
                    <a:close/>
                    <a:moveTo>
                      <a:pt x="293" y="161"/>
                    </a:moveTo>
                    <a:cubicBezTo>
                      <a:pt x="293" y="161"/>
                      <a:pt x="293" y="161"/>
                      <a:pt x="293" y="161"/>
                    </a:cubicBezTo>
                    <a:cubicBezTo>
                      <a:pt x="293" y="162"/>
                      <a:pt x="293" y="162"/>
                      <a:pt x="293" y="162"/>
                    </a:cubicBezTo>
                    <a:cubicBezTo>
                      <a:pt x="295" y="162"/>
                      <a:pt x="295" y="162"/>
                      <a:pt x="295" y="162"/>
                    </a:cubicBezTo>
                    <a:cubicBezTo>
                      <a:pt x="296" y="162"/>
                      <a:pt x="296" y="162"/>
                      <a:pt x="296" y="162"/>
                    </a:cubicBezTo>
                    <a:cubicBezTo>
                      <a:pt x="295" y="161"/>
                      <a:pt x="295" y="161"/>
                      <a:pt x="295" y="161"/>
                    </a:cubicBezTo>
                    <a:cubicBezTo>
                      <a:pt x="295" y="161"/>
                      <a:pt x="295" y="161"/>
                      <a:pt x="295" y="161"/>
                    </a:cubicBezTo>
                    <a:cubicBezTo>
                      <a:pt x="294" y="161"/>
                      <a:pt x="294" y="161"/>
                      <a:pt x="294" y="161"/>
                    </a:cubicBezTo>
                    <a:cubicBezTo>
                      <a:pt x="293" y="161"/>
                      <a:pt x="293" y="161"/>
                      <a:pt x="293" y="161"/>
                    </a:cubicBezTo>
                    <a:close/>
                    <a:moveTo>
                      <a:pt x="299" y="222"/>
                    </a:moveTo>
                    <a:cubicBezTo>
                      <a:pt x="300" y="222"/>
                      <a:pt x="300" y="222"/>
                      <a:pt x="300" y="222"/>
                    </a:cubicBezTo>
                    <a:cubicBezTo>
                      <a:pt x="301" y="222"/>
                      <a:pt x="301" y="222"/>
                      <a:pt x="301" y="222"/>
                    </a:cubicBezTo>
                    <a:cubicBezTo>
                      <a:pt x="300" y="221"/>
                      <a:pt x="300" y="221"/>
                      <a:pt x="300" y="221"/>
                    </a:cubicBezTo>
                    <a:cubicBezTo>
                      <a:pt x="301" y="220"/>
                      <a:pt x="301" y="220"/>
                      <a:pt x="301" y="220"/>
                    </a:cubicBezTo>
                    <a:cubicBezTo>
                      <a:pt x="300" y="218"/>
                      <a:pt x="300" y="218"/>
                      <a:pt x="300" y="218"/>
                    </a:cubicBezTo>
                    <a:cubicBezTo>
                      <a:pt x="301" y="217"/>
                      <a:pt x="301" y="217"/>
                      <a:pt x="301" y="217"/>
                    </a:cubicBezTo>
                    <a:cubicBezTo>
                      <a:pt x="302" y="215"/>
                      <a:pt x="302" y="215"/>
                      <a:pt x="302" y="215"/>
                    </a:cubicBezTo>
                    <a:cubicBezTo>
                      <a:pt x="302" y="214"/>
                      <a:pt x="302" y="214"/>
                      <a:pt x="302" y="214"/>
                    </a:cubicBezTo>
                    <a:cubicBezTo>
                      <a:pt x="303" y="214"/>
                      <a:pt x="303" y="214"/>
                      <a:pt x="303" y="214"/>
                    </a:cubicBezTo>
                    <a:cubicBezTo>
                      <a:pt x="302" y="213"/>
                      <a:pt x="302" y="213"/>
                      <a:pt x="302" y="213"/>
                    </a:cubicBezTo>
                    <a:cubicBezTo>
                      <a:pt x="302" y="211"/>
                      <a:pt x="302" y="211"/>
                      <a:pt x="302" y="211"/>
                    </a:cubicBezTo>
                    <a:cubicBezTo>
                      <a:pt x="303" y="210"/>
                      <a:pt x="303" y="210"/>
                      <a:pt x="303" y="210"/>
                    </a:cubicBezTo>
                    <a:cubicBezTo>
                      <a:pt x="302" y="209"/>
                      <a:pt x="302" y="209"/>
                      <a:pt x="302" y="209"/>
                    </a:cubicBezTo>
                    <a:cubicBezTo>
                      <a:pt x="303" y="208"/>
                      <a:pt x="303" y="208"/>
                      <a:pt x="303" y="208"/>
                    </a:cubicBezTo>
                    <a:cubicBezTo>
                      <a:pt x="303" y="205"/>
                      <a:pt x="303" y="205"/>
                      <a:pt x="303" y="205"/>
                    </a:cubicBezTo>
                    <a:cubicBezTo>
                      <a:pt x="303" y="204"/>
                      <a:pt x="303" y="204"/>
                      <a:pt x="303" y="204"/>
                    </a:cubicBezTo>
                    <a:cubicBezTo>
                      <a:pt x="304" y="203"/>
                      <a:pt x="304" y="203"/>
                      <a:pt x="304" y="203"/>
                    </a:cubicBezTo>
                    <a:cubicBezTo>
                      <a:pt x="304" y="203"/>
                      <a:pt x="304" y="203"/>
                      <a:pt x="304" y="203"/>
                    </a:cubicBezTo>
                    <a:cubicBezTo>
                      <a:pt x="303" y="202"/>
                      <a:pt x="303" y="202"/>
                      <a:pt x="303" y="202"/>
                    </a:cubicBezTo>
                    <a:cubicBezTo>
                      <a:pt x="302" y="202"/>
                      <a:pt x="302" y="202"/>
                      <a:pt x="302" y="202"/>
                    </a:cubicBezTo>
                    <a:cubicBezTo>
                      <a:pt x="302" y="201"/>
                      <a:pt x="302" y="201"/>
                      <a:pt x="302" y="201"/>
                    </a:cubicBezTo>
                    <a:cubicBezTo>
                      <a:pt x="301" y="200"/>
                      <a:pt x="301" y="200"/>
                      <a:pt x="301" y="200"/>
                    </a:cubicBezTo>
                    <a:cubicBezTo>
                      <a:pt x="300" y="201"/>
                      <a:pt x="300" y="201"/>
                      <a:pt x="300" y="201"/>
                    </a:cubicBezTo>
                    <a:cubicBezTo>
                      <a:pt x="300" y="201"/>
                      <a:pt x="300" y="201"/>
                      <a:pt x="300" y="201"/>
                    </a:cubicBezTo>
                    <a:cubicBezTo>
                      <a:pt x="299" y="202"/>
                      <a:pt x="299" y="202"/>
                      <a:pt x="299" y="202"/>
                    </a:cubicBezTo>
                    <a:cubicBezTo>
                      <a:pt x="298" y="203"/>
                      <a:pt x="298" y="203"/>
                      <a:pt x="298" y="203"/>
                    </a:cubicBezTo>
                    <a:cubicBezTo>
                      <a:pt x="297" y="205"/>
                      <a:pt x="297" y="205"/>
                      <a:pt x="297" y="205"/>
                    </a:cubicBezTo>
                    <a:cubicBezTo>
                      <a:pt x="297" y="205"/>
                      <a:pt x="297" y="205"/>
                      <a:pt x="297" y="205"/>
                    </a:cubicBezTo>
                    <a:cubicBezTo>
                      <a:pt x="297" y="206"/>
                      <a:pt x="297" y="206"/>
                      <a:pt x="297" y="206"/>
                    </a:cubicBezTo>
                    <a:cubicBezTo>
                      <a:pt x="297" y="206"/>
                      <a:pt x="297" y="206"/>
                      <a:pt x="297" y="206"/>
                    </a:cubicBezTo>
                    <a:cubicBezTo>
                      <a:pt x="296" y="208"/>
                      <a:pt x="296" y="208"/>
                      <a:pt x="296" y="208"/>
                    </a:cubicBezTo>
                    <a:cubicBezTo>
                      <a:pt x="295" y="210"/>
                      <a:pt x="295" y="210"/>
                      <a:pt x="295" y="210"/>
                    </a:cubicBezTo>
                    <a:cubicBezTo>
                      <a:pt x="295" y="211"/>
                      <a:pt x="295" y="211"/>
                      <a:pt x="295" y="211"/>
                    </a:cubicBezTo>
                    <a:cubicBezTo>
                      <a:pt x="295" y="211"/>
                      <a:pt x="295" y="211"/>
                      <a:pt x="295" y="211"/>
                    </a:cubicBezTo>
                    <a:cubicBezTo>
                      <a:pt x="295" y="213"/>
                      <a:pt x="295" y="213"/>
                      <a:pt x="295" y="213"/>
                    </a:cubicBezTo>
                    <a:cubicBezTo>
                      <a:pt x="295" y="215"/>
                      <a:pt x="295" y="215"/>
                      <a:pt x="295" y="215"/>
                    </a:cubicBezTo>
                    <a:cubicBezTo>
                      <a:pt x="296" y="215"/>
                      <a:pt x="296" y="215"/>
                      <a:pt x="296" y="215"/>
                    </a:cubicBezTo>
                    <a:cubicBezTo>
                      <a:pt x="296" y="216"/>
                      <a:pt x="296" y="216"/>
                      <a:pt x="296" y="216"/>
                    </a:cubicBezTo>
                    <a:cubicBezTo>
                      <a:pt x="296" y="216"/>
                      <a:pt x="296" y="216"/>
                      <a:pt x="296" y="216"/>
                    </a:cubicBezTo>
                    <a:cubicBezTo>
                      <a:pt x="296" y="217"/>
                      <a:pt x="296" y="217"/>
                      <a:pt x="296" y="217"/>
                    </a:cubicBezTo>
                    <a:cubicBezTo>
                      <a:pt x="296" y="218"/>
                      <a:pt x="296" y="218"/>
                      <a:pt x="296" y="218"/>
                    </a:cubicBezTo>
                    <a:cubicBezTo>
                      <a:pt x="297" y="218"/>
                      <a:pt x="297" y="218"/>
                      <a:pt x="297" y="218"/>
                    </a:cubicBezTo>
                    <a:cubicBezTo>
                      <a:pt x="297" y="218"/>
                      <a:pt x="297" y="218"/>
                      <a:pt x="297" y="218"/>
                    </a:cubicBezTo>
                    <a:cubicBezTo>
                      <a:pt x="298" y="219"/>
                      <a:pt x="298" y="219"/>
                      <a:pt x="298" y="219"/>
                    </a:cubicBezTo>
                    <a:cubicBezTo>
                      <a:pt x="299" y="220"/>
                      <a:pt x="299" y="220"/>
                      <a:pt x="299" y="220"/>
                    </a:cubicBezTo>
                    <a:cubicBezTo>
                      <a:pt x="299" y="221"/>
                      <a:pt x="299" y="221"/>
                      <a:pt x="299" y="221"/>
                    </a:cubicBezTo>
                    <a:cubicBezTo>
                      <a:pt x="299" y="222"/>
                      <a:pt x="299" y="222"/>
                      <a:pt x="299" y="222"/>
                    </a:cubicBezTo>
                    <a:close/>
                    <a:moveTo>
                      <a:pt x="248" y="227"/>
                    </a:moveTo>
                    <a:cubicBezTo>
                      <a:pt x="249" y="228"/>
                      <a:pt x="249" y="228"/>
                      <a:pt x="249" y="228"/>
                    </a:cubicBezTo>
                    <a:cubicBezTo>
                      <a:pt x="249" y="228"/>
                      <a:pt x="249" y="228"/>
                      <a:pt x="249" y="228"/>
                    </a:cubicBezTo>
                    <a:cubicBezTo>
                      <a:pt x="250" y="228"/>
                      <a:pt x="250" y="228"/>
                      <a:pt x="250" y="228"/>
                    </a:cubicBezTo>
                    <a:cubicBezTo>
                      <a:pt x="250" y="228"/>
                      <a:pt x="250" y="228"/>
                      <a:pt x="250" y="228"/>
                    </a:cubicBezTo>
                    <a:cubicBezTo>
                      <a:pt x="249" y="227"/>
                      <a:pt x="249" y="227"/>
                      <a:pt x="249" y="227"/>
                    </a:cubicBezTo>
                    <a:cubicBezTo>
                      <a:pt x="248" y="227"/>
                      <a:pt x="248" y="227"/>
                      <a:pt x="248" y="227"/>
                    </a:cubicBezTo>
                    <a:close/>
                    <a:moveTo>
                      <a:pt x="248" y="233"/>
                    </a:moveTo>
                    <a:cubicBezTo>
                      <a:pt x="247" y="233"/>
                      <a:pt x="247" y="233"/>
                      <a:pt x="247" y="233"/>
                    </a:cubicBezTo>
                    <a:cubicBezTo>
                      <a:pt x="247" y="233"/>
                      <a:pt x="247" y="233"/>
                      <a:pt x="247" y="233"/>
                    </a:cubicBezTo>
                    <a:cubicBezTo>
                      <a:pt x="246" y="233"/>
                      <a:pt x="246" y="233"/>
                      <a:pt x="246" y="233"/>
                    </a:cubicBezTo>
                    <a:cubicBezTo>
                      <a:pt x="245" y="233"/>
                      <a:pt x="245" y="233"/>
                      <a:pt x="245" y="233"/>
                    </a:cubicBezTo>
                    <a:cubicBezTo>
                      <a:pt x="244" y="234"/>
                      <a:pt x="244" y="234"/>
                      <a:pt x="244" y="234"/>
                    </a:cubicBezTo>
                    <a:cubicBezTo>
                      <a:pt x="243" y="234"/>
                      <a:pt x="243" y="234"/>
                      <a:pt x="243" y="234"/>
                    </a:cubicBezTo>
                    <a:cubicBezTo>
                      <a:pt x="243" y="235"/>
                      <a:pt x="243" y="235"/>
                      <a:pt x="243" y="235"/>
                    </a:cubicBezTo>
                    <a:cubicBezTo>
                      <a:pt x="242" y="236"/>
                      <a:pt x="242" y="236"/>
                      <a:pt x="242" y="236"/>
                    </a:cubicBezTo>
                    <a:cubicBezTo>
                      <a:pt x="240" y="237"/>
                      <a:pt x="240" y="237"/>
                      <a:pt x="240" y="237"/>
                    </a:cubicBezTo>
                    <a:cubicBezTo>
                      <a:pt x="241" y="238"/>
                      <a:pt x="241" y="238"/>
                      <a:pt x="241" y="238"/>
                    </a:cubicBezTo>
                    <a:cubicBezTo>
                      <a:pt x="241" y="240"/>
                      <a:pt x="241" y="240"/>
                      <a:pt x="241" y="240"/>
                    </a:cubicBezTo>
                    <a:cubicBezTo>
                      <a:pt x="241" y="241"/>
                      <a:pt x="241" y="241"/>
                      <a:pt x="241" y="241"/>
                    </a:cubicBezTo>
                    <a:cubicBezTo>
                      <a:pt x="241" y="241"/>
                      <a:pt x="241" y="241"/>
                      <a:pt x="241" y="241"/>
                    </a:cubicBezTo>
                    <a:cubicBezTo>
                      <a:pt x="242" y="242"/>
                      <a:pt x="242" y="242"/>
                      <a:pt x="242" y="242"/>
                    </a:cubicBezTo>
                    <a:cubicBezTo>
                      <a:pt x="243" y="242"/>
                      <a:pt x="243" y="242"/>
                      <a:pt x="243" y="242"/>
                    </a:cubicBezTo>
                    <a:cubicBezTo>
                      <a:pt x="244" y="243"/>
                      <a:pt x="244" y="243"/>
                      <a:pt x="244" y="243"/>
                    </a:cubicBezTo>
                    <a:cubicBezTo>
                      <a:pt x="245" y="242"/>
                      <a:pt x="245" y="242"/>
                      <a:pt x="245" y="242"/>
                    </a:cubicBezTo>
                    <a:cubicBezTo>
                      <a:pt x="246" y="243"/>
                      <a:pt x="246" y="243"/>
                      <a:pt x="246" y="243"/>
                    </a:cubicBezTo>
                    <a:cubicBezTo>
                      <a:pt x="246" y="243"/>
                      <a:pt x="246" y="243"/>
                      <a:pt x="246" y="243"/>
                    </a:cubicBezTo>
                    <a:cubicBezTo>
                      <a:pt x="246" y="242"/>
                      <a:pt x="246" y="242"/>
                      <a:pt x="246" y="242"/>
                    </a:cubicBezTo>
                    <a:cubicBezTo>
                      <a:pt x="247" y="242"/>
                      <a:pt x="247" y="242"/>
                      <a:pt x="247" y="242"/>
                    </a:cubicBezTo>
                    <a:cubicBezTo>
                      <a:pt x="248" y="242"/>
                      <a:pt x="248" y="242"/>
                      <a:pt x="248" y="242"/>
                    </a:cubicBezTo>
                    <a:cubicBezTo>
                      <a:pt x="249" y="241"/>
                      <a:pt x="249" y="241"/>
                      <a:pt x="249" y="241"/>
                    </a:cubicBezTo>
                    <a:cubicBezTo>
                      <a:pt x="249" y="241"/>
                      <a:pt x="249" y="241"/>
                      <a:pt x="249" y="241"/>
                    </a:cubicBezTo>
                    <a:cubicBezTo>
                      <a:pt x="250" y="240"/>
                      <a:pt x="250" y="240"/>
                      <a:pt x="250" y="240"/>
                    </a:cubicBezTo>
                    <a:cubicBezTo>
                      <a:pt x="250" y="240"/>
                      <a:pt x="250" y="240"/>
                      <a:pt x="250" y="240"/>
                    </a:cubicBezTo>
                    <a:cubicBezTo>
                      <a:pt x="250" y="239"/>
                      <a:pt x="250" y="239"/>
                      <a:pt x="250" y="239"/>
                    </a:cubicBezTo>
                    <a:cubicBezTo>
                      <a:pt x="251" y="237"/>
                      <a:pt x="251" y="237"/>
                      <a:pt x="251" y="237"/>
                    </a:cubicBezTo>
                    <a:cubicBezTo>
                      <a:pt x="251" y="237"/>
                      <a:pt x="251" y="237"/>
                      <a:pt x="251" y="237"/>
                    </a:cubicBezTo>
                    <a:cubicBezTo>
                      <a:pt x="251" y="236"/>
                      <a:pt x="251" y="236"/>
                      <a:pt x="251" y="236"/>
                    </a:cubicBezTo>
                    <a:cubicBezTo>
                      <a:pt x="252" y="235"/>
                      <a:pt x="252" y="235"/>
                      <a:pt x="252" y="235"/>
                    </a:cubicBezTo>
                    <a:cubicBezTo>
                      <a:pt x="252" y="234"/>
                      <a:pt x="252" y="234"/>
                      <a:pt x="252" y="234"/>
                    </a:cubicBezTo>
                    <a:cubicBezTo>
                      <a:pt x="251" y="233"/>
                      <a:pt x="251" y="233"/>
                      <a:pt x="251" y="233"/>
                    </a:cubicBezTo>
                    <a:cubicBezTo>
                      <a:pt x="250" y="232"/>
                      <a:pt x="250" y="232"/>
                      <a:pt x="250" y="232"/>
                    </a:cubicBezTo>
                    <a:cubicBezTo>
                      <a:pt x="249" y="233"/>
                      <a:pt x="249" y="233"/>
                      <a:pt x="249" y="233"/>
                    </a:cubicBezTo>
                    <a:cubicBezTo>
                      <a:pt x="249" y="233"/>
                      <a:pt x="248" y="233"/>
                      <a:pt x="248" y="233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1158"/>
              <p:cNvSpPr>
                <a:spLocks noEditPoints="1"/>
              </p:cNvSpPr>
              <p:nvPr/>
            </p:nvSpPr>
            <p:spPr bwMode="auto">
              <a:xfrm>
                <a:off x="6895248" y="5259260"/>
                <a:ext cx="69466" cy="222292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3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4" y="7"/>
                  </a:cxn>
                  <a:cxn ang="0">
                    <a:pos x="2" y="9"/>
                  </a:cxn>
                  <a:cxn ang="0">
                    <a:pos x="3" y="1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3" y="17"/>
                  </a:cxn>
                  <a:cxn ang="0">
                    <a:pos x="3" y="15"/>
                  </a:cxn>
                  <a:cxn ang="0">
                    <a:pos x="2" y="16"/>
                  </a:cxn>
                  <a:cxn ang="0">
                    <a:pos x="5" y="23"/>
                  </a:cxn>
                  <a:cxn ang="0">
                    <a:pos x="4" y="24"/>
                  </a:cxn>
                  <a:cxn ang="0">
                    <a:pos x="6" y="27"/>
                  </a:cxn>
                  <a:cxn ang="0">
                    <a:pos x="7" y="29"/>
                  </a:cxn>
                  <a:cxn ang="0">
                    <a:pos x="6" y="27"/>
                  </a:cxn>
                  <a:cxn ang="0">
                    <a:pos x="8" y="29"/>
                  </a:cxn>
                  <a:cxn ang="0">
                    <a:pos x="9" y="29"/>
                  </a:cxn>
                  <a:cxn ang="0">
                    <a:pos x="9" y="28"/>
                  </a:cxn>
                  <a:cxn ang="0">
                    <a:pos x="8" y="31"/>
                  </a:cxn>
                  <a:cxn ang="0">
                    <a:pos x="8" y="30"/>
                  </a:cxn>
                  <a:cxn ang="0">
                    <a:pos x="7" y="31"/>
                  </a:cxn>
                  <a:cxn ang="0">
                    <a:pos x="10" y="32"/>
                  </a:cxn>
                  <a:cxn ang="0">
                    <a:pos x="9" y="33"/>
                  </a:cxn>
                  <a:cxn ang="0">
                    <a:pos x="10" y="33"/>
                  </a:cxn>
                  <a:cxn ang="0">
                    <a:pos x="9" y="35"/>
                  </a:cxn>
                  <a:cxn ang="0">
                    <a:pos x="10" y="36"/>
                  </a:cxn>
                  <a:cxn ang="0">
                    <a:pos x="10" y="35"/>
                  </a:cxn>
                  <a:cxn ang="0">
                    <a:pos x="10" y="33"/>
                  </a:cxn>
                </a:cxnLst>
                <a:rect l="0" t="0" r="r" b="b"/>
                <a:pathLst>
                  <a:path w="11" h="36">
                    <a:moveTo>
                      <a:pt x="3" y="7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lose/>
                    <a:moveTo>
                      <a:pt x="3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lose/>
                    <a:moveTo>
                      <a:pt x="0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2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lose/>
                    <a:moveTo>
                      <a:pt x="5" y="23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3"/>
                      <a:pt x="5" y="23"/>
                    </a:cubicBezTo>
                    <a:close/>
                    <a:moveTo>
                      <a:pt x="6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7"/>
                      <a:pt x="6" y="27"/>
                    </a:cubicBezTo>
                    <a:close/>
                    <a:moveTo>
                      <a:pt x="9" y="28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lose/>
                    <a:moveTo>
                      <a:pt x="7" y="31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1"/>
                      <a:pt x="7" y="31"/>
                      <a:pt x="7" y="31"/>
                    </a:cubicBezTo>
                    <a:close/>
                    <a:moveTo>
                      <a:pt x="9" y="33"/>
                    </a:move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lose/>
                    <a:moveTo>
                      <a:pt x="10" y="33"/>
                    </a:moveTo>
                    <a:cubicBezTo>
                      <a:pt x="9" y="34"/>
                      <a:pt x="9" y="34"/>
                      <a:pt x="9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0" y="35"/>
                      <a:pt x="10" y="35"/>
                    </a:cubicBezTo>
                    <a:cubicBezTo>
                      <a:pt x="10" y="35"/>
                      <a:pt x="10" y="36"/>
                      <a:pt x="10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4"/>
                      <a:pt x="10" y="34"/>
                      <a:pt x="10" y="34"/>
                    </a:cubicBezTo>
                    <a:lnTo>
                      <a:pt x="10" y="3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Freeform 1163"/>
              <p:cNvSpPr>
                <a:spLocks noEditPoints="1"/>
              </p:cNvSpPr>
              <p:nvPr/>
            </p:nvSpPr>
            <p:spPr bwMode="auto">
              <a:xfrm>
                <a:off x="7853884" y="3927818"/>
                <a:ext cx="490896" cy="951690"/>
              </a:xfrm>
              <a:custGeom>
                <a:avLst/>
                <a:gdLst/>
                <a:ahLst/>
                <a:cxnLst>
                  <a:cxn ang="0">
                    <a:pos x="89" y="196"/>
                  </a:cxn>
                  <a:cxn ang="0">
                    <a:pos x="5" y="408"/>
                  </a:cxn>
                  <a:cxn ang="0">
                    <a:pos x="46" y="376"/>
                  </a:cxn>
                  <a:cxn ang="0">
                    <a:pos x="46" y="376"/>
                  </a:cxn>
                  <a:cxn ang="0">
                    <a:pos x="59" y="341"/>
                  </a:cxn>
                  <a:cxn ang="0">
                    <a:pos x="64" y="344"/>
                  </a:cxn>
                  <a:cxn ang="0">
                    <a:pos x="148" y="86"/>
                  </a:cxn>
                  <a:cxn ang="0">
                    <a:pos x="140" y="59"/>
                  </a:cxn>
                  <a:cxn ang="0">
                    <a:pos x="153" y="48"/>
                  </a:cxn>
                  <a:cxn ang="0">
                    <a:pos x="153" y="29"/>
                  </a:cxn>
                  <a:cxn ang="0">
                    <a:pos x="150" y="0"/>
                  </a:cxn>
                  <a:cxn ang="0">
                    <a:pos x="185" y="27"/>
                  </a:cxn>
                  <a:cxn ang="0">
                    <a:pos x="201" y="32"/>
                  </a:cxn>
                  <a:cxn ang="0">
                    <a:pos x="209" y="43"/>
                  </a:cxn>
                  <a:cxn ang="0">
                    <a:pos x="188" y="59"/>
                  </a:cxn>
                  <a:cxn ang="0">
                    <a:pos x="164" y="59"/>
                  </a:cxn>
                  <a:cxn ang="0">
                    <a:pos x="153" y="70"/>
                  </a:cxn>
                  <a:cxn ang="0">
                    <a:pos x="150" y="86"/>
                  </a:cxn>
                  <a:cxn ang="0">
                    <a:pos x="148" y="156"/>
                  </a:cxn>
                  <a:cxn ang="0">
                    <a:pos x="46" y="252"/>
                  </a:cxn>
                  <a:cxn ang="0">
                    <a:pos x="43" y="260"/>
                  </a:cxn>
                  <a:cxn ang="0">
                    <a:pos x="40" y="266"/>
                  </a:cxn>
                  <a:cxn ang="0">
                    <a:pos x="59" y="271"/>
                  </a:cxn>
                  <a:cxn ang="0">
                    <a:pos x="56" y="263"/>
                  </a:cxn>
                  <a:cxn ang="0">
                    <a:pos x="105" y="228"/>
                  </a:cxn>
                  <a:cxn ang="0">
                    <a:pos x="99" y="255"/>
                  </a:cxn>
                  <a:cxn ang="0">
                    <a:pos x="115" y="236"/>
                  </a:cxn>
                  <a:cxn ang="0">
                    <a:pos x="94" y="239"/>
                  </a:cxn>
                  <a:cxn ang="0">
                    <a:pos x="94" y="255"/>
                  </a:cxn>
                  <a:cxn ang="0">
                    <a:pos x="78" y="301"/>
                  </a:cxn>
                  <a:cxn ang="0">
                    <a:pos x="75" y="285"/>
                  </a:cxn>
                  <a:cxn ang="0">
                    <a:pos x="83" y="255"/>
                  </a:cxn>
                  <a:cxn ang="0">
                    <a:pos x="72" y="244"/>
                  </a:cxn>
                  <a:cxn ang="0">
                    <a:pos x="83" y="231"/>
                  </a:cxn>
                  <a:cxn ang="0">
                    <a:pos x="107" y="226"/>
                  </a:cxn>
                  <a:cxn ang="0">
                    <a:pos x="121" y="236"/>
                  </a:cxn>
                  <a:cxn ang="0">
                    <a:pos x="140" y="228"/>
                  </a:cxn>
                  <a:cxn ang="0">
                    <a:pos x="140" y="220"/>
                  </a:cxn>
                  <a:cxn ang="0">
                    <a:pos x="150" y="220"/>
                  </a:cxn>
                  <a:cxn ang="0">
                    <a:pos x="169" y="217"/>
                  </a:cxn>
                  <a:cxn ang="0">
                    <a:pos x="177" y="207"/>
                  </a:cxn>
                  <a:cxn ang="0">
                    <a:pos x="185" y="193"/>
                  </a:cxn>
                  <a:cxn ang="0">
                    <a:pos x="188" y="148"/>
                  </a:cxn>
                  <a:cxn ang="0">
                    <a:pos x="185" y="123"/>
                  </a:cxn>
                  <a:cxn ang="0">
                    <a:pos x="166" y="83"/>
                  </a:cxn>
                  <a:cxn ang="0">
                    <a:pos x="166" y="91"/>
                  </a:cxn>
                  <a:cxn ang="0">
                    <a:pos x="153" y="91"/>
                  </a:cxn>
                  <a:cxn ang="0">
                    <a:pos x="150" y="115"/>
                  </a:cxn>
                  <a:cxn ang="0">
                    <a:pos x="153" y="161"/>
                  </a:cxn>
                  <a:cxn ang="0">
                    <a:pos x="132" y="169"/>
                  </a:cxn>
                  <a:cxn ang="0">
                    <a:pos x="123" y="191"/>
                  </a:cxn>
                  <a:cxn ang="0">
                    <a:pos x="118" y="207"/>
                  </a:cxn>
                  <a:cxn ang="0">
                    <a:pos x="91" y="207"/>
                  </a:cxn>
                  <a:cxn ang="0">
                    <a:pos x="64" y="234"/>
                  </a:cxn>
                  <a:cxn ang="0">
                    <a:pos x="51" y="252"/>
                  </a:cxn>
                  <a:cxn ang="0">
                    <a:pos x="54" y="263"/>
                  </a:cxn>
                  <a:cxn ang="0">
                    <a:pos x="56" y="258"/>
                  </a:cxn>
                  <a:cxn ang="0">
                    <a:pos x="64" y="282"/>
                  </a:cxn>
                  <a:cxn ang="0">
                    <a:pos x="72" y="279"/>
                  </a:cxn>
                </a:cxnLst>
                <a:rect l="0" t="0" r="r" b="b"/>
                <a:pathLst>
                  <a:path w="212" h="411">
                    <a:moveTo>
                      <a:pt x="83" y="196"/>
                    </a:moveTo>
                    <a:lnTo>
                      <a:pt x="86" y="199"/>
                    </a:lnTo>
                    <a:lnTo>
                      <a:pt x="83" y="199"/>
                    </a:lnTo>
                    <a:lnTo>
                      <a:pt x="83" y="199"/>
                    </a:lnTo>
                    <a:lnTo>
                      <a:pt x="83" y="196"/>
                    </a:lnTo>
                    <a:lnTo>
                      <a:pt x="83" y="196"/>
                    </a:lnTo>
                    <a:close/>
                    <a:moveTo>
                      <a:pt x="86" y="196"/>
                    </a:moveTo>
                    <a:lnTo>
                      <a:pt x="86" y="196"/>
                    </a:lnTo>
                    <a:lnTo>
                      <a:pt x="86" y="193"/>
                    </a:lnTo>
                    <a:lnTo>
                      <a:pt x="89" y="193"/>
                    </a:lnTo>
                    <a:lnTo>
                      <a:pt x="89" y="196"/>
                    </a:lnTo>
                    <a:lnTo>
                      <a:pt x="89" y="196"/>
                    </a:lnTo>
                    <a:lnTo>
                      <a:pt x="86" y="196"/>
                    </a:lnTo>
                    <a:lnTo>
                      <a:pt x="86" y="196"/>
                    </a:lnTo>
                    <a:close/>
                    <a:moveTo>
                      <a:pt x="3" y="411"/>
                    </a:moveTo>
                    <a:lnTo>
                      <a:pt x="0" y="408"/>
                    </a:lnTo>
                    <a:lnTo>
                      <a:pt x="0" y="408"/>
                    </a:lnTo>
                    <a:lnTo>
                      <a:pt x="0" y="411"/>
                    </a:lnTo>
                    <a:lnTo>
                      <a:pt x="0" y="411"/>
                    </a:lnTo>
                    <a:lnTo>
                      <a:pt x="3" y="411"/>
                    </a:lnTo>
                    <a:lnTo>
                      <a:pt x="3" y="411"/>
                    </a:lnTo>
                    <a:close/>
                    <a:moveTo>
                      <a:pt x="3" y="408"/>
                    </a:moveTo>
                    <a:lnTo>
                      <a:pt x="5" y="406"/>
                    </a:lnTo>
                    <a:lnTo>
                      <a:pt x="5" y="408"/>
                    </a:lnTo>
                    <a:lnTo>
                      <a:pt x="5" y="411"/>
                    </a:lnTo>
                    <a:lnTo>
                      <a:pt x="3" y="411"/>
                    </a:lnTo>
                    <a:lnTo>
                      <a:pt x="3" y="408"/>
                    </a:lnTo>
                    <a:lnTo>
                      <a:pt x="3" y="408"/>
                    </a:lnTo>
                    <a:close/>
                    <a:moveTo>
                      <a:pt x="16" y="400"/>
                    </a:moveTo>
                    <a:lnTo>
                      <a:pt x="16" y="403"/>
                    </a:lnTo>
                    <a:lnTo>
                      <a:pt x="16" y="403"/>
                    </a:lnTo>
                    <a:lnTo>
                      <a:pt x="19" y="403"/>
                    </a:lnTo>
                    <a:lnTo>
                      <a:pt x="19" y="400"/>
                    </a:lnTo>
                    <a:lnTo>
                      <a:pt x="16" y="400"/>
                    </a:lnTo>
                    <a:lnTo>
                      <a:pt x="16" y="400"/>
                    </a:lnTo>
                    <a:close/>
                    <a:moveTo>
                      <a:pt x="46" y="376"/>
                    </a:moveTo>
                    <a:lnTo>
                      <a:pt x="46" y="371"/>
                    </a:lnTo>
                    <a:lnTo>
                      <a:pt x="46" y="371"/>
                    </a:lnTo>
                    <a:lnTo>
                      <a:pt x="48" y="368"/>
                    </a:lnTo>
                    <a:lnTo>
                      <a:pt x="46" y="368"/>
                    </a:lnTo>
                    <a:lnTo>
                      <a:pt x="48" y="365"/>
                    </a:lnTo>
                    <a:lnTo>
                      <a:pt x="51" y="363"/>
                    </a:lnTo>
                    <a:lnTo>
                      <a:pt x="51" y="365"/>
                    </a:lnTo>
                    <a:lnTo>
                      <a:pt x="51" y="368"/>
                    </a:lnTo>
                    <a:lnTo>
                      <a:pt x="51" y="371"/>
                    </a:lnTo>
                    <a:lnTo>
                      <a:pt x="46" y="373"/>
                    </a:lnTo>
                    <a:lnTo>
                      <a:pt x="46" y="373"/>
                    </a:lnTo>
                    <a:lnTo>
                      <a:pt x="46" y="376"/>
                    </a:lnTo>
                    <a:lnTo>
                      <a:pt x="46" y="376"/>
                    </a:lnTo>
                    <a:close/>
                    <a:moveTo>
                      <a:pt x="59" y="346"/>
                    </a:moveTo>
                    <a:lnTo>
                      <a:pt x="59" y="349"/>
                    </a:lnTo>
                    <a:lnTo>
                      <a:pt x="59" y="352"/>
                    </a:lnTo>
                    <a:lnTo>
                      <a:pt x="59" y="352"/>
                    </a:lnTo>
                    <a:lnTo>
                      <a:pt x="56" y="349"/>
                    </a:lnTo>
                    <a:lnTo>
                      <a:pt x="56" y="349"/>
                    </a:lnTo>
                    <a:lnTo>
                      <a:pt x="59" y="346"/>
                    </a:lnTo>
                    <a:lnTo>
                      <a:pt x="59" y="346"/>
                    </a:lnTo>
                    <a:close/>
                    <a:moveTo>
                      <a:pt x="64" y="344"/>
                    </a:moveTo>
                    <a:lnTo>
                      <a:pt x="62" y="341"/>
                    </a:lnTo>
                    <a:lnTo>
                      <a:pt x="59" y="341"/>
                    </a:lnTo>
                    <a:lnTo>
                      <a:pt x="59" y="341"/>
                    </a:lnTo>
                    <a:lnTo>
                      <a:pt x="59" y="338"/>
                    </a:lnTo>
                    <a:lnTo>
                      <a:pt x="62" y="338"/>
                    </a:lnTo>
                    <a:lnTo>
                      <a:pt x="64" y="338"/>
                    </a:lnTo>
                    <a:lnTo>
                      <a:pt x="64" y="338"/>
                    </a:lnTo>
                    <a:lnTo>
                      <a:pt x="64" y="336"/>
                    </a:lnTo>
                    <a:lnTo>
                      <a:pt x="67" y="336"/>
                    </a:lnTo>
                    <a:lnTo>
                      <a:pt x="67" y="336"/>
                    </a:lnTo>
                    <a:lnTo>
                      <a:pt x="67" y="338"/>
                    </a:lnTo>
                    <a:lnTo>
                      <a:pt x="64" y="341"/>
                    </a:lnTo>
                    <a:lnTo>
                      <a:pt x="64" y="341"/>
                    </a:lnTo>
                    <a:lnTo>
                      <a:pt x="64" y="344"/>
                    </a:lnTo>
                    <a:lnTo>
                      <a:pt x="64" y="344"/>
                    </a:lnTo>
                    <a:close/>
                    <a:moveTo>
                      <a:pt x="134" y="72"/>
                    </a:moveTo>
                    <a:lnTo>
                      <a:pt x="132" y="72"/>
                    </a:lnTo>
                    <a:lnTo>
                      <a:pt x="132" y="70"/>
                    </a:lnTo>
                    <a:lnTo>
                      <a:pt x="134" y="67"/>
                    </a:lnTo>
                    <a:lnTo>
                      <a:pt x="137" y="67"/>
                    </a:lnTo>
                    <a:lnTo>
                      <a:pt x="134" y="70"/>
                    </a:lnTo>
                    <a:lnTo>
                      <a:pt x="134" y="72"/>
                    </a:lnTo>
                    <a:lnTo>
                      <a:pt x="134" y="72"/>
                    </a:lnTo>
                    <a:lnTo>
                      <a:pt x="134" y="72"/>
                    </a:lnTo>
                    <a:close/>
                    <a:moveTo>
                      <a:pt x="150" y="86"/>
                    </a:moveTo>
                    <a:lnTo>
                      <a:pt x="148" y="86"/>
                    </a:lnTo>
                    <a:lnTo>
                      <a:pt x="148" y="83"/>
                    </a:lnTo>
                    <a:lnTo>
                      <a:pt x="148" y="83"/>
                    </a:lnTo>
                    <a:lnTo>
                      <a:pt x="148" y="78"/>
                    </a:lnTo>
                    <a:lnTo>
                      <a:pt x="145" y="72"/>
                    </a:lnTo>
                    <a:lnTo>
                      <a:pt x="142" y="70"/>
                    </a:lnTo>
                    <a:lnTo>
                      <a:pt x="140" y="70"/>
                    </a:lnTo>
                    <a:lnTo>
                      <a:pt x="140" y="70"/>
                    </a:lnTo>
                    <a:lnTo>
                      <a:pt x="140" y="67"/>
                    </a:lnTo>
                    <a:lnTo>
                      <a:pt x="140" y="64"/>
                    </a:lnTo>
                    <a:lnTo>
                      <a:pt x="140" y="62"/>
                    </a:lnTo>
                    <a:lnTo>
                      <a:pt x="140" y="59"/>
                    </a:lnTo>
                    <a:lnTo>
                      <a:pt x="140" y="59"/>
                    </a:lnTo>
                    <a:lnTo>
                      <a:pt x="142" y="56"/>
                    </a:lnTo>
                    <a:lnTo>
                      <a:pt x="142" y="56"/>
                    </a:lnTo>
                    <a:lnTo>
                      <a:pt x="145" y="54"/>
                    </a:lnTo>
                    <a:lnTo>
                      <a:pt x="145" y="54"/>
                    </a:lnTo>
                    <a:lnTo>
                      <a:pt x="145" y="51"/>
                    </a:lnTo>
                    <a:lnTo>
                      <a:pt x="142" y="48"/>
                    </a:lnTo>
                    <a:lnTo>
                      <a:pt x="142" y="48"/>
                    </a:lnTo>
                    <a:lnTo>
                      <a:pt x="140" y="48"/>
                    </a:lnTo>
                    <a:lnTo>
                      <a:pt x="142" y="46"/>
                    </a:lnTo>
                    <a:lnTo>
                      <a:pt x="142" y="46"/>
                    </a:lnTo>
                    <a:lnTo>
                      <a:pt x="148" y="48"/>
                    </a:lnTo>
                    <a:lnTo>
                      <a:pt x="153" y="48"/>
                    </a:lnTo>
                    <a:lnTo>
                      <a:pt x="153" y="48"/>
                    </a:lnTo>
                    <a:lnTo>
                      <a:pt x="153" y="46"/>
                    </a:lnTo>
                    <a:lnTo>
                      <a:pt x="156" y="46"/>
                    </a:lnTo>
                    <a:lnTo>
                      <a:pt x="153" y="43"/>
                    </a:lnTo>
                    <a:lnTo>
                      <a:pt x="153" y="43"/>
                    </a:lnTo>
                    <a:lnTo>
                      <a:pt x="153" y="40"/>
                    </a:lnTo>
                    <a:lnTo>
                      <a:pt x="150" y="37"/>
                    </a:lnTo>
                    <a:lnTo>
                      <a:pt x="150" y="35"/>
                    </a:lnTo>
                    <a:lnTo>
                      <a:pt x="153" y="32"/>
                    </a:lnTo>
                    <a:lnTo>
                      <a:pt x="153" y="32"/>
                    </a:lnTo>
                    <a:lnTo>
                      <a:pt x="153" y="32"/>
                    </a:lnTo>
                    <a:lnTo>
                      <a:pt x="153" y="29"/>
                    </a:lnTo>
                    <a:lnTo>
                      <a:pt x="150" y="24"/>
                    </a:lnTo>
                    <a:lnTo>
                      <a:pt x="150" y="24"/>
                    </a:lnTo>
                    <a:lnTo>
                      <a:pt x="150" y="19"/>
                    </a:lnTo>
                    <a:lnTo>
                      <a:pt x="150" y="16"/>
                    </a:lnTo>
                    <a:lnTo>
                      <a:pt x="145" y="8"/>
                    </a:lnTo>
                    <a:lnTo>
                      <a:pt x="145" y="5"/>
                    </a:lnTo>
                    <a:lnTo>
                      <a:pt x="142" y="3"/>
                    </a:lnTo>
                    <a:lnTo>
                      <a:pt x="145" y="3"/>
                    </a:lnTo>
                    <a:lnTo>
                      <a:pt x="145" y="3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50" y="0"/>
                    </a:lnTo>
                    <a:lnTo>
                      <a:pt x="150" y="3"/>
                    </a:lnTo>
                    <a:lnTo>
                      <a:pt x="156" y="5"/>
                    </a:lnTo>
                    <a:lnTo>
                      <a:pt x="158" y="5"/>
                    </a:lnTo>
                    <a:lnTo>
                      <a:pt x="161" y="11"/>
                    </a:lnTo>
                    <a:lnTo>
                      <a:pt x="166" y="16"/>
                    </a:lnTo>
                    <a:lnTo>
                      <a:pt x="169" y="19"/>
                    </a:lnTo>
                    <a:lnTo>
                      <a:pt x="172" y="19"/>
                    </a:lnTo>
                    <a:lnTo>
                      <a:pt x="175" y="21"/>
                    </a:lnTo>
                    <a:lnTo>
                      <a:pt x="177" y="24"/>
                    </a:lnTo>
                    <a:lnTo>
                      <a:pt x="180" y="24"/>
                    </a:lnTo>
                    <a:lnTo>
                      <a:pt x="183" y="24"/>
                    </a:lnTo>
                    <a:lnTo>
                      <a:pt x="185" y="27"/>
                    </a:lnTo>
                    <a:lnTo>
                      <a:pt x="188" y="27"/>
                    </a:lnTo>
                    <a:lnTo>
                      <a:pt x="188" y="27"/>
                    </a:lnTo>
                    <a:lnTo>
                      <a:pt x="193" y="27"/>
                    </a:lnTo>
                    <a:lnTo>
                      <a:pt x="196" y="24"/>
                    </a:lnTo>
                    <a:lnTo>
                      <a:pt x="199" y="21"/>
                    </a:lnTo>
                    <a:lnTo>
                      <a:pt x="199" y="19"/>
                    </a:lnTo>
                    <a:lnTo>
                      <a:pt x="201" y="19"/>
                    </a:lnTo>
                    <a:lnTo>
                      <a:pt x="201" y="19"/>
                    </a:lnTo>
                    <a:lnTo>
                      <a:pt x="201" y="21"/>
                    </a:lnTo>
                    <a:lnTo>
                      <a:pt x="199" y="27"/>
                    </a:lnTo>
                    <a:lnTo>
                      <a:pt x="199" y="29"/>
                    </a:lnTo>
                    <a:lnTo>
                      <a:pt x="201" y="32"/>
                    </a:lnTo>
                    <a:lnTo>
                      <a:pt x="204" y="32"/>
                    </a:lnTo>
                    <a:lnTo>
                      <a:pt x="207" y="35"/>
                    </a:lnTo>
                    <a:lnTo>
                      <a:pt x="207" y="37"/>
                    </a:lnTo>
                    <a:lnTo>
                      <a:pt x="207" y="40"/>
                    </a:lnTo>
                    <a:lnTo>
                      <a:pt x="207" y="40"/>
                    </a:lnTo>
                    <a:lnTo>
                      <a:pt x="209" y="37"/>
                    </a:lnTo>
                    <a:lnTo>
                      <a:pt x="212" y="35"/>
                    </a:lnTo>
                    <a:lnTo>
                      <a:pt x="212" y="35"/>
                    </a:lnTo>
                    <a:lnTo>
                      <a:pt x="212" y="37"/>
                    </a:lnTo>
                    <a:lnTo>
                      <a:pt x="209" y="37"/>
                    </a:lnTo>
                    <a:lnTo>
                      <a:pt x="209" y="40"/>
                    </a:lnTo>
                    <a:lnTo>
                      <a:pt x="209" y="43"/>
                    </a:lnTo>
                    <a:lnTo>
                      <a:pt x="207" y="43"/>
                    </a:lnTo>
                    <a:lnTo>
                      <a:pt x="207" y="46"/>
                    </a:lnTo>
                    <a:lnTo>
                      <a:pt x="204" y="46"/>
                    </a:lnTo>
                    <a:lnTo>
                      <a:pt x="204" y="46"/>
                    </a:lnTo>
                    <a:lnTo>
                      <a:pt x="201" y="46"/>
                    </a:lnTo>
                    <a:lnTo>
                      <a:pt x="201" y="48"/>
                    </a:lnTo>
                    <a:lnTo>
                      <a:pt x="201" y="48"/>
                    </a:lnTo>
                    <a:lnTo>
                      <a:pt x="196" y="48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188" y="54"/>
                    </a:lnTo>
                    <a:lnTo>
                      <a:pt x="188" y="59"/>
                    </a:lnTo>
                    <a:lnTo>
                      <a:pt x="188" y="64"/>
                    </a:lnTo>
                    <a:lnTo>
                      <a:pt x="188" y="67"/>
                    </a:lnTo>
                    <a:lnTo>
                      <a:pt x="188" y="70"/>
                    </a:lnTo>
                    <a:lnTo>
                      <a:pt x="188" y="70"/>
                    </a:lnTo>
                    <a:lnTo>
                      <a:pt x="185" y="70"/>
                    </a:lnTo>
                    <a:lnTo>
                      <a:pt x="183" y="67"/>
                    </a:lnTo>
                    <a:lnTo>
                      <a:pt x="180" y="67"/>
                    </a:lnTo>
                    <a:lnTo>
                      <a:pt x="175" y="64"/>
                    </a:lnTo>
                    <a:lnTo>
                      <a:pt x="172" y="62"/>
                    </a:lnTo>
                    <a:lnTo>
                      <a:pt x="169" y="59"/>
                    </a:lnTo>
                    <a:lnTo>
                      <a:pt x="166" y="59"/>
                    </a:lnTo>
                    <a:lnTo>
                      <a:pt x="164" y="59"/>
                    </a:lnTo>
                    <a:lnTo>
                      <a:pt x="164" y="59"/>
                    </a:lnTo>
                    <a:lnTo>
                      <a:pt x="161" y="56"/>
                    </a:lnTo>
                    <a:lnTo>
                      <a:pt x="158" y="59"/>
                    </a:lnTo>
                    <a:lnTo>
                      <a:pt x="156" y="64"/>
                    </a:lnTo>
                    <a:lnTo>
                      <a:pt x="153" y="64"/>
                    </a:lnTo>
                    <a:lnTo>
                      <a:pt x="150" y="62"/>
                    </a:lnTo>
                    <a:lnTo>
                      <a:pt x="148" y="62"/>
                    </a:lnTo>
                    <a:lnTo>
                      <a:pt x="145" y="62"/>
                    </a:lnTo>
                    <a:lnTo>
                      <a:pt x="145" y="64"/>
                    </a:lnTo>
                    <a:lnTo>
                      <a:pt x="148" y="67"/>
                    </a:lnTo>
                    <a:lnTo>
                      <a:pt x="150" y="70"/>
                    </a:lnTo>
                    <a:lnTo>
                      <a:pt x="153" y="70"/>
                    </a:lnTo>
                    <a:lnTo>
                      <a:pt x="156" y="72"/>
                    </a:lnTo>
                    <a:lnTo>
                      <a:pt x="158" y="72"/>
                    </a:lnTo>
                    <a:lnTo>
                      <a:pt x="161" y="72"/>
                    </a:lnTo>
                    <a:lnTo>
                      <a:pt x="164" y="75"/>
                    </a:lnTo>
                    <a:lnTo>
                      <a:pt x="161" y="78"/>
                    </a:lnTo>
                    <a:lnTo>
                      <a:pt x="161" y="80"/>
                    </a:lnTo>
                    <a:lnTo>
                      <a:pt x="158" y="78"/>
                    </a:lnTo>
                    <a:lnTo>
                      <a:pt x="156" y="78"/>
                    </a:lnTo>
                    <a:lnTo>
                      <a:pt x="153" y="78"/>
                    </a:lnTo>
                    <a:lnTo>
                      <a:pt x="153" y="80"/>
                    </a:lnTo>
                    <a:lnTo>
                      <a:pt x="153" y="83"/>
                    </a:lnTo>
                    <a:lnTo>
                      <a:pt x="150" y="86"/>
                    </a:lnTo>
                    <a:lnTo>
                      <a:pt x="150" y="86"/>
                    </a:lnTo>
                    <a:close/>
                    <a:moveTo>
                      <a:pt x="145" y="161"/>
                    </a:moveTo>
                    <a:lnTo>
                      <a:pt x="145" y="158"/>
                    </a:lnTo>
                    <a:lnTo>
                      <a:pt x="148" y="158"/>
                    </a:lnTo>
                    <a:lnTo>
                      <a:pt x="145" y="158"/>
                    </a:lnTo>
                    <a:lnTo>
                      <a:pt x="145" y="158"/>
                    </a:lnTo>
                    <a:lnTo>
                      <a:pt x="145" y="156"/>
                    </a:lnTo>
                    <a:lnTo>
                      <a:pt x="145" y="153"/>
                    </a:lnTo>
                    <a:lnTo>
                      <a:pt x="145" y="150"/>
                    </a:lnTo>
                    <a:lnTo>
                      <a:pt x="148" y="153"/>
                    </a:lnTo>
                    <a:lnTo>
                      <a:pt x="148" y="156"/>
                    </a:lnTo>
                    <a:lnTo>
                      <a:pt x="148" y="156"/>
                    </a:lnTo>
                    <a:lnTo>
                      <a:pt x="148" y="156"/>
                    </a:lnTo>
                    <a:lnTo>
                      <a:pt x="148" y="161"/>
                    </a:lnTo>
                    <a:lnTo>
                      <a:pt x="148" y="161"/>
                    </a:lnTo>
                    <a:lnTo>
                      <a:pt x="145" y="161"/>
                    </a:lnTo>
                    <a:lnTo>
                      <a:pt x="145" y="161"/>
                    </a:lnTo>
                    <a:close/>
                    <a:moveTo>
                      <a:pt x="46" y="252"/>
                    </a:moveTo>
                    <a:lnTo>
                      <a:pt x="48" y="255"/>
                    </a:lnTo>
                    <a:lnTo>
                      <a:pt x="48" y="255"/>
                    </a:lnTo>
                    <a:lnTo>
                      <a:pt x="46" y="252"/>
                    </a:lnTo>
                    <a:lnTo>
                      <a:pt x="46" y="252"/>
                    </a:lnTo>
                    <a:lnTo>
                      <a:pt x="46" y="252"/>
                    </a:lnTo>
                    <a:lnTo>
                      <a:pt x="46" y="252"/>
                    </a:lnTo>
                    <a:close/>
                    <a:moveTo>
                      <a:pt x="46" y="255"/>
                    </a:moveTo>
                    <a:lnTo>
                      <a:pt x="46" y="255"/>
                    </a:lnTo>
                    <a:lnTo>
                      <a:pt x="46" y="255"/>
                    </a:lnTo>
                    <a:lnTo>
                      <a:pt x="46" y="255"/>
                    </a:lnTo>
                    <a:lnTo>
                      <a:pt x="46" y="255"/>
                    </a:lnTo>
                    <a:close/>
                    <a:moveTo>
                      <a:pt x="43" y="258"/>
                    </a:moveTo>
                    <a:lnTo>
                      <a:pt x="46" y="258"/>
                    </a:lnTo>
                    <a:lnTo>
                      <a:pt x="46" y="258"/>
                    </a:lnTo>
                    <a:lnTo>
                      <a:pt x="43" y="258"/>
                    </a:lnTo>
                    <a:lnTo>
                      <a:pt x="43" y="258"/>
                    </a:lnTo>
                    <a:close/>
                    <a:moveTo>
                      <a:pt x="43" y="258"/>
                    </a:moveTo>
                    <a:lnTo>
                      <a:pt x="43" y="260"/>
                    </a:lnTo>
                    <a:lnTo>
                      <a:pt x="43" y="258"/>
                    </a:lnTo>
                    <a:lnTo>
                      <a:pt x="43" y="258"/>
                    </a:lnTo>
                    <a:lnTo>
                      <a:pt x="43" y="258"/>
                    </a:lnTo>
                    <a:close/>
                    <a:moveTo>
                      <a:pt x="40" y="266"/>
                    </a:moveTo>
                    <a:lnTo>
                      <a:pt x="38" y="263"/>
                    </a:lnTo>
                    <a:lnTo>
                      <a:pt x="40" y="260"/>
                    </a:lnTo>
                    <a:lnTo>
                      <a:pt x="40" y="260"/>
                    </a:lnTo>
                    <a:lnTo>
                      <a:pt x="40" y="260"/>
                    </a:lnTo>
                    <a:lnTo>
                      <a:pt x="43" y="263"/>
                    </a:lnTo>
                    <a:lnTo>
                      <a:pt x="43" y="263"/>
                    </a:lnTo>
                    <a:lnTo>
                      <a:pt x="40" y="266"/>
                    </a:lnTo>
                    <a:lnTo>
                      <a:pt x="40" y="266"/>
                    </a:lnTo>
                    <a:lnTo>
                      <a:pt x="40" y="266"/>
                    </a:lnTo>
                    <a:close/>
                    <a:moveTo>
                      <a:pt x="59" y="266"/>
                    </a:moveTo>
                    <a:lnTo>
                      <a:pt x="59" y="266"/>
                    </a:lnTo>
                    <a:lnTo>
                      <a:pt x="62" y="263"/>
                    </a:lnTo>
                    <a:lnTo>
                      <a:pt x="62" y="266"/>
                    </a:lnTo>
                    <a:lnTo>
                      <a:pt x="62" y="266"/>
                    </a:lnTo>
                    <a:lnTo>
                      <a:pt x="59" y="266"/>
                    </a:lnTo>
                    <a:lnTo>
                      <a:pt x="59" y="266"/>
                    </a:lnTo>
                    <a:close/>
                    <a:moveTo>
                      <a:pt x="59" y="271"/>
                    </a:moveTo>
                    <a:lnTo>
                      <a:pt x="59" y="268"/>
                    </a:lnTo>
                    <a:lnTo>
                      <a:pt x="59" y="271"/>
                    </a:lnTo>
                    <a:lnTo>
                      <a:pt x="59" y="271"/>
                    </a:lnTo>
                    <a:lnTo>
                      <a:pt x="59" y="271"/>
                    </a:lnTo>
                    <a:lnTo>
                      <a:pt x="59" y="271"/>
                    </a:lnTo>
                    <a:close/>
                    <a:moveTo>
                      <a:pt x="56" y="263"/>
                    </a:moveTo>
                    <a:lnTo>
                      <a:pt x="56" y="266"/>
                    </a:lnTo>
                    <a:lnTo>
                      <a:pt x="56" y="268"/>
                    </a:lnTo>
                    <a:lnTo>
                      <a:pt x="56" y="268"/>
                    </a:lnTo>
                    <a:lnTo>
                      <a:pt x="59" y="268"/>
                    </a:lnTo>
                    <a:lnTo>
                      <a:pt x="59" y="268"/>
                    </a:lnTo>
                    <a:lnTo>
                      <a:pt x="56" y="266"/>
                    </a:lnTo>
                    <a:lnTo>
                      <a:pt x="56" y="263"/>
                    </a:lnTo>
                    <a:lnTo>
                      <a:pt x="56" y="263"/>
                    </a:lnTo>
                    <a:lnTo>
                      <a:pt x="56" y="263"/>
                    </a:lnTo>
                    <a:close/>
                    <a:moveTo>
                      <a:pt x="115" y="231"/>
                    </a:moveTo>
                    <a:lnTo>
                      <a:pt x="115" y="228"/>
                    </a:lnTo>
                    <a:lnTo>
                      <a:pt x="115" y="226"/>
                    </a:lnTo>
                    <a:lnTo>
                      <a:pt x="115" y="226"/>
                    </a:lnTo>
                    <a:lnTo>
                      <a:pt x="115" y="226"/>
                    </a:lnTo>
                    <a:lnTo>
                      <a:pt x="118" y="226"/>
                    </a:lnTo>
                    <a:lnTo>
                      <a:pt x="115" y="228"/>
                    </a:lnTo>
                    <a:lnTo>
                      <a:pt x="118" y="228"/>
                    </a:lnTo>
                    <a:lnTo>
                      <a:pt x="118" y="231"/>
                    </a:lnTo>
                    <a:lnTo>
                      <a:pt x="115" y="231"/>
                    </a:lnTo>
                    <a:lnTo>
                      <a:pt x="115" y="231"/>
                    </a:lnTo>
                    <a:close/>
                    <a:moveTo>
                      <a:pt x="105" y="228"/>
                    </a:moveTo>
                    <a:lnTo>
                      <a:pt x="107" y="226"/>
                    </a:lnTo>
                    <a:lnTo>
                      <a:pt x="110" y="228"/>
                    </a:lnTo>
                    <a:lnTo>
                      <a:pt x="110" y="228"/>
                    </a:lnTo>
                    <a:lnTo>
                      <a:pt x="107" y="228"/>
                    </a:lnTo>
                    <a:lnTo>
                      <a:pt x="105" y="228"/>
                    </a:lnTo>
                    <a:lnTo>
                      <a:pt x="105" y="228"/>
                    </a:lnTo>
                    <a:close/>
                    <a:moveTo>
                      <a:pt x="94" y="258"/>
                    </a:moveTo>
                    <a:lnTo>
                      <a:pt x="94" y="258"/>
                    </a:lnTo>
                    <a:lnTo>
                      <a:pt x="97" y="258"/>
                    </a:lnTo>
                    <a:lnTo>
                      <a:pt x="97" y="258"/>
                    </a:lnTo>
                    <a:lnTo>
                      <a:pt x="99" y="258"/>
                    </a:lnTo>
                    <a:lnTo>
                      <a:pt x="99" y="255"/>
                    </a:lnTo>
                    <a:lnTo>
                      <a:pt x="97" y="252"/>
                    </a:lnTo>
                    <a:lnTo>
                      <a:pt x="97" y="250"/>
                    </a:lnTo>
                    <a:lnTo>
                      <a:pt x="99" y="247"/>
                    </a:lnTo>
                    <a:lnTo>
                      <a:pt x="102" y="244"/>
                    </a:lnTo>
                    <a:lnTo>
                      <a:pt x="102" y="242"/>
                    </a:lnTo>
                    <a:lnTo>
                      <a:pt x="105" y="244"/>
                    </a:lnTo>
                    <a:lnTo>
                      <a:pt x="110" y="247"/>
                    </a:lnTo>
                    <a:lnTo>
                      <a:pt x="110" y="247"/>
                    </a:lnTo>
                    <a:lnTo>
                      <a:pt x="113" y="247"/>
                    </a:lnTo>
                    <a:lnTo>
                      <a:pt x="113" y="242"/>
                    </a:lnTo>
                    <a:lnTo>
                      <a:pt x="115" y="239"/>
                    </a:lnTo>
                    <a:lnTo>
                      <a:pt x="115" y="236"/>
                    </a:lnTo>
                    <a:lnTo>
                      <a:pt x="115" y="236"/>
                    </a:lnTo>
                    <a:lnTo>
                      <a:pt x="115" y="234"/>
                    </a:lnTo>
                    <a:lnTo>
                      <a:pt x="113" y="234"/>
                    </a:lnTo>
                    <a:lnTo>
                      <a:pt x="110" y="231"/>
                    </a:lnTo>
                    <a:lnTo>
                      <a:pt x="107" y="231"/>
                    </a:lnTo>
                    <a:lnTo>
                      <a:pt x="105" y="231"/>
                    </a:lnTo>
                    <a:lnTo>
                      <a:pt x="102" y="234"/>
                    </a:lnTo>
                    <a:lnTo>
                      <a:pt x="102" y="236"/>
                    </a:lnTo>
                    <a:lnTo>
                      <a:pt x="99" y="236"/>
                    </a:lnTo>
                    <a:lnTo>
                      <a:pt x="97" y="239"/>
                    </a:lnTo>
                    <a:lnTo>
                      <a:pt x="94" y="239"/>
                    </a:lnTo>
                    <a:lnTo>
                      <a:pt x="94" y="239"/>
                    </a:lnTo>
                    <a:lnTo>
                      <a:pt x="91" y="236"/>
                    </a:lnTo>
                    <a:lnTo>
                      <a:pt x="91" y="236"/>
                    </a:lnTo>
                    <a:lnTo>
                      <a:pt x="89" y="239"/>
                    </a:lnTo>
                    <a:lnTo>
                      <a:pt x="89" y="242"/>
                    </a:lnTo>
                    <a:lnTo>
                      <a:pt x="86" y="244"/>
                    </a:lnTo>
                    <a:lnTo>
                      <a:pt x="83" y="247"/>
                    </a:lnTo>
                    <a:lnTo>
                      <a:pt x="89" y="247"/>
                    </a:lnTo>
                    <a:lnTo>
                      <a:pt x="89" y="250"/>
                    </a:lnTo>
                    <a:lnTo>
                      <a:pt x="89" y="250"/>
                    </a:lnTo>
                    <a:lnTo>
                      <a:pt x="89" y="252"/>
                    </a:lnTo>
                    <a:lnTo>
                      <a:pt x="91" y="255"/>
                    </a:lnTo>
                    <a:lnTo>
                      <a:pt x="94" y="255"/>
                    </a:lnTo>
                    <a:lnTo>
                      <a:pt x="94" y="258"/>
                    </a:lnTo>
                    <a:lnTo>
                      <a:pt x="94" y="258"/>
                    </a:lnTo>
                    <a:close/>
                    <a:moveTo>
                      <a:pt x="75" y="303"/>
                    </a:moveTo>
                    <a:lnTo>
                      <a:pt x="75" y="301"/>
                    </a:lnTo>
                    <a:lnTo>
                      <a:pt x="72" y="301"/>
                    </a:lnTo>
                    <a:lnTo>
                      <a:pt x="72" y="303"/>
                    </a:lnTo>
                    <a:lnTo>
                      <a:pt x="72" y="306"/>
                    </a:lnTo>
                    <a:lnTo>
                      <a:pt x="75" y="306"/>
                    </a:lnTo>
                    <a:lnTo>
                      <a:pt x="75" y="306"/>
                    </a:lnTo>
                    <a:lnTo>
                      <a:pt x="75" y="303"/>
                    </a:lnTo>
                    <a:lnTo>
                      <a:pt x="75" y="303"/>
                    </a:lnTo>
                    <a:close/>
                    <a:moveTo>
                      <a:pt x="78" y="301"/>
                    </a:moveTo>
                    <a:lnTo>
                      <a:pt x="78" y="295"/>
                    </a:lnTo>
                    <a:lnTo>
                      <a:pt x="78" y="293"/>
                    </a:lnTo>
                    <a:lnTo>
                      <a:pt x="78" y="295"/>
                    </a:lnTo>
                    <a:lnTo>
                      <a:pt x="81" y="298"/>
                    </a:lnTo>
                    <a:lnTo>
                      <a:pt x="78" y="301"/>
                    </a:lnTo>
                    <a:lnTo>
                      <a:pt x="78" y="301"/>
                    </a:lnTo>
                    <a:lnTo>
                      <a:pt x="78" y="301"/>
                    </a:lnTo>
                    <a:close/>
                    <a:moveTo>
                      <a:pt x="72" y="293"/>
                    </a:moveTo>
                    <a:lnTo>
                      <a:pt x="75" y="290"/>
                    </a:lnTo>
                    <a:lnTo>
                      <a:pt x="78" y="287"/>
                    </a:lnTo>
                    <a:lnTo>
                      <a:pt x="75" y="285"/>
                    </a:lnTo>
                    <a:lnTo>
                      <a:pt x="75" y="285"/>
                    </a:lnTo>
                    <a:lnTo>
                      <a:pt x="78" y="282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1" y="282"/>
                    </a:lnTo>
                    <a:lnTo>
                      <a:pt x="81" y="277"/>
                    </a:lnTo>
                    <a:lnTo>
                      <a:pt x="81" y="274"/>
                    </a:lnTo>
                    <a:lnTo>
                      <a:pt x="81" y="268"/>
                    </a:lnTo>
                    <a:lnTo>
                      <a:pt x="81" y="263"/>
                    </a:lnTo>
                    <a:lnTo>
                      <a:pt x="81" y="260"/>
                    </a:lnTo>
                    <a:lnTo>
                      <a:pt x="83" y="258"/>
                    </a:lnTo>
                    <a:lnTo>
                      <a:pt x="83" y="255"/>
                    </a:lnTo>
                    <a:lnTo>
                      <a:pt x="83" y="255"/>
                    </a:lnTo>
                    <a:lnTo>
                      <a:pt x="83" y="252"/>
                    </a:lnTo>
                    <a:lnTo>
                      <a:pt x="81" y="252"/>
                    </a:lnTo>
                    <a:lnTo>
                      <a:pt x="81" y="252"/>
                    </a:lnTo>
                    <a:lnTo>
                      <a:pt x="75" y="252"/>
                    </a:lnTo>
                    <a:lnTo>
                      <a:pt x="75" y="250"/>
                    </a:lnTo>
                    <a:lnTo>
                      <a:pt x="78" y="250"/>
                    </a:lnTo>
                    <a:lnTo>
                      <a:pt x="78" y="247"/>
                    </a:lnTo>
                    <a:lnTo>
                      <a:pt x="78" y="244"/>
                    </a:lnTo>
                    <a:lnTo>
                      <a:pt x="75" y="242"/>
                    </a:lnTo>
                    <a:lnTo>
                      <a:pt x="75" y="244"/>
                    </a:lnTo>
                    <a:lnTo>
                      <a:pt x="75" y="244"/>
                    </a:lnTo>
                    <a:lnTo>
                      <a:pt x="72" y="244"/>
                    </a:lnTo>
                    <a:lnTo>
                      <a:pt x="70" y="244"/>
                    </a:lnTo>
                    <a:lnTo>
                      <a:pt x="67" y="242"/>
                    </a:lnTo>
                    <a:lnTo>
                      <a:pt x="67" y="239"/>
                    </a:lnTo>
                    <a:lnTo>
                      <a:pt x="72" y="239"/>
                    </a:lnTo>
                    <a:lnTo>
                      <a:pt x="75" y="236"/>
                    </a:lnTo>
                    <a:lnTo>
                      <a:pt x="81" y="239"/>
                    </a:lnTo>
                    <a:lnTo>
                      <a:pt x="81" y="239"/>
                    </a:lnTo>
                    <a:lnTo>
                      <a:pt x="83" y="239"/>
                    </a:lnTo>
                    <a:lnTo>
                      <a:pt x="83" y="236"/>
                    </a:lnTo>
                    <a:lnTo>
                      <a:pt x="83" y="234"/>
                    </a:lnTo>
                    <a:lnTo>
                      <a:pt x="83" y="231"/>
                    </a:lnTo>
                    <a:lnTo>
                      <a:pt x="83" y="231"/>
                    </a:lnTo>
                    <a:lnTo>
                      <a:pt x="83" y="231"/>
                    </a:lnTo>
                    <a:lnTo>
                      <a:pt x="86" y="231"/>
                    </a:lnTo>
                    <a:lnTo>
                      <a:pt x="89" y="231"/>
                    </a:lnTo>
                    <a:lnTo>
                      <a:pt x="89" y="231"/>
                    </a:lnTo>
                    <a:lnTo>
                      <a:pt x="94" y="231"/>
                    </a:lnTo>
                    <a:lnTo>
                      <a:pt x="99" y="228"/>
                    </a:lnTo>
                    <a:lnTo>
                      <a:pt x="102" y="228"/>
                    </a:lnTo>
                    <a:lnTo>
                      <a:pt x="102" y="228"/>
                    </a:lnTo>
                    <a:lnTo>
                      <a:pt x="105" y="228"/>
                    </a:lnTo>
                    <a:lnTo>
                      <a:pt x="105" y="228"/>
                    </a:lnTo>
                    <a:lnTo>
                      <a:pt x="107" y="226"/>
                    </a:lnTo>
                    <a:lnTo>
                      <a:pt x="107" y="226"/>
                    </a:lnTo>
                    <a:lnTo>
                      <a:pt x="110" y="223"/>
                    </a:lnTo>
                    <a:lnTo>
                      <a:pt x="113" y="220"/>
                    </a:lnTo>
                    <a:lnTo>
                      <a:pt x="118" y="220"/>
                    </a:lnTo>
                    <a:lnTo>
                      <a:pt x="121" y="220"/>
                    </a:lnTo>
                    <a:lnTo>
                      <a:pt x="121" y="223"/>
                    </a:lnTo>
                    <a:lnTo>
                      <a:pt x="121" y="223"/>
                    </a:lnTo>
                    <a:lnTo>
                      <a:pt x="118" y="226"/>
                    </a:lnTo>
                    <a:lnTo>
                      <a:pt x="118" y="228"/>
                    </a:lnTo>
                    <a:lnTo>
                      <a:pt x="121" y="231"/>
                    </a:lnTo>
                    <a:lnTo>
                      <a:pt x="121" y="234"/>
                    </a:lnTo>
                    <a:lnTo>
                      <a:pt x="121" y="234"/>
                    </a:lnTo>
                    <a:lnTo>
                      <a:pt x="121" y="236"/>
                    </a:lnTo>
                    <a:lnTo>
                      <a:pt x="121" y="239"/>
                    </a:lnTo>
                    <a:lnTo>
                      <a:pt x="123" y="239"/>
                    </a:lnTo>
                    <a:lnTo>
                      <a:pt x="126" y="244"/>
                    </a:lnTo>
                    <a:lnTo>
                      <a:pt x="129" y="244"/>
                    </a:lnTo>
                    <a:lnTo>
                      <a:pt x="132" y="244"/>
                    </a:lnTo>
                    <a:lnTo>
                      <a:pt x="134" y="239"/>
                    </a:lnTo>
                    <a:lnTo>
                      <a:pt x="134" y="236"/>
                    </a:lnTo>
                    <a:lnTo>
                      <a:pt x="134" y="236"/>
                    </a:lnTo>
                    <a:lnTo>
                      <a:pt x="137" y="234"/>
                    </a:lnTo>
                    <a:lnTo>
                      <a:pt x="134" y="234"/>
                    </a:lnTo>
                    <a:lnTo>
                      <a:pt x="137" y="228"/>
                    </a:lnTo>
                    <a:lnTo>
                      <a:pt x="140" y="228"/>
                    </a:lnTo>
                    <a:lnTo>
                      <a:pt x="142" y="228"/>
                    </a:lnTo>
                    <a:lnTo>
                      <a:pt x="142" y="228"/>
                    </a:lnTo>
                    <a:lnTo>
                      <a:pt x="142" y="226"/>
                    </a:lnTo>
                    <a:lnTo>
                      <a:pt x="142" y="223"/>
                    </a:lnTo>
                    <a:lnTo>
                      <a:pt x="137" y="223"/>
                    </a:lnTo>
                    <a:lnTo>
                      <a:pt x="137" y="220"/>
                    </a:lnTo>
                    <a:lnTo>
                      <a:pt x="137" y="217"/>
                    </a:lnTo>
                    <a:lnTo>
                      <a:pt x="140" y="215"/>
                    </a:lnTo>
                    <a:lnTo>
                      <a:pt x="140" y="215"/>
                    </a:lnTo>
                    <a:lnTo>
                      <a:pt x="140" y="215"/>
                    </a:lnTo>
                    <a:lnTo>
                      <a:pt x="140" y="220"/>
                    </a:lnTo>
                    <a:lnTo>
                      <a:pt x="140" y="220"/>
                    </a:lnTo>
                    <a:lnTo>
                      <a:pt x="142" y="220"/>
                    </a:lnTo>
                    <a:lnTo>
                      <a:pt x="142" y="217"/>
                    </a:lnTo>
                    <a:lnTo>
                      <a:pt x="145" y="217"/>
                    </a:lnTo>
                    <a:lnTo>
                      <a:pt x="145" y="220"/>
                    </a:lnTo>
                    <a:lnTo>
                      <a:pt x="148" y="220"/>
                    </a:lnTo>
                    <a:lnTo>
                      <a:pt x="148" y="220"/>
                    </a:lnTo>
                    <a:lnTo>
                      <a:pt x="148" y="220"/>
                    </a:lnTo>
                    <a:lnTo>
                      <a:pt x="145" y="220"/>
                    </a:lnTo>
                    <a:lnTo>
                      <a:pt x="145" y="223"/>
                    </a:lnTo>
                    <a:lnTo>
                      <a:pt x="145" y="223"/>
                    </a:lnTo>
                    <a:lnTo>
                      <a:pt x="148" y="223"/>
                    </a:lnTo>
                    <a:lnTo>
                      <a:pt x="150" y="220"/>
                    </a:lnTo>
                    <a:lnTo>
                      <a:pt x="158" y="220"/>
                    </a:lnTo>
                    <a:lnTo>
                      <a:pt x="161" y="220"/>
                    </a:lnTo>
                    <a:lnTo>
                      <a:pt x="161" y="220"/>
                    </a:lnTo>
                    <a:lnTo>
                      <a:pt x="158" y="217"/>
                    </a:lnTo>
                    <a:lnTo>
                      <a:pt x="161" y="212"/>
                    </a:lnTo>
                    <a:lnTo>
                      <a:pt x="164" y="212"/>
                    </a:lnTo>
                    <a:lnTo>
                      <a:pt x="164" y="212"/>
                    </a:lnTo>
                    <a:lnTo>
                      <a:pt x="166" y="215"/>
                    </a:lnTo>
                    <a:lnTo>
                      <a:pt x="164" y="217"/>
                    </a:lnTo>
                    <a:lnTo>
                      <a:pt x="166" y="220"/>
                    </a:lnTo>
                    <a:lnTo>
                      <a:pt x="166" y="220"/>
                    </a:lnTo>
                    <a:lnTo>
                      <a:pt x="169" y="217"/>
                    </a:lnTo>
                    <a:lnTo>
                      <a:pt x="169" y="212"/>
                    </a:lnTo>
                    <a:lnTo>
                      <a:pt x="169" y="209"/>
                    </a:lnTo>
                    <a:lnTo>
                      <a:pt x="172" y="207"/>
                    </a:lnTo>
                    <a:lnTo>
                      <a:pt x="175" y="207"/>
                    </a:lnTo>
                    <a:lnTo>
                      <a:pt x="175" y="204"/>
                    </a:lnTo>
                    <a:lnTo>
                      <a:pt x="175" y="204"/>
                    </a:lnTo>
                    <a:lnTo>
                      <a:pt x="175" y="201"/>
                    </a:lnTo>
                    <a:lnTo>
                      <a:pt x="177" y="199"/>
                    </a:lnTo>
                    <a:lnTo>
                      <a:pt x="177" y="199"/>
                    </a:lnTo>
                    <a:lnTo>
                      <a:pt x="180" y="201"/>
                    </a:lnTo>
                    <a:lnTo>
                      <a:pt x="177" y="204"/>
                    </a:lnTo>
                    <a:lnTo>
                      <a:pt x="177" y="207"/>
                    </a:lnTo>
                    <a:lnTo>
                      <a:pt x="177" y="215"/>
                    </a:lnTo>
                    <a:lnTo>
                      <a:pt x="180" y="215"/>
                    </a:lnTo>
                    <a:lnTo>
                      <a:pt x="180" y="215"/>
                    </a:lnTo>
                    <a:lnTo>
                      <a:pt x="183" y="212"/>
                    </a:lnTo>
                    <a:lnTo>
                      <a:pt x="185" y="212"/>
                    </a:lnTo>
                    <a:lnTo>
                      <a:pt x="188" y="209"/>
                    </a:lnTo>
                    <a:lnTo>
                      <a:pt x="188" y="204"/>
                    </a:lnTo>
                    <a:lnTo>
                      <a:pt x="188" y="201"/>
                    </a:lnTo>
                    <a:lnTo>
                      <a:pt x="191" y="199"/>
                    </a:lnTo>
                    <a:lnTo>
                      <a:pt x="191" y="199"/>
                    </a:lnTo>
                    <a:lnTo>
                      <a:pt x="188" y="196"/>
                    </a:lnTo>
                    <a:lnTo>
                      <a:pt x="185" y="193"/>
                    </a:lnTo>
                    <a:lnTo>
                      <a:pt x="185" y="188"/>
                    </a:lnTo>
                    <a:lnTo>
                      <a:pt x="183" y="183"/>
                    </a:lnTo>
                    <a:lnTo>
                      <a:pt x="185" y="174"/>
                    </a:lnTo>
                    <a:lnTo>
                      <a:pt x="185" y="169"/>
                    </a:lnTo>
                    <a:lnTo>
                      <a:pt x="183" y="161"/>
                    </a:lnTo>
                    <a:lnTo>
                      <a:pt x="180" y="156"/>
                    </a:lnTo>
                    <a:lnTo>
                      <a:pt x="177" y="153"/>
                    </a:lnTo>
                    <a:lnTo>
                      <a:pt x="180" y="148"/>
                    </a:lnTo>
                    <a:lnTo>
                      <a:pt x="183" y="145"/>
                    </a:lnTo>
                    <a:lnTo>
                      <a:pt x="185" y="145"/>
                    </a:lnTo>
                    <a:lnTo>
                      <a:pt x="185" y="148"/>
                    </a:lnTo>
                    <a:lnTo>
                      <a:pt x="188" y="148"/>
                    </a:lnTo>
                    <a:lnTo>
                      <a:pt x="188" y="142"/>
                    </a:lnTo>
                    <a:lnTo>
                      <a:pt x="185" y="142"/>
                    </a:lnTo>
                    <a:lnTo>
                      <a:pt x="185" y="140"/>
                    </a:lnTo>
                    <a:lnTo>
                      <a:pt x="185" y="137"/>
                    </a:lnTo>
                    <a:lnTo>
                      <a:pt x="185" y="137"/>
                    </a:lnTo>
                    <a:lnTo>
                      <a:pt x="185" y="134"/>
                    </a:lnTo>
                    <a:lnTo>
                      <a:pt x="185" y="131"/>
                    </a:lnTo>
                    <a:lnTo>
                      <a:pt x="185" y="131"/>
                    </a:lnTo>
                    <a:lnTo>
                      <a:pt x="185" y="129"/>
                    </a:lnTo>
                    <a:lnTo>
                      <a:pt x="185" y="129"/>
                    </a:lnTo>
                    <a:lnTo>
                      <a:pt x="185" y="126"/>
                    </a:lnTo>
                    <a:lnTo>
                      <a:pt x="185" y="123"/>
                    </a:lnTo>
                    <a:lnTo>
                      <a:pt x="185" y="121"/>
                    </a:lnTo>
                    <a:lnTo>
                      <a:pt x="183" y="115"/>
                    </a:lnTo>
                    <a:lnTo>
                      <a:pt x="183" y="113"/>
                    </a:lnTo>
                    <a:lnTo>
                      <a:pt x="180" y="113"/>
                    </a:lnTo>
                    <a:lnTo>
                      <a:pt x="177" y="110"/>
                    </a:lnTo>
                    <a:lnTo>
                      <a:pt x="177" y="105"/>
                    </a:lnTo>
                    <a:lnTo>
                      <a:pt x="175" y="102"/>
                    </a:lnTo>
                    <a:lnTo>
                      <a:pt x="169" y="97"/>
                    </a:lnTo>
                    <a:lnTo>
                      <a:pt x="169" y="94"/>
                    </a:lnTo>
                    <a:lnTo>
                      <a:pt x="166" y="91"/>
                    </a:lnTo>
                    <a:lnTo>
                      <a:pt x="166" y="86"/>
                    </a:lnTo>
                    <a:lnTo>
                      <a:pt x="166" y="83"/>
                    </a:lnTo>
                    <a:lnTo>
                      <a:pt x="166" y="86"/>
                    </a:lnTo>
                    <a:lnTo>
                      <a:pt x="164" y="86"/>
                    </a:lnTo>
                    <a:lnTo>
                      <a:pt x="164" y="86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58" y="88"/>
                    </a:lnTo>
                    <a:lnTo>
                      <a:pt x="158" y="91"/>
                    </a:lnTo>
                    <a:lnTo>
                      <a:pt x="161" y="91"/>
                    </a:lnTo>
                    <a:lnTo>
                      <a:pt x="161" y="91"/>
                    </a:lnTo>
                    <a:lnTo>
                      <a:pt x="164" y="88"/>
                    </a:lnTo>
                    <a:lnTo>
                      <a:pt x="166" y="91"/>
                    </a:lnTo>
                    <a:lnTo>
                      <a:pt x="164" y="94"/>
                    </a:lnTo>
                    <a:lnTo>
                      <a:pt x="164" y="94"/>
                    </a:lnTo>
                    <a:lnTo>
                      <a:pt x="161" y="94"/>
                    </a:lnTo>
                    <a:lnTo>
                      <a:pt x="161" y="94"/>
                    </a:lnTo>
                    <a:lnTo>
                      <a:pt x="161" y="97"/>
                    </a:lnTo>
                    <a:lnTo>
                      <a:pt x="161" y="97"/>
                    </a:lnTo>
                    <a:lnTo>
                      <a:pt x="158" y="97"/>
                    </a:lnTo>
                    <a:lnTo>
                      <a:pt x="158" y="94"/>
                    </a:lnTo>
                    <a:lnTo>
                      <a:pt x="158" y="91"/>
                    </a:lnTo>
                    <a:lnTo>
                      <a:pt x="156" y="91"/>
                    </a:lnTo>
                    <a:lnTo>
                      <a:pt x="156" y="91"/>
                    </a:lnTo>
                    <a:lnTo>
                      <a:pt x="153" y="91"/>
                    </a:lnTo>
                    <a:lnTo>
                      <a:pt x="153" y="91"/>
                    </a:lnTo>
                    <a:lnTo>
                      <a:pt x="153" y="97"/>
                    </a:lnTo>
                    <a:lnTo>
                      <a:pt x="156" y="99"/>
                    </a:lnTo>
                    <a:lnTo>
                      <a:pt x="153" y="99"/>
                    </a:lnTo>
                    <a:lnTo>
                      <a:pt x="150" y="102"/>
                    </a:lnTo>
                    <a:lnTo>
                      <a:pt x="150" y="105"/>
                    </a:lnTo>
                    <a:lnTo>
                      <a:pt x="156" y="107"/>
                    </a:lnTo>
                    <a:lnTo>
                      <a:pt x="156" y="110"/>
                    </a:lnTo>
                    <a:lnTo>
                      <a:pt x="156" y="113"/>
                    </a:lnTo>
                    <a:lnTo>
                      <a:pt x="153" y="115"/>
                    </a:lnTo>
                    <a:lnTo>
                      <a:pt x="150" y="113"/>
                    </a:lnTo>
                    <a:lnTo>
                      <a:pt x="150" y="115"/>
                    </a:lnTo>
                    <a:lnTo>
                      <a:pt x="153" y="118"/>
                    </a:lnTo>
                    <a:lnTo>
                      <a:pt x="153" y="118"/>
                    </a:lnTo>
                    <a:lnTo>
                      <a:pt x="156" y="115"/>
                    </a:lnTo>
                    <a:lnTo>
                      <a:pt x="158" y="121"/>
                    </a:lnTo>
                    <a:lnTo>
                      <a:pt x="158" y="129"/>
                    </a:lnTo>
                    <a:lnTo>
                      <a:pt x="158" y="131"/>
                    </a:lnTo>
                    <a:lnTo>
                      <a:pt x="158" y="137"/>
                    </a:lnTo>
                    <a:lnTo>
                      <a:pt x="156" y="148"/>
                    </a:lnTo>
                    <a:lnTo>
                      <a:pt x="158" y="150"/>
                    </a:lnTo>
                    <a:lnTo>
                      <a:pt x="156" y="156"/>
                    </a:lnTo>
                    <a:lnTo>
                      <a:pt x="153" y="156"/>
                    </a:lnTo>
                    <a:lnTo>
                      <a:pt x="153" y="161"/>
                    </a:lnTo>
                    <a:lnTo>
                      <a:pt x="153" y="166"/>
                    </a:lnTo>
                    <a:lnTo>
                      <a:pt x="150" y="169"/>
                    </a:lnTo>
                    <a:lnTo>
                      <a:pt x="150" y="172"/>
                    </a:lnTo>
                    <a:lnTo>
                      <a:pt x="148" y="174"/>
                    </a:lnTo>
                    <a:lnTo>
                      <a:pt x="140" y="177"/>
                    </a:lnTo>
                    <a:lnTo>
                      <a:pt x="137" y="177"/>
                    </a:lnTo>
                    <a:lnTo>
                      <a:pt x="137" y="180"/>
                    </a:lnTo>
                    <a:lnTo>
                      <a:pt x="134" y="180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2" y="172"/>
                    </a:lnTo>
                    <a:lnTo>
                      <a:pt x="132" y="169"/>
                    </a:lnTo>
                    <a:lnTo>
                      <a:pt x="132" y="169"/>
                    </a:lnTo>
                    <a:lnTo>
                      <a:pt x="134" y="166"/>
                    </a:lnTo>
                    <a:lnTo>
                      <a:pt x="134" y="166"/>
                    </a:lnTo>
                    <a:lnTo>
                      <a:pt x="132" y="166"/>
                    </a:lnTo>
                    <a:lnTo>
                      <a:pt x="129" y="169"/>
                    </a:lnTo>
                    <a:lnTo>
                      <a:pt x="126" y="172"/>
                    </a:lnTo>
                    <a:lnTo>
                      <a:pt x="126" y="174"/>
                    </a:lnTo>
                    <a:lnTo>
                      <a:pt x="126" y="177"/>
                    </a:lnTo>
                    <a:lnTo>
                      <a:pt x="126" y="183"/>
                    </a:lnTo>
                    <a:lnTo>
                      <a:pt x="126" y="185"/>
                    </a:lnTo>
                    <a:lnTo>
                      <a:pt x="123" y="188"/>
                    </a:lnTo>
                    <a:lnTo>
                      <a:pt x="123" y="191"/>
                    </a:lnTo>
                    <a:lnTo>
                      <a:pt x="123" y="193"/>
                    </a:lnTo>
                    <a:lnTo>
                      <a:pt x="123" y="196"/>
                    </a:lnTo>
                    <a:lnTo>
                      <a:pt x="123" y="199"/>
                    </a:lnTo>
                    <a:lnTo>
                      <a:pt x="123" y="201"/>
                    </a:lnTo>
                    <a:lnTo>
                      <a:pt x="123" y="201"/>
                    </a:lnTo>
                    <a:lnTo>
                      <a:pt x="123" y="201"/>
                    </a:lnTo>
                    <a:lnTo>
                      <a:pt x="123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1" y="207"/>
                    </a:lnTo>
                    <a:lnTo>
                      <a:pt x="118" y="204"/>
                    </a:lnTo>
                    <a:lnTo>
                      <a:pt x="118" y="207"/>
                    </a:lnTo>
                    <a:lnTo>
                      <a:pt x="115" y="207"/>
                    </a:lnTo>
                    <a:lnTo>
                      <a:pt x="115" y="201"/>
                    </a:lnTo>
                    <a:lnTo>
                      <a:pt x="115" y="201"/>
                    </a:lnTo>
                    <a:lnTo>
                      <a:pt x="113" y="204"/>
                    </a:lnTo>
                    <a:lnTo>
                      <a:pt x="110" y="204"/>
                    </a:lnTo>
                    <a:lnTo>
                      <a:pt x="110" y="204"/>
                    </a:lnTo>
                    <a:lnTo>
                      <a:pt x="105" y="204"/>
                    </a:lnTo>
                    <a:lnTo>
                      <a:pt x="102" y="207"/>
                    </a:lnTo>
                    <a:lnTo>
                      <a:pt x="99" y="207"/>
                    </a:lnTo>
                    <a:lnTo>
                      <a:pt x="94" y="207"/>
                    </a:lnTo>
                    <a:lnTo>
                      <a:pt x="91" y="209"/>
                    </a:lnTo>
                    <a:lnTo>
                      <a:pt x="91" y="207"/>
                    </a:lnTo>
                    <a:lnTo>
                      <a:pt x="89" y="209"/>
                    </a:lnTo>
                    <a:lnTo>
                      <a:pt x="83" y="212"/>
                    </a:lnTo>
                    <a:lnTo>
                      <a:pt x="81" y="215"/>
                    </a:lnTo>
                    <a:lnTo>
                      <a:pt x="81" y="217"/>
                    </a:lnTo>
                    <a:lnTo>
                      <a:pt x="78" y="217"/>
                    </a:lnTo>
                    <a:lnTo>
                      <a:pt x="75" y="223"/>
                    </a:lnTo>
                    <a:lnTo>
                      <a:pt x="72" y="223"/>
                    </a:lnTo>
                    <a:lnTo>
                      <a:pt x="70" y="226"/>
                    </a:lnTo>
                    <a:lnTo>
                      <a:pt x="70" y="228"/>
                    </a:lnTo>
                    <a:lnTo>
                      <a:pt x="70" y="231"/>
                    </a:lnTo>
                    <a:lnTo>
                      <a:pt x="64" y="231"/>
                    </a:lnTo>
                    <a:lnTo>
                      <a:pt x="64" y="234"/>
                    </a:lnTo>
                    <a:lnTo>
                      <a:pt x="64" y="236"/>
                    </a:lnTo>
                    <a:lnTo>
                      <a:pt x="67" y="236"/>
                    </a:lnTo>
                    <a:lnTo>
                      <a:pt x="67" y="239"/>
                    </a:lnTo>
                    <a:lnTo>
                      <a:pt x="64" y="242"/>
                    </a:lnTo>
                    <a:lnTo>
                      <a:pt x="64" y="242"/>
                    </a:lnTo>
                    <a:lnTo>
                      <a:pt x="59" y="242"/>
                    </a:lnTo>
                    <a:lnTo>
                      <a:pt x="59" y="244"/>
                    </a:lnTo>
                    <a:lnTo>
                      <a:pt x="59" y="247"/>
                    </a:lnTo>
                    <a:lnTo>
                      <a:pt x="56" y="250"/>
                    </a:lnTo>
                    <a:lnTo>
                      <a:pt x="54" y="250"/>
                    </a:lnTo>
                    <a:lnTo>
                      <a:pt x="51" y="250"/>
                    </a:lnTo>
                    <a:lnTo>
                      <a:pt x="51" y="252"/>
                    </a:lnTo>
                    <a:lnTo>
                      <a:pt x="51" y="252"/>
                    </a:lnTo>
                    <a:lnTo>
                      <a:pt x="51" y="252"/>
                    </a:lnTo>
                    <a:lnTo>
                      <a:pt x="54" y="255"/>
                    </a:lnTo>
                    <a:lnTo>
                      <a:pt x="54" y="258"/>
                    </a:lnTo>
                    <a:lnTo>
                      <a:pt x="54" y="258"/>
                    </a:lnTo>
                    <a:lnTo>
                      <a:pt x="54" y="258"/>
                    </a:lnTo>
                    <a:lnTo>
                      <a:pt x="51" y="255"/>
                    </a:lnTo>
                    <a:lnTo>
                      <a:pt x="51" y="258"/>
                    </a:lnTo>
                    <a:lnTo>
                      <a:pt x="51" y="260"/>
                    </a:lnTo>
                    <a:lnTo>
                      <a:pt x="54" y="260"/>
                    </a:lnTo>
                    <a:lnTo>
                      <a:pt x="54" y="263"/>
                    </a:lnTo>
                    <a:lnTo>
                      <a:pt x="54" y="263"/>
                    </a:lnTo>
                    <a:lnTo>
                      <a:pt x="54" y="263"/>
                    </a:lnTo>
                    <a:lnTo>
                      <a:pt x="56" y="260"/>
                    </a:lnTo>
                    <a:lnTo>
                      <a:pt x="56" y="260"/>
                    </a:lnTo>
                    <a:lnTo>
                      <a:pt x="59" y="260"/>
                    </a:lnTo>
                    <a:lnTo>
                      <a:pt x="56" y="260"/>
                    </a:lnTo>
                    <a:lnTo>
                      <a:pt x="59" y="263"/>
                    </a:lnTo>
                    <a:lnTo>
                      <a:pt x="62" y="263"/>
                    </a:lnTo>
                    <a:lnTo>
                      <a:pt x="59" y="260"/>
                    </a:lnTo>
                    <a:lnTo>
                      <a:pt x="59" y="258"/>
                    </a:lnTo>
                    <a:lnTo>
                      <a:pt x="56" y="258"/>
                    </a:lnTo>
                    <a:lnTo>
                      <a:pt x="56" y="258"/>
                    </a:lnTo>
                    <a:lnTo>
                      <a:pt x="56" y="258"/>
                    </a:lnTo>
                    <a:lnTo>
                      <a:pt x="56" y="255"/>
                    </a:lnTo>
                    <a:lnTo>
                      <a:pt x="59" y="252"/>
                    </a:lnTo>
                    <a:lnTo>
                      <a:pt x="59" y="255"/>
                    </a:lnTo>
                    <a:lnTo>
                      <a:pt x="62" y="258"/>
                    </a:lnTo>
                    <a:lnTo>
                      <a:pt x="62" y="260"/>
                    </a:lnTo>
                    <a:lnTo>
                      <a:pt x="64" y="263"/>
                    </a:lnTo>
                    <a:lnTo>
                      <a:pt x="64" y="266"/>
                    </a:lnTo>
                    <a:lnTo>
                      <a:pt x="62" y="271"/>
                    </a:lnTo>
                    <a:lnTo>
                      <a:pt x="59" y="271"/>
                    </a:lnTo>
                    <a:lnTo>
                      <a:pt x="59" y="274"/>
                    </a:lnTo>
                    <a:lnTo>
                      <a:pt x="62" y="277"/>
                    </a:lnTo>
                    <a:lnTo>
                      <a:pt x="64" y="282"/>
                    </a:lnTo>
                    <a:lnTo>
                      <a:pt x="64" y="285"/>
                    </a:lnTo>
                    <a:lnTo>
                      <a:pt x="64" y="287"/>
                    </a:lnTo>
                    <a:lnTo>
                      <a:pt x="64" y="287"/>
                    </a:lnTo>
                    <a:lnTo>
                      <a:pt x="67" y="290"/>
                    </a:lnTo>
                    <a:lnTo>
                      <a:pt x="67" y="290"/>
                    </a:lnTo>
                    <a:lnTo>
                      <a:pt x="70" y="290"/>
                    </a:lnTo>
                    <a:lnTo>
                      <a:pt x="70" y="290"/>
                    </a:lnTo>
                    <a:lnTo>
                      <a:pt x="70" y="287"/>
                    </a:lnTo>
                    <a:lnTo>
                      <a:pt x="70" y="285"/>
                    </a:lnTo>
                    <a:lnTo>
                      <a:pt x="70" y="279"/>
                    </a:lnTo>
                    <a:lnTo>
                      <a:pt x="70" y="279"/>
                    </a:lnTo>
                    <a:lnTo>
                      <a:pt x="72" y="279"/>
                    </a:lnTo>
                    <a:lnTo>
                      <a:pt x="70" y="282"/>
                    </a:lnTo>
                    <a:lnTo>
                      <a:pt x="70" y="282"/>
                    </a:lnTo>
                    <a:lnTo>
                      <a:pt x="72" y="285"/>
                    </a:lnTo>
                    <a:lnTo>
                      <a:pt x="72" y="287"/>
                    </a:lnTo>
                    <a:lnTo>
                      <a:pt x="72" y="290"/>
                    </a:lnTo>
                    <a:lnTo>
                      <a:pt x="72" y="29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Freeform 1164"/>
              <p:cNvSpPr>
                <a:spLocks noEditPoints="1"/>
              </p:cNvSpPr>
              <p:nvPr/>
            </p:nvSpPr>
            <p:spPr bwMode="auto">
              <a:xfrm>
                <a:off x="7809888" y="4289043"/>
                <a:ext cx="143564" cy="229240"/>
              </a:xfrm>
              <a:custGeom>
                <a:avLst/>
                <a:gdLst/>
                <a:ahLst/>
                <a:cxnLst>
                  <a:cxn ang="0">
                    <a:pos x="40" y="70"/>
                  </a:cxn>
                  <a:cxn ang="0">
                    <a:pos x="40" y="72"/>
                  </a:cxn>
                  <a:cxn ang="0">
                    <a:pos x="38" y="70"/>
                  </a:cxn>
                  <a:cxn ang="0">
                    <a:pos x="19" y="78"/>
                  </a:cxn>
                  <a:cxn ang="0">
                    <a:pos x="19" y="78"/>
                  </a:cxn>
                  <a:cxn ang="0">
                    <a:pos x="22" y="78"/>
                  </a:cxn>
                  <a:cxn ang="0">
                    <a:pos x="22" y="78"/>
                  </a:cxn>
                  <a:cxn ang="0">
                    <a:pos x="19" y="80"/>
                  </a:cxn>
                  <a:cxn ang="0">
                    <a:pos x="49" y="67"/>
                  </a:cxn>
                  <a:cxn ang="0">
                    <a:pos x="49" y="70"/>
                  </a:cxn>
                  <a:cxn ang="0">
                    <a:pos x="51" y="70"/>
                  </a:cxn>
                  <a:cxn ang="0">
                    <a:pos x="51" y="64"/>
                  </a:cxn>
                  <a:cxn ang="0">
                    <a:pos x="59" y="83"/>
                  </a:cxn>
                  <a:cxn ang="0">
                    <a:pos x="59" y="80"/>
                  </a:cxn>
                  <a:cxn ang="0">
                    <a:pos x="62" y="80"/>
                  </a:cxn>
                  <a:cxn ang="0">
                    <a:pos x="59" y="83"/>
                  </a:cxn>
                  <a:cxn ang="0">
                    <a:pos x="62" y="78"/>
                  </a:cxn>
                  <a:cxn ang="0">
                    <a:pos x="59" y="78"/>
                  </a:cxn>
                  <a:cxn ang="0">
                    <a:pos x="59" y="72"/>
                  </a:cxn>
                  <a:cxn ang="0">
                    <a:pos x="62" y="72"/>
                  </a:cxn>
                  <a:cxn ang="0">
                    <a:pos x="62" y="78"/>
                  </a:cxn>
                  <a:cxn ang="0">
                    <a:pos x="22" y="96"/>
                  </a:cxn>
                  <a:cxn ang="0">
                    <a:pos x="24" y="94"/>
                  </a:cxn>
                  <a:cxn ang="0">
                    <a:pos x="32" y="91"/>
                  </a:cxn>
                  <a:cxn ang="0">
                    <a:pos x="30" y="96"/>
                  </a:cxn>
                  <a:cxn ang="0">
                    <a:pos x="22" y="96"/>
                  </a:cxn>
                  <a:cxn ang="0">
                    <a:pos x="0" y="16"/>
                  </a:cxn>
                  <a:cxn ang="0">
                    <a:pos x="3" y="16"/>
                  </a:cxn>
                  <a:cxn ang="0">
                    <a:pos x="6" y="16"/>
                  </a:cxn>
                  <a:cxn ang="0">
                    <a:pos x="14" y="27"/>
                  </a:cxn>
                  <a:cxn ang="0">
                    <a:pos x="16" y="27"/>
                  </a:cxn>
                  <a:cxn ang="0">
                    <a:pos x="19" y="32"/>
                  </a:cxn>
                  <a:cxn ang="0">
                    <a:pos x="14" y="29"/>
                  </a:cxn>
                  <a:cxn ang="0">
                    <a:pos x="11" y="32"/>
                  </a:cxn>
                  <a:cxn ang="0">
                    <a:pos x="14" y="37"/>
                  </a:cxn>
                  <a:cxn ang="0">
                    <a:pos x="16" y="40"/>
                  </a:cxn>
                  <a:cxn ang="0">
                    <a:pos x="19" y="48"/>
                  </a:cxn>
                  <a:cxn ang="0">
                    <a:pos x="22" y="51"/>
                  </a:cxn>
                  <a:cxn ang="0">
                    <a:pos x="16" y="56"/>
                  </a:cxn>
                  <a:cxn ang="0">
                    <a:pos x="19" y="59"/>
                  </a:cxn>
                  <a:cxn ang="0">
                    <a:pos x="16" y="64"/>
                  </a:cxn>
                  <a:cxn ang="0">
                    <a:pos x="16" y="67"/>
                  </a:cxn>
                  <a:cxn ang="0">
                    <a:pos x="22" y="72"/>
                  </a:cxn>
                  <a:cxn ang="0">
                    <a:pos x="24" y="75"/>
                  </a:cxn>
                  <a:cxn ang="0">
                    <a:pos x="24" y="78"/>
                  </a:cxn>
                  <a:cxn ang="0">
                    <a:pos x="27" y="75"/>
                  </a:cxn>
                  <a:cxn ang="0">
                    <a:pos x="35" y="67"/>
                  </a:cxn>
                  <a:cxn ang="0">
                    <a:pos x="38" y="67"/>
                  </a:cxn>
                  <a:cxn ang="0">
                    <a:pos x="40" y="67"/>
                  </a:cxn>
                  <a:cxn ang="0">
                    <a:pos x="46" y="67"/>
                  </a:cxn>
                  <a:cxn ang="0">
                    <a:pos x="49" y="67"/>
                  </a:cxn>
                  <a:cxn ang="0">
                    <a:pos x="49" y="64"/>
                  </a:cxn>
                  <a:cxn ang="0">
                    <a:pos x="57" y="59"/>
                  </a:cxn>
                  <a:cxn ang="0">
                    <a:pos x="57" y="56"/>
                  </a:cxn>
                  <a:cxn ang="0">
                    <a:pos x="57" y="45"/>
                  </a:cxn>
                  <a:cxn ang="0">
                    <a:pos x="54" y="43"/>
                  </a:cxn>
                  <a:cxn ang="0">
                    <a:pos x="51" y="32"/>
                  </a:cxn>
                  <a:cxn ang="0">
                    <a:pos x="43" y="16"/>
                  </a:cxn>
                  <a:cxn ang="0">
                    <a:pos x="30" y="0"/>
                  </a:cxn>
                  <a:cxn ang="0">
                    <a:pos x="16" y="2"/>
                  </a:cxn>
                  <a:cxn ang="0">
                    <a:pos x="6" y="8"/>
                  </a:cxn>
                  <a:cxn ang="0">
                    <a:pos x="0" y="16"/>
                  </a:cxn>
                </a:cxnLst>
                <a:rect l="0" t="0" r="r" b="b"/>
                <a:pathLst>
                  <a:path w="62" h="99">
                    <a:moveTo>
                      <a:pt x="38" y="70"/>
                    </a:moveTo>
                    <a:lnTo>
                      <a:pt x="40" y="70"/>
                    </a:lnTo>
                    <a:lnTo>
                      <a:pt x="40" y="70"/>
                    </a:lnTo>
                    <a:lnTo>
                      <a:pt x="40" y="72"/>
                    </a:lnTo>
                    <a:lnTo>
                      <a:pt x="38" y="70"/>
                    </a:lnTo>
                    <a:lnTo>
                      <a:pt x="38" y="70"/>
                    </a:lnTo>
                    <a:close/>
                    <a:moveTo>
                      <a:pt x="19" y="80"/>
                    </a:moveTo>
                    <a:lnTo>
                      <a:pt x="19" y="78"/>
                    </a:lnTo>
                    <a:lnTo>
                      <a:pt x="19" y="78"/>
                    </a:lnTo>
                    <a:lnTo>
                      <a:pt x="19" y="78"/>
                    </a:lnTo>
                    <a:lnTo>
                      <a:pt x="22" y="75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19" y="80"/>
                    </a:lnTo>
                    <a:lnTo>
                      <a:pt x="19" y="80"/>
                    </a:lnTo>
                    <a:close/>
                    <a:moveTo>
                      <a:pt x="51" y="64"/>
                    </a:moveTo>
                    <a:lnTo>
                      <a:pt x="49" y="67"/>
                    </a:lnTo>
                    <a:lnTo>
                      <a:pt x="49" y="70"/>
                    </a:lnTo>
                    <a:lnTo>
                      <a:pt x="49" y="70"/>
                    </a:lnTo>
                    <a:lnTo>
                      <a:pt x="51" y="70"/>
                    </a:lnTo>
                    <a:lnTo>
                      <a:pt x="51" y="70"/>
                    </a:lnTo>
                    <a:lnTo>
                      <a:pt x="51" y="67"/>
                    </a:lnTo>
                    <a:lnTo>
                      <a:pt x="51" y="64"/>
                    </a:lnTo>
                    <a:lnTo>
                      <a:pt x="51" y="64"/>
                    </a:lnTo>
                    <a:close/>
                    <a:moveTo>
                      <a:pt x="59" y="83"/>
                    </a:moveTo>
                    <a:lnTo>
                      <a:pt x="59" y="80"/>
                    </a:lnTo>
                    <a:lnTo>
                      <a:pt x="59" y="80"/>
                    </a:lnTo>
                    <a:lnTo>
                      <a:pt x="62" y="80"/>
                    </a:lnTo>
                    <a:lnTo>
                      <a:pt x="62" y="8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  <a:moveTo>
                      <a:pt x="62" y="78"/>
                    </a:moveTo>
                    <a:lnTo>
                      <a:pt x="59" y="78"/>
                    </a:lnTo>
                    <a:lnTo>
                      <a:pt x="59" y="78"/>
                    </a:lnTo>
                    <a:lnTo>
                      <a:pt x="59" y="75"/>
                    </a:lnTo>
                    <a:lnTo>
                      <a:pt x="59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62" y="75"/>
                    </a:lnTo>
                    <a:lnTo>
                      <a:pt x="62" y="78"/>
                    </a:lnTo>
                    <a:lnTo>
                      <a:pt x="62" y="78"/>
                    </a:lnTo>
                    <a:close/>
                    <a:moveTo>
                      <a:pt x="22" y="96"/>
                    </a:moveTo>
                    <a:lnTo>
                      <a:pt x="22" y="96"/>
                    </a:lnTo>
                    <a:lnTo>
                      <a:pt x="24" y="94"/>
                    </a:lnTo>
                    <a:lnTo>
                      <a:pt x="30" y="91"/>
                    </a:lnTo>
                    <a:lnTo>
                      <a:pt x="32" y="91"/>
                    </a:lnTo>
                    <a:lnTo>
                      <a:pt x="32" y="94"/>
                    </a:lnTo>
                    <a:lnTo>
                      <a:pt x="30" y="96"/>
                    </a:lnTo>
                    <a:lnTo>
                      <a:pt x="24" y="99"/>
                    </a:lnTo>
                    <a:lnTo>
                      <a:pt x="22" y="96"/>
                    </a:lnTo>
                    <a:lnTo>
                      <a:pt x="22" y="96"/>
                    </a:lnTo>
                    <a:close/>
                    <a:moveTo>
                      <a:pt x="0" y="16"/>
                    </a:moveTo>
                    <a:lnTo>
                      <a:pt x="0" y="16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11" y="21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9"/>
                    </a:lnTo>
                    <a:lnTo>
                      <a:pt x="19" y="32"/>
                    </a:lnTo>
                    <a:lnTo>
                      <a:pt x="14" y="32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1" y="32"/>
                    </a:lnTo>
                    <a:lnTo>
                      <a:pt x="8" y="35"/>
                    </a:lnTo>
                    <a:lnTo>
                      <a:pt x="14" y="37"/>
                    </a:lnTo>
                    <a:lnTo>
                      <a:pt x="16" y="37"/>
                    </a:lnTo>
                    <a:lnTo>
                      <a:pt x="16" y="40"/>
                    </a:lnTo>
                    <a:lnTo>
                      <a:pt x="16" y="45"/>
                    </a:lnTo>
                    <a:lnTo>
                      <a:pt x="19" y="48"/>
                    </a:lnTo>
                    <a:lnTo>
                      <a:pt x="19" y="45"/>
                    </a:lnTo>
                    <a:lnTo>
                      <a:pt x="22" y="51"/>
                    </a:lnTo>
                    <a:lnTo>
                      <a:pt x="16" y="53"/>
                    </a:lnTo>
                    <a:lnTo>
                      <a:pt x="16" y="56"/>
                    </a:lnTo>
                    <a:lnTo>
                      <a:pt x="19" y="56"/>
                    </a:lnTo>
                    <a:lnTo>
                      <a:pt x="19" y="59"/>
                    </a:lnTo>
                    <a:lnTo>
                      <a:pt x="16" y="61"/>
                    </a:lnTo>
                    <a:lnTo>
                      <a:pt x="16" y="64"/>
                    </a:lnTo>
                    <a:lnTo>
                      <a:pt x="19" y="64"/>
                    </a:lnTo>
                    <a:lnTo>
                      <a:pt x="16" y="67"/>
                    </a:lnTo>
                    <a:lnTo>
                      <a:pt x="19" y="72"/>
                    </a:lnTo>
                    <a:lnTo>
                      <a:pt x="22" y="72"/>
                    </a:lnTo>
                    <a:lnTo>
                      <a:pt x="22" y="75"/>
                    </a:lnTo>
                    <a:lnTo>
                      <a:pt x="24" y="75"/>
                    </a:lnTo>
                    <a:lnTo>
                      <a:pt x="24" y="78"/>
                    </a:lnTo>
                    <a:lnTo>
                      <a:pt x="24" y="78"/>
                    </a:lnTo>
                    <a:lnTo>
                      <a:pt x="27" y="72"/>
                    </a:lnTo>
                    <a:lnTo>
                      <a:pt x="27" y="75"/>
                    </a:lnTo>
                    <a:lnTo>
                      <a:pt x="30" y="72"/>
                    </a:lnTo>
                    <a:lnTo>
                      <a:pt x="35" y="67"/>
                    </a:lnTo>
                    <a:lnTo>
                      <a:pt x="38" y="67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46" y="70"/>
                    </a:lnTo>
                    <a:lnTo>
                      <a:pt x="49" y="67"/>
                    </a:lnTo>
                    <a:lnTo>
                      <a:pt x="46" y="67"/>
                    </a:lnTo>
                    <a:lnTo>
                      <a:pt x="49" y="64"/>
                    </a:lnTo>
                    <a:lnTo>
                      <a:pt x="54" y="64"/>
                    </a:lnTo>
                    <a:lnTo>
                      <a:pt x="57" y="59"/>
                    </a:lnTo>
                    <a:lnTo>
                      <a:pt x="57" y="59"/>
                    </a:lnTo>
                    <a:lnTo>
                      <a:pt x="57" y="56"/>
                    </a:lnTo>
                    <a:lnTo>
                      <a:pt x="57" y="45"/>
                    </a:lnTo>
                    <a:lnTo>
                      <a:pt x="57" y="45"/>
                    </a:lnTo>
                    <a:lnTo>
                      <a:pt x="54" y="48"/>
                    </a:lnTo>
                    <a:lnTo>
                      <a:pt x="54" y="43"/>
                    </a:lnTo>
                    <a:lnTo>
                      <a:pt x="54" y="35"/>
                    </a:lnTo>
                    <a:lnTo>
                      <a:pt x="51" y="32"/>
                    </a:lnTo>
                    <a:lnTo>
                      <a:pt x="51" y="27"/>
                    </a:lnTo>
                    <a:lnTo>
                      <a:pt x="43" y="16"/>
                    </a:lnTo>
                    <a:lnTo>
                      <a:pt x="35" y="8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6" y="2"/>
                    </a:lnTo>
                    <a:lnTo>
                      <a:pt x="11" y="8"/>
                    </a:lnTo>
                    <a:lnTo>
                      <a:pt x="6" y="8"/>
                    </a:lnTo>
                    <a:lnTo>
                      <a:pt x="3" y="1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Freeform 1165"/>
              <p:cNvSpPr>
                <a:spLocks/>
              </p:cNvSpPr>
              <p:nvPr/>
            </p:nvSpPr>
            <p:spPr bwMode="auto">
              <a:xfrm>
                <a:off x="7747369" y="4076012"/>
                <a:ext cx="150510" cy="254711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" y="57"/>
                  </a:cxn>
                  <a:cxn ang="0">
                    <a:pos x="8" y="51"/>
                  </a:cxn>
                  <a:cxn ang="0">
                    <a:pos x="14" y="46"/>
                  </a:cxn>
                  <a:cxn ang="0">
                    <a:pos x="16" y="38"/>
                  </a:cxn>
                  <a:cxn ang="0">
                    <a:pos x="16" y="30"/>
                  </a:cxn>
                  <a:cxn ang="0">
                    <a:pos x="22" y="33"/>
                  </a:cxn>
                  <a:cxn ang="0">
                    <a:pos x="27" y="35"/>
                  </a:cxn>
                  <a:cxn ang="0">
                    <a:pos x="33" y="35"/>
                  </a:cxn>
                  <a:cxn ang="0">
                    <a:pos x="41" y="35"/>
                  </a:cxn>
                  <a:cxn ang="0">
                    <a:pos x="43" y="30"/>
                  </a:cxn>
                  <a:cxn ang="0">
                    <a:pos x="35" y="24"/>
                  </a:cxn>
                  <a:cxn ang="0">
                    <a:pos x="41" y="22"/>
                  </a:cxn>
                  <a:cxn ang="0">
                    <a:pos x="46" y="14"/>
                  </a:cxn>
                  <a:cxn ang="0">
                    <a:pos x="51" y="11"/>
                  </a:cxn>
                  <a:cxn ang="0">
                    <a:pos x="51" y="8"/>
                  </a:cxn>
                  <a:cxn ang="0">
                    <a:pos x="51" y="0"/>
                  </a:cxn>
                  <a:cxn ang="0">
                    <a:pos x="57" y="3"/>
                  </a:cxn>
                  <a:cxn ang="0">
                    <a:pos x="57" y="6"/>
                  </a:cxn>
                  <a:cxn ang="0">
                    <a:pos x="65" y="11"/>
                  </a:cxn>
                  <a:cxn ang="0">
                    <a:pos x="59" y="16"/>
                  </a:cxn>
                  <a:cxn ang="0">
                    <a:pos x="59" y="19"/>
                  </a:cxn>
                  <a:cxn ang="0">
                    <a:pos x="57" y="30"/>
                  </a:cxn>
                  <a:cxn ang="0">
                    <a:pos x="59" y="41"/>
                  </a:cxn>
                  <a:cxn ang="0">
                    <a:pos x="59" y="46"/>
                  </a:cxn>
                  <a:cxn ang="0">
                    <a:pos x="57" y="49"/>
                  </a:cxn>
                  <a:cxn ang="0">
                    <a:pos x="51" y="57"/>
                  </a:cxn>
                  <a:cxn ang="0">
                    <a:pos x="49" y="62"/>
                  </a:cxn>
                  <a:cxn ang="0">
                    <a:pos x="43" y="62"/>
                  </a:cxn>
                  <a:cxn ang="0">
                    <a:pos x="38" y="67"/>
                  </a:cxn>
                  <a:cxn ang="0">
                    <a:pos x="41" y="76"/>
                  </a:cxn>
                  <a:cxn ang="0">
                    <a:pos x="41" y="78"/>
                  </a:cxn>
                  <a:cxn ang="0">
                    <a:pos x="46" y="84"/>
                  </a:cxn>
                  <a:cxn ang="0">
                    <a:pos x="57" y="92"/>
                  </a:cxn>
                  <a:cxn ang="0">
                    <a:pos x="43" y="94"/>
                  </a:cxn>
                  <a:cxn ang="0">
                    <a:pos x="33" y="100"/>
                  </a:cxn>
                  <a:cxn ang="0">
                    <a:pos x="27" y="108"/>
                  </a:cxn>
                  <a:cxn ang="0">
                    <a:pos x="24" y="105"/>
                  </a:cxn>
                  <a:cxn ang="0">
                    <a:pos x="22" y="110"/>
                  </a:cxn>
                  <a:cxn ang="0">
                    <a:pos x="16" y="110"/>
                  </a:cxn>
                  <a:cxn ang="0">
                    <a:pos x="19" y="105"/>
                  </a:cxn>
                  <a:cxn ang="0">
                    <a:pos x="14" y="105"/>
                  </a:cxn>
                  <a:cxn ang="0">
                    <a:pos x="14" y="102"/>
                  </a:cxn>
                  <a:cxn ang="0">
                    <a:pos x="14" y="94"/>
                  </a:cxn>
                  <a:cxn ang="0">
                    <a:pos x="22" y="92"/>
                  </a:cxn>
                  <a:cxn ang="0">
                    <a:pos x="14" y="92"/>
                  </a:cxn>
                  <a:cxn ang="0">
                    <a:pos x="14" y="84"/>
                  </a:cxn>
                  <a:cxn ang="0">
                    <a:pos x="14" y="76"/>
                  </a:cxn>
                  <a:cxn ang="0">
                    <a:pos x="16" y="73"/>
                  </a:cxn>
                  <a:cxn ang="0">
                    <a:pos x="14" y="76"/>
                  </a:cxn>
                  <a:cxn ang="0">
                    <a:pos x="8" y="73"/>
                  </a:cxn>
                  <a:cxn ang="0">
                    <a:pos x="6" y="76"/>
                  </a:cxn>
                  <a:cxn ang="0">
                    <a:pos x="0" y="70"/>
                  </a:cxn>
                  <a:cxn ang="0">
                    <a:pos x="0" y="70"/>
                  </a:cxn>
                </a:cxnLst>
                <a:rect l="0" t="0" r="r" b="b"/>
                <a:pathLst>
                  <a:path w="65" h="110">
                    <a:moveTo>
                      <a:pt x="0" y="70"/>
                    </a:moveTo>
                    <a:lnTo>
                      <a:pt x="0" y="62"/>
                    </a:lnTo>
                    <a:lnTo>
                      <a:pt x="3" y="59"/>
                    </a:lnTo>
                    <a:lnTo>
                      <a:pt x="6" y="57"/>
                    </a:lnTo>
                    <a:lnTo>
                      <a:pt x="6" y="54"/>
                    </a:lnTo>
                    <a:lnTo>
                      <a:pt x="8" y="51"/>
                    </a:lnTo>
                    <a:lnTo>
                      <a:pt x="11" y="46"/>
                    </a:lnTo>
                    <a:lnTo>
                      <a:pt x="14" y="46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5"/>
                    </a:lnTo>
                    <a:lnTo>
                      <a:pt x="16" y="30"/>
                    </a:lnTo>
                    <a:lnTo>
                      <a:pt x="19" y="27"/>
                    </a:lnTo>
                    <a:lnTo>
                      <a:pt x="22" y="33"/>
                    </a:lnTo>
                    <a:lnTo>
                      <a:pt x="24" y="33"/>
                    </a:lnTo>
                    <a:lnTo>
                      <a:pt x="27" y="35"/>
                    </a:lnTo>
                    <a:lnTo>
                      <a:pt x="30" y="33"/>
                    </a:lnTo>
                    <a:lnTo>
                      <a:pt x="33" y="35"/>
                    </a:lnTo>
                    <a:lnTo>
                      <a:pt x="38" y="35"/>
                    </a:lnTo>
                    <a:lnTo>
                      <a:pt x="41" y="35"/>
                    </a:lnTo>
                    <a:lnTo>
                      <a:pt x="43" y="30"/>
                    </a:lnTo>
                    <a:lnTo>
                      <a:pt x="43" y="30"/>
                    </a:lnTo>
                    <a:lnTo>
                      <a:pt x="41" y="27"/>
                    </a:lnTo>
                    <a:lnTo>
                      <a:pt x="35" y="24"/>
                    </a:lnTo>
                    <a:lnTo>
                      <a:pt x="38" y="22"/>
                    </a:lnTo>
                    <a:lnTo>
                      <a:pt x="41" y="22"/>
                    </a:lnTo>
                    <a:lnTo>
                      <a:pt x="46" y="19"/>
                    </a:lnTo>
                    <a:lnTo>
                      <a:pt x="46" y="14"/>
                    </a:lnTo>
                    <a:lnTo>
                      <a:pt x="49" y="11"/>
                    </a:lnTo>
                    <a:lnTo>
                      <a:pt x="51" y="11"/>
                    </a:lnTo>
                    <a:lnTo>
                      <a:pt x="54" y="8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1" y="0"/>
                    </a:lnTo>
                    <a:lnTo>
                      <a:pt x="54" y="0"/>
                    </a:lnTo>
                    <a:lnTo>
                      <a:pt x="57" y="3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62" y="8"/>
                    </a:lnTo>
                    <a:lnTo>
                      <a:pt x="65" y="11"/>
                    </a:lnTo>
                    <a:lnTo>
                      <a:pt x="65" y="11"/>
                    </a:lnTo>
                    <a:lnTo>
                      <a:pt x="59" y="16"/>
                    </a:lnTo>
                    <a:lnTo>
                      <a:pt x="59" y="16"/>
                    </a:lnTo>
                    <a:lnTo>
                      <a:pt x="59" y="19"/>
                    </a:lnTo>
                    <a:lnTo>
                      <a:pt x="57" y="27"/>
                    </a:lnTo>
                    <a:lnTo>
                      <a:pt x="57" y="30"/>
                    </a:lnTo>
                    <a:lnTo>
                      <a:pt x="59" y="33"/>
                    </a:lnTo>
                    <a:lnTo>
                      <a:pt x="59" y="41"/>
                    </a:lnTo>
                    <a:lnTo>
                      <a:pt x="62" y="41"/>
                    </a:lnTo>
                    <a:lnTo>
                      <a:pt x="59" y="46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1" y="57"/>
                    </a:lnTo>
                    <a:lnTo>
                      <a:pt x="51" y="57"/>
                    </a:lnTo>
                    <a:lnTo>
                      <a:pt x="49" y="59"/>
                    </a:lnTo>
                    <a:lnTo>
                      <a:pt x="49" y="62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3" y="65"/>
                    </a:lnTo>
                    <a:lnTo>
                      <a:pt x="38" y="67"/>
                    </a:lnTo>
                    <a:lnTo>
                      <a:pt x="38" y="70"/>
                    </a:lnTo>
                    <a:lnTo>
                      <a:pt x="41" y="76"/>
                    </a:lnTo>
                    <a:lnTo>
                      <a:pt x="38" y="76"/>
                    </a:lnTo>
                    <a:lnTo>
                      <a:pt x="41" y="78"/>
                    </a:lnTo>
                    <a:lnTo>
                      <a:pt x="43" y="81"/>
                    </a:lnTo>
                    <a:lnTo>
                      <a:pt x="46" y="84"/>
                    </a:lnTo>
                    <a:lnTo>
                      <a:pt x="57" y="89"/>
                    </a:lnTo>
                    <a:lnTo>
                      <a:pt x="57" y="92"/>
                    </a:lnTo>
                    <a:lnTo>
                      <a:pt x="51" y="94"/>
                    </a:lnTo>
                    <a:lnTo>
                      <a:pt x="43" y="94"/>
                    </a:lnTo>
                    <a:lnTo>
                      <a:pt x="38" y="100"/>
                    </a:lnTo>
                    <a:lnTo>
                      <a:pt x="33" y="100"/>
                    </a:lnTo>
                    <a:lnTo>
                      <a:pt x="30" y="105"/>
                    </a:lnTo>
                    <a:lnTo>
                      <a:pt x="27" y="108"/>
                    </a:lnTo>
                    <a:lnTo>
                      <a:pt x="24" y="105"/>
                    </a:lnTo>
                    <a:lnTo>
                      <a:pt x="24" y="105"/>
                    </a:lnTo>
                    <a:lnTo>
                      <a:pt x="24" y="108"/>
                    </a:lnTo>
                    <a:lnTo>
                      <a:pt x="22" y="110"/>
                    </a:lnTo>
                    <a:lnTo>
                      <a:pt x="19" y="110"/>
                    </a:lnTo>
                    <a:lnTo>
                      <a:pt x="16" y="110"/>
                    </a:lnTo>
                    <a:lnTo>
                      <a:pt x="16" y="110"/>
                    </a:lnTo>
                    <a:lnTo>
                      <a:pt x="19" y="105"/>
                    </a:lnTo>
                    <a:lnTo>
                      <a:pt x="16" y="105"/>
                    </a:lnTo>
                    <a:lnTo>
                      <a:pt x="14" y="105"/>
                    </a:lnTo>
                    <a:lnTo>
                      <a:pt x="11" y="105"/>
                    </a:lnTo>
                    <a:lnTo>
                      <a:pt x="14" y="102"/>
                    </a:lnTo>
                    <a:lnTo>
                      <a:pt x="14" y="97"/>
                    </a:lnTo>
                    <a:lnTo>
                      <a:pt x="14" y="94"/>
                    </a:lnTo>
                    <a:lnTo>
                      <a:pt x="19" y="94"/>
                    </a:lnTo>
                    <a:lnTo>
                      <a:pt x="22" y="92"/>
                    </a:lnTo>
                    <a:lnTo>
                      <a:pt x="19" y="92"/>
                    </a:lnTo>
                    <a:lnTo>
                      <a:pt x="14" y="92"/>
                    </a:lnTo>
                    <a:lnTo>
                      <a:pt x="14" y="92"/>
                    </a:lnTo>
                    <a:lnTo>
                      <a:pt x="14" y="84"/>
                    </a:lnTo>
                    <a:lnTo>
                      <a:pt x="16" y="78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6" y="73"/>
                    </a:lnTo>
                    <a:lnTo>
                      <a:pt x="14" y="73"/>
                    </a:lnTo>
                    <a:lnTo>
                      <a:pt x="14" y="76"/>
                    </a:lnTo>
                    <a:lnTo>
                      <a:pt x="8" y="76"/>
                    </a:lnTo>
                    <a:lnTo>
                      <a:pt x="8" y="73"/>
                    </a:lnTo>
                    <a:lnTo>
                      <a:pt x="6" y="73"/>
                    </a:lnTo>
                    <a:lnTo>
                      <a:pt x="6" y="76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Freeform 1166"/>
              <p:cNvSpPr>
                <a:spLocks/>
              </p:cNvSpPr>
              <p:nvPr/>
            </p:nvSpPr>
            <p:spPr bwMode="auto">
              <a:xfrm>
                <a:off x="6540968" y="3747205"/>
                <a:ext cx="965583" cy="453848"/>
              </a:xfrm>
              <a:custGeom>
                <a:avLst/>
                <a:gdLst/>
                <a:ahLst/>
                <a:cxnLst>
                  <a:cxn ang="0">
                    <a:pos x="14" y="59"/>
                  </a:cxn>
                  <a:cxn ang="0">
                    <a:pos x="25" y="46"/>
                  </a:cxn>
                  <a:cxn ang="0">
                    <a:pos x="30" y="38"/>
                  </a:cxn>
                  <a:cxn ang="0">
                    <a:pos x="46" y="32"/>
                  </a:cxn>
                  <a:cxn ang="0">
                    <a:pos x="57" y="35"/>
                  </a:cxn>
                  <a:cxn ang="0">
                    <a:pos x="70" y="35"/>
                  </a:cxn>
                  <a:cxn ang="0">
                    <a:pos x="86" y="48"/>
                  </a:cxn>
                  <a:cxn ang="0">
                    <a:pos x="102" y="48"/>
                  </a:cxn>
                  <a:cxn ang="0">
                    <a:pos x="119" y="48"/>
                  </a:cxn>
                  <a:cxn ang="0">
                    <a:pos x="121" y="29"/>
                  </a:cxn>
                  <a:cxn ang="0">
                    <a:pos x="113" y="16"/>
                  </a:cxn>
                  <a:cxn ang="0">
                    <a:pos x="121" y="5"/>
                  </a:cxn>
                  <a:cxn ang="0">
                    <a:pos x="129" y="3"/>
                  </a:cxn>
                  <a:cxn ang="0">
                    <a:pos x="148" y="5"/>
                  </a:cxn>
                  <a:cxn ang="0">
                    <a:pos x="164" y="11"/>
                  </a:cxn>
                  <a:cxn ang="0">
                    <a:pos x="170" y="21"/>
                  </a:cxn>
                  <a:cxn ang="0">
                    <a:pos x="180" y="32"/>
                  </a:cxn>
                  <a:cxn ang="0">
                    <a:pos x="196" y="32"/>
                  </a:cxn>
                  <a:cxn ang="0">
                    <a:pos x="213" y="27"/>
                  </a:cxn>
                  <a:cxn ang="0">
                    <a:pos x="234" y="29"/>
                  </a:cxn>
                  <a:cxn ang="0">
                    <a:pos x="253" y="40"/>
                  </a:cxn>
                  <a:cxn ang="0">
                    <a:pos x="272" y="43"/>
                  </a:cxn>
                  <a:cxn ang="0">
                    <a:pos x="290" y="43"/>
                  </a:cxn>
                  <a:cxn ang="0">
                    <a:pos x="312" y="35"/>
                  </a:cxn>
                  <a:cxn ang="0">
                    <a:pos x="323" y="21"/>
                  </a:cxn>
                  <a:cxn ang="0">
                    <a:pos x="336" y="19"/>
                  </a:cxn>
                  <a:cxn ang="0">
                    <a:pos x="349" y="21"/>
                  </a:cxn>
                  <a:cxn ang="0">
                    <a:pos x="360" y="43"/>
                  </a:cxn>
                  <a:cxn ang="0">
                    <a:pos x="366" y="67"/>
                  </a:cxn>
                  <a:cxn ang="0">
                    <a:pos x="387" y="59"/>
                  </a:cxn>
                  <a:cxn ang="0">
                    <a:pos x="409" y="64"/>
                  </a:cxn>
                  <a:cxn ang="0">
                    <a:pos x="417" y="81"/>
                  </a:cxn>
                  <a:cxn ang="0">
                    <a:pos x="409" y="86"/>
                  </a:cxn>
                  <a:cxn ang="0">
                    <a:pos x="390" y="89"/>
                  </a:cxn>
                  <a:cxn ang="0">
                    <a:pos x="384" y="97"/>
                  </a:cxn>
                  <a:cxn ang="0">
                    <a:pos x="371" y="113"/>
                  </a:cxn>
                  <a:cxn ang="0">
                    <a:pos x="355" y="124"/>
                  </a:cxn>
                  <a:cxn ang="0">
                    <a:pos x="341" y="124"/>
                  </a:cxn>
                  <a:cxn ang="0">
                    <a:pos x="323" y="134"/>
                  </a:cxn>
                  <a:cxn ang="0">
                    <a:pos x="333" y="150"/>
                  </a:cxn>
                  <a:cxn ang="0">
                    <a:pos x="315" y="172"/>
                  </a:cxn>
                  <a:cxn ang="0">
                    <a:pos x="290" y="177"/>
                  </a:cxn>
                  <a:cxn ang="0">
                    <a:pos x="255" y="196"/>
                  </a:cxn>
                  <a:cxn ang="0">
                    <a:pos x="239" y="193"/>
                  </a:cxn>
                  <a:cxn ang="0">
                    <a:pos x="204" y="180"/>
                  </a:cxn>
                  <a:cxn ang="0">
                    <a:pos x="178" y="183"/>
                  </a:cxn>
                  <a:cxn ang="0">
                    <a:pos x="137" y="183"/>
                  </a:cxn>
                  <a:cxn ang="0">
                    <a:pos x="124" y="161"/>
                  </a:cxn>
                  <a:cxn ang="0">
                    <a:pos x="119" y="153"/>
                  </a:cxn>
                  <a:cxn ang="0">
                    <a:pos x="102" y="148"/>
                  </a:cxn>
                  <a:cxn ang="0">
                    <a:pos x="84" y="142"/>
                  </a:cxn>
                  <a:cxn ang="0">
                    <a:pos x="51" y="134"/>
                  </a:cxn>
                  <a:cxn ang="0">
                    <a:pos x="54" y="121"/>
                  </a:cxn>
                  <a:cxn ang="0">
                    <a:pos x="49" y="110"/>
                  </a:cxn>
                  <a:cxn ang="0">
                    <a:pos x="41" y="97"/>
                  </a:cxn>
                  <a:cxn ang="0">
                    <a:pos x="30" y="91"/>
                  </a:cxn>
                  <a:cxn ang="0">
                    <a:pos x="19" y="91"/>
                  </a:cxn>
                  <a:cxn ang="0">
                    <a:pos x="14" y="89"/>
                  </a:cxn>
                  <a:cxn ang="0">
                    <a:pos x="3" y="78"/>
                  </a:cxn>
                  <a:cxn ang="0">
                    <a:pos x="0" y="75"/>
                  </a:cxn>
                </a:cxnLst>
                <a:rect l="0" t="0" r="r" b="b"/>
                <a:pathLst>
                  <a:path w="417" h="196">
                    <a:moveTo>
                      <a:pt x="0" y="70"/>
                    </a:moveTo>
                    <a:lnTo>
                      <a:pt x="0" y="64"/>
                    </a:lnTo>
                    <a:lnTo>
                      <a:pt x="3" y="62"/>
                    </a:lnTo>
                    <a:lnTo>
                      <a:pt x="11" y="64"/>
                    </a:lnTo>
                    <a:lnTo>
                      <a:pt x="11" y="62"/>
                    </a:lnTo>
                    <a:lnTo>
                      <a:pt x="14" y="59"/>
                    </a:lnTo>
                    <a:lnTo>
                      <a:pt x="16" y="59"/>
                    </a:lnTo>
                    <a:lnTo>
                      <a:pt x="19" y="56"/>
                    </a:lnTo>
                    <a:lnTo>
                      <a:pt x="19" y="51"/>
                    </a:lnTo>
                    <a:lnTo>
                      <a:pt x="22" y="51"/>
                    </a:lnTo>
                    <a:lnTo>
                      <a:pt x="22" y="48"/>
                    </a:lnTo>
                    <a:lnTo>
                      <a:pt x="25" y="46"/>
                    </a:lnTo>
                    <a:lnTo>
                      <a:pt x="27" y="46"/>
                    </a:lnTo>
                    <a:lnTo>
                      <a:pt x="30" y="43"/>
                    </a:lnTo>
                    <a:lnTo>
                      <a:pt x="30" y="43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30" y="38"/>
                    </a:lnTo>
                    <a:lnTo>
                      <a:pt x="33" y="40"/>
                    </a:lnTo>
                    <a:lnTo>
                      <a:pt x="35" y="38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43" y="32"/>
                    </a:lnTo>
                    <a:lnTo>
                      <a:pt x="46" y="32"/>
                    </a:lnTo>
                    <a:lnTo>
                      <a:pt x="49" y="32"/>
                    </a:lnTo>
                    <a:lnTo>
                      <a:pt x="51" y="32"/>
                    </a:lnTo>
                    <a:lnTo>
                      <a:pt x="54" y="32"/>
                    </a:lnTo>
                    <a:lnTo>
                      <a:pt x="54" y="32"/>
                    </a:lnTo>
                    <a:lnTo>
                      <a:pt x="57" y="35"/>
                    </a:lnTo>
                    <a:lnTo>
                      <a:pt x="57" y="35"/>
                    </a:lnTo>
                    <a:lnTo>
                      <a:pt x="59" y="38"/>
                    </a:lnTo>
                    <a:lnTo>
                      <a:pt x="62" y="38"/>
                    </a:lnTo>
                    <a:lnTo>
                      <a:pt x="62" y="38"/>
                    </a:lnTo>
                    <a:lnTo>
                      <a:pt x="65" y="38"/>
                    </a:lnTo>
                    <a:lnTo>
                      <a:pt x="68" y="35"/>
                    </a:lnTo>
                    <a:lnTo>
                      <a:pt x="70" y="35"/>
                    </a:lnTo>
                    <a:lnTo>
                      <a:pt x="73" y="38"/>
                    </a:lnTo>
                    <a:lnTo>
                      <a:pt x="73" y="40"/>
                    </a:lnTo>
                    <a:lnTo>
                      <a:pt x="73" y="40"/>
                    </a:lnTo>
                    <a:lnTo>
                      <a:pt x="81" y="46"/>
                    </a:lnTo>
                    <a:lnTo>
                      <a:pt x="84" y="48"/>
                    </a:lnTo>
                    <a:lnTo>
                      <a:pt x="86" y="48"/>
                    </a:lnTo>
                    <a:lnTo>
                      <a:pt x="89" y="48"/>
                    </a:lnTo>
                    <a:lnTo>
                      <a:pt x="92" y="48"/>
                    </a:lnTo>
                    <a:lnTo>
                      <a:pt x="94" y="46"/>
                    </a:lnTo>
                    <a:lnTo>
                      <a:pt x="97" y="46"/>
                    </a:lnTo>
                    <a:lnTo>
                      <a:pt x="100" y="46"/>
                    </a:lnTo>
                    <a:lnTo>
                      <a:pt x="102" y="48"/>
                    </a:lnTo>
                    <a:lnTo>
                      <a:pt x="105" y="46"/>
                    </a:lnTo>
                    <a:lnTo>
                      <a:pt x="110" y="46"/>
                    </a:lnTo>
                    <a:lnTo>
                      <a:pt x="113" y="48"/>
                    </a:lnTo>
                    <a:lnTo>
                      <a:pt x="116" y="48"/>
                    </a:lnTo>
                    <a:lnTo>
                      <a:pt x="116" y="46"/>
                    </a:lnTo>
                    <a:lnTo>
                      <a:pt x="119" y="48"/>
                    </a:lnTo>
                    <a:lnTo>
                      <a:pt x="121" y="46"/>
                    </a:lnTo>
                    <a:lnTo>
                      <a:pt x="124" y="43"/>
                    </a:lnTo>
                    <a:lnTo>
                      <a:pt x="124" y="40"/>
                    </a:lnTo>
                    <a:lnTo>
                      <a:pt x="121" y="38"/>
                    </a:lnTo>
                    <a:lnTo>
                      <a:pt x="121" y="35"/>
                    </a:lnTo>
                    <a:lnTo>
                      <a:pt x="121" y="29"/>
                    </a:lnTo>
                    <a:lnTo>
                      <a:pt x="121" y="29"/>
                    </a:lnTo>
                    <a:lnTo>
                      <a:pt x="119" y="27"/>
                    </a:lnTo>
                    <a:lnTo>
                      <a:pt x="119" y="27"/>
                    </a:lnTo>
                    <a:lnTo>
                      <a:pt x="113" y="24"/>
                    </a:lnTo>
                    <a:lnTo>
                      <a:pt x="113" y="21"/>
                    </a:lnTo>
                    <a:lnTo>
                      <a:pt x="113" y="16"/>
                    </a:lnTo>
                    <a:lnTo>
                      <a:pt x="116" y="11"/>
                    </a:lnTo>
                    <a:lnTo>
                      <a:pt x="116" y="11"/>
                    </a:lnTo>
                    <a:lnTo>
                      <a:pt x="116" y="8"/>
                    </a:lnTo>
                    <a:lnTo>
                      <a:pt x="119" y="5"/>
                    </a:lnTo>
                    <a:lnTo>
                      <a:pt x="121" y="8"/>
                    </a:lnTo>
                    <a:lnTo>
                      <a:pt x="121" y="5"/>
                    </a:lnTo>
                    <a:lnTo>
                      <a:pt x="121" y="3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7" y="0"/>
                    </a:lnTo>
                    <a:lnTo>
                      <a:pt x="129" y="3"/>
                    </a:lnTo>
                    <a:lnTo>
                      <a:pt x="135" y="3"/>
                    </a:lnTo>
                    <a:lnTo>
                      <a:pt x="135" y="3"/>
                    </a:lnTo>
                    <a:lnTo>
                      <a:pt x="137" y="5"/>
                    </a:lnTo>
                    <a:lnTo>
                      <a:pt x="140" y="5"/>
                    </a:lnTo>
                    <a:lnTo>
                      <a:pt x="145" y="5"/>
                    </a:lnTo>
                    <a:lnTo>
                      <a:pt x="148" y="5"/>
                    </a:lnTo>
                    <a:lnTo>
                      <a:pt x="148" y="8"/>
                    </a:lnTo>
                    <a:lnTo>
                      <a:pt x="153" y="8"/>
                    </a:lnTo>
                    <a:lnTo>
                      <a:pt x="153" y="8"/>
                    </a:lnTo>
                    <a:lnTo>
                      <a:pt x="156" y="8"/>
                    </a:lnTo>
                    <a:lnTo>
                      <a:pt x="161" y="8"/>
                    </a:lnTo>
                    <a:lnTo>
                      <a:pt x="164" y="11"/>
                    </a:lnTo>
                    <a:lnTo>
                      <a:pt x="167" y="13"/>
                    </a:lnTo>
                    <a:lnTo>
                      <a:pt x="167" y="13"/>
                    </a:lnTo>
                    <a:lnTo>
                      <a:pt x="167" y="16"/>
                    </a:lnTo>
                    <a:lnTo>
                      <a:pt x="167" y="19"/>
                    </a:lnTo>
                    <a:lnTo>
                      <a:pt x="167" y="19"/>
                    </a:lnTo>
                    <a:lnTo>
                      <a:pt x="170" y="21"/>
                    </a:lnTo>
                    <a:lnTo>
                      <a:pt x="170" y="24"/>
                    </a:lnTo>
                    <a:lnTo>
                      <a:pt x="172" y="27"/>
                    </a:lnTo>
                    <a:lnTo>
                      <a:pt x="172" y="27"/>
                    </a:lnTo>
                    <a:lnTo>
                      <a:pt x="175" y="29"/>
                    </a:lnTo>
                    <a:lnTo>
                      <a:pt x="178" y="29"/>
                    </a:lnTo>
                    <a:lnTo>
                      <a:pt x="180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8" y="32"/>
                    </a:lnTo>
                    <a:lnTo>
                      <a:pt x="191" y="32"/>
                    </a:lnTo>
                    <a:lnTo>
                      <a:pt x="194" y="32"/>
                    </a:lnTo>
                    <a:lnTo>
                      <a:pt x="196" y="32"/>
                    </a:lnTo>
                    <a:lnTo>
                      <a:pt x="196" y="32"/>
                    </a:lnTo>
                    <a:lnTo>
                      <a:pt x="199" y="32"/>
                    </a:lnTo>
                    <a:lnTo>
                      <a:pt x="202" y="29"/>
                    </a:lnTo>
                    <a:lnTo>
                      <a:pt x="204" y="27"/>
                    </a:lnTo>
                    <a:lnTo>
                      <a:pt x="210" y="27"/>
                    </a:lnTo>
                    <a:lnTo>
                      <a:pt x="213" y="27"/>
                    </a:lnTo>
                    <a:lnTo>
                      <a:pt x="218" y="27"/>
                    </a:lnTo>
                    <a:lnTo>
                      <a:pt x="221" y="24"/>
                    </a:lnTo>
                    <a:lnTo>
                      <a:pt x="223" y="27"/>
                    </a:lnTo>
                    <a:lnTo>
                      <a:pt x="226" y="27"/>
                    </a:lnTo>
                    <a:lnTo>
                      <a:pt x="231" y="27"/>
                    </a:lnTo>
                    <a:lnTo>
                      <a:pt x="234" y="29"/>
                    </a:lnTo>
                    <a:lnTo>
                      <a:pt x="239" y="32"/>
                    </a:lnTo>
                    <a:lnTo>
                      <a:pt x="245" y="32"/>
                    </a:lnTo>
                    <a:lnTo>
                      <a:pt x="247" y="32"/>
                    </a:lnTo>
                    <a:lnTo>
                      <a:pt x="247" y="32"/>
                    </a:lnTo>
                    <a:lnTo>
                      <a:pt x="250" y="38"/>
                    </a:lnTo>
                    <a:lnTo>
                      <a:pt x="253" y="40"/>
                    </a:lnTo>
                    <a:lnTo>
                      <a:pt x="253" y="40"/>
                    </a:lnTo>
                    <a:lnTo>
                      <a:pt x="255" y="40"/>
                    </a:lnTo>
                    <a:lnTo>
                      <a:pt x="258" y="43"/>
                    </a:lnTo>
                    <a:lnTo>
                      <a:pt x="261" y="43"/>
                    </a:lnTo>
                    <a:lnTo>
                      <a:pt x="266" y="43"/>
                    </a:lnTo>
                    <a:lnTo>
                      <a:pt x="272" y="43"/>
                    </a:lnTo>
                    <a:lnTo>
                      <a:pt x="280" y="43"/>
                    </a:lnTo>
                    <a:lnTo>
                      <a:pt x="282" y="43"/>
                    </a:lnTo>
                    <a:lnTo>
                      <a:pt x="285" y="43"/>
                    </a:lnTo>
                    <a:lnTo>
                      <a:pt x="288" y="43"/>
                    </a:lnTo>
                    <a:lnTo>
                      <a:pt x="290" y="43"/>
                    </a:lnTo>
                    <a:lnTo>
                      <a:pt x="290" y="43"/>
                    </a:lnTo>
                    <a:lnTo>
                      <a:pt x="293" y="40"/>
                    </a:lnTo>
                    <a:lnTo>
                      <a:pt x="298" y="38"/>
                    </a:lnTo>
                    <a:lnTo>
                      <a:pt x="301" y="38"/>
                    </a:lnTo>
                    <a:lnTo>
                      <a:pt x="304" y="35"/>
                    </a:lnTo>
                    <a:lnTo>
                      <a:pt x="306" y="35"/>
                    </a:lnTo>
                    <a:lnTo>
                      <a:pt x="312" y="35"/>
                    </a:lnTo>
                    <a:lnTo>
                      <a:pt x="315" y="32"/>
                    </a:lnTo>
                    <a:lnTo>
                      <a:pt x="317" y="29"/>
                    </a:lnTo>
                    <a:lnTo>
                      <a:pt x="317" y="29"/>
                    </a:lnTo>
                    <a:lnTo>
                      <a:pt x="317" y="27"/>
                    </a:lnTo>
                    <a:lnTo>
                      <a:pt x="320" y="24"/>
                    </a:lnTo>
                    <a:lnTo>
                      <a:pt x="323" y="21"/>
                    </a:lnTo>
                    <a:lnTo>
                      <a:pt x="323" y="19"/>
                    </a:lnTo>
                    <a:lnTo>
                      <a:pt x="325" y="19"/>
                    </a:lnTo>
                    <a:lnTo>
                      <a:pt x="328" y="19"/>
                    </a:lnTo>
                    <a:lnTo>
                      <a:pt x="328" y="19"/>
                    </a:lnTo>
                    <a:lnTo>
                      <a:pt x="333" y="16"/>
                    </a:lnTo>
                    <a:lnTo>
                      <a:pt x="336" y="19"/>
                    </a:lnTo>
                    <a:lnTo>
                      <a:pt x="339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4" y="21"/>
                    </a:lnTo>
                    <a:lnTo>
                      <a:pt x="347" y="21"/>
                    </a:lnTo>
                    <a:lnTo>
                      <a:pt x="349" y="21"/>
                    </a:lnTo>
                    <a:lnTo>
                      <a:pt x="352" y="21"/>
                    </a:lnTo>
                    <a:lnTo>
                      <a:pt x="352" y="19"/>
                    </a:lnTo>
                    <a:lnTo>
                      <a:pt x="358" y="19"/>
                    </a:lnTo>
                    <a:lnTo>
                      <a:pt x="360" y="19"/>
                    </a:lnTo>
                    <a:lnTo>
                      <a:pt x="363" y="21"/>
                    </a:lnTo>
                    <a:lnTo>
                      <a:pt x="360" y="43"/>
                    </a:lnTo>
                    <a:lnTo>
                      <a:pt x="360" y="48"/>
                    </a:lnTo>
                    <a:lnTo>
                      <a:pt x="360" y="51"/>
                    </a:lnTo>
                    <a:lnTo>
                      <a:pt x="360" y="54"/>
                    </a:lnTo>
                    <a:lnTo>
                      <a:pt x="358" y="59"/>
                    </a:lnTo>
                    <a:lnTo>
                      <a:pt x="360" y="64"/>
                    </a:lnTo>
                    <a:lnTo>
                      <a:pt x="366" y="67"/>
                    </a:lnTo>
                    <a:lnTo>
                      <a:pt x="371" y="64"/>
                    </a:lnTo>
                    <a:lnTo>
                      <a:pt x="376" y="64"/>
                    </a:lnTo>
                    <a:lnTo>
                      <a:pt x="382" y="64"/>
                    </a:lnTo>
                    <a:lnTo>
                      <a:pt x="384" y="67"/>
                    </a:lnTo>
                    <a:lnTo>
                      <a:pt x="387" y="62"/>
                    </a:lnTo>
                    <a:lnTo>
                      <a:pt x="387" y="59"/>
                    </a:lnTo>
                    <a:lnTo>
                      <a:pt x="387" y="56"/>
                    </a:lnTo>
                    <a:lnTo>
                      <a:pt x="392" y="56"/>
                    </a:lnTo>
                    <a:lnTo>
                      <a:pt x="392" y="54"/>
                    </a:lnTo>
                    <a:lnTo>
                      <a:pt x="400" y="56"/>
                    </a:lnTo>
                    <a:lnTo>
                      <a:pt x="403" y="62"/>
                    </a:lnTo>
                    <a:lnTo>
                      <a:pt x="409" y="64"/>
                    </a:lnTo>
                    <a:lnTo>
                      <a:pt x="411" y="70"/>
                    </a:lnTo>
                    <a:lnTo>
                      <a:pt x="417" y="72"/>
                    </a:lnTo>
                    <a:lnTo>
                      <a:pt x="417" y="75"/>
                    </a:lnTo>
                    <a:lnTo>
                      <a:pt x="417" y="78"/>
                    </a:lnTo>
                    <a:lnTo>
                      <a:pt x="417" y="81"/>
                    </a:lnTo>
                    <a:lnTo>
                      <a:pt x="417" y="81"/>
                    </a:lnTo>
                    <a:lnTo>
                      <a:pt x="417" y="83"/>
                    </a:lnTo>
                    <a:lnTo>
                      <a:pt x="417" y="86"/>
                    </a:lnTo>
                    <a:lnTo>
                      <a:pt x="414" y="83"/>
                    </a:lnTo>
                    <a:lnTo>
                      <a:pt x="411" y="83"/>
                    </a:lnTo>
                    <a:lnTo>
                      <a:pt x="409" y="83"/>
                    </a:lnTo>
                    <a:lnTo>
                      <a:pt x="409" y="86"/>
                    </a:lnTo>
                    <a:lnTo>
                      <a:pt x="403" y="83"/>
                    </a:lnTo>
                    <a:lnTo>
                      <a:pt x="400" y="83"/>
                    </a:lnTo>
                    <a:lnTo>
                      <a:pt x="398" y="86"/>
                    </a:lnTo>
                    <a:lnTo>
                      <a:pt x="395" y="89"/>
                    </a:lnTo>
                    <a:lnTo>
                      <a:pt x="392" y="91"/>
                    </a:lnTo>
                    <a:lnTo>
                      <a:pt x="390" y="89"/>
                    </a:lnTo>
                    <a:lnTo>
                      <a:pt x="390" y="89"/>
                    </a:lnTo>
                    <a:lnTo>
                      <a:pt x="390" y="91"/>
                    </a:lnTo>
                    <a:lnTo>
                      <a:pt x="390" y="94"/>
                    </a:lnTo>
                    <a:lnTo>
                      <a:pt x="387" y="94"/>
                    </a:lnTo>
                    <a:lnTo>
                      <a:pt x="384" y="94"/>
                    </a:lnTo>
                    <a:lnTo>
                      <a:pt x="384" y="97"/>
                    </a:lnTo>
                    <a:lnTo>
                      <a:pt x="382" y="99"/>
                    </a:lnTo>
                    <a:lnTo>
                      <a:pt x="382" y="102"/>
                    </a:lnTo>
                    <a:lnTo>
                      <a:pt x="382" y="105"/>
                    </a:lnTo>
                    <a:lnTo>
                      <a:pt x="379" y="107"/>
                    </a:lnTo>
                    <a:lnTo>
                      <a:pt x="376" y="107"/>
                    </a:lnTo>
                    <a:lnTo>
                      <a:pt x="371" y="113"/>
                    </a:lnTo>
                    <a:lnTo>
                      <a:pt x="368" y="113"/>
                    </a:lnTo>
                    <a:lnTo>
                      <a:pt x="366" y="113"/>
                    </a:lnTo>
                    <a:lnTo>
                      <a:pt x="363" y="113"/>
                    </a:lnTo>
                    <a:lnTo>
                      <a:pt x="360" y="118"/>
                    </a:lnTo>
                    <a:lnTo>
                      <a:pt x="358" y="121"/>
                    </a:lnTo>
                    <a:lnTo>
                      <a:pt x="355" y="124"/>
                    </a:lnTo>
                    <a:lnTo>
                      <a:pt x="352" y="124"/>
                    </a:lnTo>
                    <a:lnTo>
                      <a:pt x="352" y="126"/>
                    </a:lnTo>
                    <a:lnTo>
                      <a:pt x="352" y="126"/>
                    </a:lnTo>
                    <a:lnTo>
                      <a:pt x="347" y="126"/>
                    </a:lnTo>
                    <a:lnTo>
                      <a:pt x="344" y="126"/>
                    </a:lnTo>
                    <a:lnTo>
                      <a:pt x="341" y="124"/>
                    </a:lnTo>
                    <a:lnTo>
                      <a:pt x="336" y="121"/>
                    </a:lnTo>
                    <a:lnTo>
                      <a:pt x="333" y="121"/>
                    </a:lnTo>
                    <a:lnTo>
                      <a:pt x="328" y="121"/>
                    </a:lnTo>
                    <a:lnTo>
                      <a:pt x="325" y="124"/>
                    </a:lnTo>
                    <a:lnTo>
                      <a:pt x="323" y="126"/>
                    </a:lnTo>
                    <a:lnTo>
                      <a:pt x="323" y="134"/>
                    </a:lnTo>
                    <a:lnTo>
                      <a:pt x="323" y="137"/>
                    </a:lnTo>
                    <a:lnTo>
                      <a:pt x="323" y="137"/>
                    </a:lnTo>
                    <a:lnTo>
                      <a:pt x="331" y="142"/>
                    </a:lnTo>
                    <a:lnTo>
                      <a:pt x="336" y="145"/>
                    </a:lnTo>
                    <a:lnTo>
                      <a:pt x="336" y="148"/>
                    </a:lnTo>
                    <a:lnTo>
                      <a:pt x="333" y="150"/>
                    </a:lnTo>
                    <a:lnTo>
                      <a:pt x="333" y="153"/>
                    </a:lnTo>
                    <a:lnTo>
                      <a:pt x="325" y="158"/>
                    </a:lnTo>
                    <a:lnTo>
                      <a:pt x="323" y="164"/>
                    </a:lnTo>
                    <a:lnTo>
                      <a:pt x="320" y="169"/>
                    </a:lnTo>
                    <a:lnTo>
                      <a:pt x="317" y="169"/>
                    </a:lnTo>
                    <a:lnTo>
                      <a:pt x="315" y="172"/>
                    </a:lnTo>
                    <a:lnTo>
                      <a:pt x="312" y="172"/>
                    </a:lnTo>
                    <a:lnTo>
                      <a:pt x="306" y="172"/>
                    </a:lnTo>
                    <a:lnTo>
                      <a:pt x="304" y="177"/>
                    </a:lnTo>
                    <a:lnTo>
                      <a:pt x="298" y="177"/>
                    </a:lnTo>
                    <a:lnTo>
                      <a:pt x="293" y="177"/>
                    </a:lnTo>
                    <a:lnTo>
                      <a:pt x="290" y="177"/>
                    </a:lnTo>
                    <a:lnTo>
                      <a:pt x="285" y="180"/>
                    </a:lnTo>
                    <a:lnTo>
                      <a:pt x="277" y="183"/>
                    </a:lnTo>
                    <a:lnTo>
                      <a:pt x="269" y="185"/>
                    </a:lnTo>
                    <a:lnTo>
                      <a:pt x="264" y="191"/>
                    </a:lnTo>
                    <a:lnTo>
                      <a:pt x="258" y="193"/>
                    </a:lnTo>
                    <a:lnTo>
                      <a:pt x="255" y="196"/>
                    </a:lnTo>
                    <a:lnTo>
                      <a:pt x="253" y="196"/>
                    </a:lnTo>
                    <a:lnTo>
                      <a:pt x="250" y="196"/>
                    </a:lnTo>
                    <a:lnTo>
                      <a:pt x="250" y="193"/>
                    </a:lnTo>
                    <a:lnTo>
                      <a:pt x="250" y="191"/>
                    </a:lnTo>
                    <a:lnTo>
                      <a:pt x="242" y="193"/>
                    </a:lnTo>
                    <a:lnTo>
                      <a:pt x="239" y="193"/>
                    </a:lnTo>
                    <a:lnTo>
                      <a:pt x="234" y="191"/>
                    </a:lnTo>
                    <a:lnTo>
                      <a:pt x="229" y="191"/>
                    </a:lnTo>
                    <a:lnTo>
                      <a:pt x="221" y="188"/>
                    </a:lnTo>
                    <a:lnTo>
                      <a:pt x="213" y="183"/>
                    </a:lnTo>
                    <a:lnTo>
                      <a:pt x="207" y="180"/>
                    </a:lnTo>
                    <a:lnTo>
                      <a:pt x="204" y="180"/>
                    </a:lnTo>
                    <a:lnTo>
                      <a:pt x="194" y="177"/>
                    </a:lnTo>
                    <a:lnTo>
                      <a:pt x="186" y="177"/>
                    </a:lnTo>
                    <a:lnTo>
                      <a:pt x="183" y="177"/>
                    </a:lnTo>
                    <a:lnTo>
                      <a:pt x="183" y="180"/>
                    </a:lnTo>
                    <a:lnTo>
                      <a:pt x="183" y="180"/>
                    </a:lnTo>
                    <a:lnTo>
                      <a:pt x="178" y="183"/>
                    </a:lnTo>
                    <a:lnTo>
                      <a:pt x="172" y="183"/>
                    </a:lnTo>
                    <a:lnTo>
                      <a:pt x="159" y="183"/>
                    </a:lnTo>
                    <a:lnTo>
                      <a:pt x="151" y="183"/>
                    </a:lnTo>
                    <a:lnTo>
                      <a:pt x="145" y="183"/>
                    </a:lnTo>
                    <a:lnTo>
                      <a:pt x="140" y="183"/>
                    </a:lnTo>
                    <a:lnTo>
                      <a:pt x="137" y="183"/>
                    </a:lnTo>
                    <a:lnTo>
                      <a:pt x="135" y="183"/>
                    </a:lnTo>
                    <a:lnTo>
                      <a:pt x="132" y="177"/>
                    </a:lnTo>
                    <a:lnTo>
                      <a:pt x="132" y="175"/>
                    </a:lnTo>
                    <a:lnTo>
                      <a:pt x="127" y="169"/>
                    </a:lnTo>
                    <a:lnTo>
                      <a:pt x="127" y="166"/>
                    </a:lnTo>
                    <a:lnTo>
                      <a:pt x="124" y="161"/>
                    </a:lnTo>
                    <a:lnTo>
                      <a:pt x="124" y="161"/>
                    </a:lnTo>
                    <a:lnTo>
                      <a:pt x="121" y="158"/>
                    </a:lnTo>
                    <a:lnTo>
                      <a:pt x="119" y="158"/>
                    </a:lnTo>
                    <a:lnTo>
                      <a:pt x="119" y="158"/>
                    </a:lnTo>
                    <a:lnTo>
                      <a:pt x="119" y="156"/>
                    </a:lnTo>
                    <a:lnTo>
                      <a:pt x="119" y="153"/>
                    </a:lnTo>
                    <a:lnTo>
                      <a:pt x="116" y="153"/>
                    </a:lnTo>
                    <a:lnTo>
                      <a:pt x="116" y="153"/>
                    </a:lnTo>
                    <a:lnTo>
                      <a:pt x="110" y="153"/>
                    </a:lnTo>
                    <a:lnTo>
                      <a:pt x="108" y="150"/>
                    </a:lnTo>
                    <a:lnTo>
                      <a:pt x="102" y="148"/>
                    </a:lnTo>
                    <a:lnTo>
                      <a:pt x="102" y="148"/>
                    </a:lnTo>
                    <a:lnTo>
                      <a:pt x="100" y="148"/>
                    </a:lnTo>
                    <a:lnTo>
                      <a:pt x="97" y="148"/>
                    </a:lnTo>
                    <a:lnTo>
                      <a:pt x="97" y="145"/>
                    </a:lnTo>
                    <a:lnTo>
                      <a:pt x="92" y="142"/>
                    </a:lnTo>
                    <a:lnTo>
                      <a:pt x="84" y="140"/>
                    </a:lnTo>
                    <a:lnTo>
                      <a:pt x="84" y="142"/>
                    </a:lnTo>
                    <a:lnTo>
                      <a:pt x="81" y="142"/>
                    </a:lnTo>
                    <a:lnTo>
                      <a:pt x="78" y="142"/>
                    </a:lnTo>
                    <a:lnTo>
                      <a:pt x="73" y="142"/>
                    </a:lnTo>
                    <a:lnTo>
                      <a:pt x="59" y="140"/>
                    </a:lnTo>
                    <a:lnTo>
                      <a:pt x="57" y="137"/>
                    </a:lnTo>
                    <a:lnTo>
                      <a:pt x="51" y="134"/>
                    </a:lnTo>
                    <a:lnTo>
                      <a:pt x="51" y="132"/>
                    </a:lnTo>
                    <a:lnTo>
                      <a:pt x="51" y="129"/>
                    </a:lnTo>
                    <a:lnTo>
                      <a:pt x="54" y="129"/>
                    </a:lnTo>
                    <a:lnTo>
                      <a:pt x="54" y="126"/>
                    </a:lnTo>
                    <a:lnTo>
                      <a:pt x="57" y="124"/>
                    </a:lnTo>
                    <a:lnTo>
                      <a:pt x="54" y="121"/>
                    </a:lnTo>
                    <a:lnTo>
                      <a:pt x="54" y="118"/>
                    </a:lnTo>
                    <a:lnTo>
                      <a:pt x="54" y="118"/>
                    </a:lnTo>
                    <a:lnTo>
                      <a:pt x="54" y="115"/>
                    </a:lnTo>
                    <a:lnTo>
                      <a:pt x="51" y="113"/>
                    </a:lnTo>
                    <a:lnTo>
                      <a:pt x="51" y="110"/>
                    </a:lnTo>
                    <a:lnTo>
                      <a:pt x="49" y="110"/>
                    </a:lnTo>
                    <a:lnTo>
                      <a:pt x="46" y="107"/>
                    </a:lnTo>
                    <a:lnTo>
                      <a:pt x="46" y="105"/>
                    </a:lnTo>
                    <a:lnTo>
                      <a:pt x="43" y="102"/>
                    </a:lnTo>
                    <a:lnTo>
                      <a:pt x="43" y="99"/>
                    </a:lnTo>
                    <a:lnTo>
                      <a:pt x="43" y="99"/>
                    </a:lnTo>
                    <a:lnTo>
                      <a:pt x="41" y="97"/>
                    </a:lnTo>
                    <a:lnTo>
                      <a:pt x="41" y="94"/>
                    </a:lnTo>
                    <a:lnTo>
                      <a:pt x="38" y="94"/>
                    </a:lnTo>
                    <a:lnTo>
                      <a:pt x="38" y="91"/>
                    </a:lnTo>
                    <a:lnTo>
                      <a:pt x="35" y="91"/>
                    </a:lnTo>
                    <a:lnTo>
                      <a:pt x="33" y="91"/>
                    </a:lnTo>
                    <a:lnTo>
                      <a:pt x="30" y="91"/>
                    </a:lnTo>
                    <a:lnTo>
                      <a:pt x="30" y="94"/>
                    </a:lnTo>
                    <a:lnTo>
                      <a:pt x="27" y="91"/>
                    </a:lnTo>
                    <a:lnTo>
                      <a:pt x="27" y="91"/>
                    </a:lnTo>
                    <a:lnTo>
                      <a:pt x="25" y="89"/>
                    </a:lnTo>
                    <a:lnTo>
                      <a:pt x="22" y="89"/>
                    </a:lnTo>
                    <a:lnTo>
                      <a:pt x="19" y="91"/>
                    </a:lnTo>
                    <a:lnTo>
                      <a:pt x="19" y="91"/>
                    </a:lnTo>
                    <a:lnTo>
                      <a:pt x="19" y="94"/>
                    </a:lnTo>
                    <a:lnTo>
                      <a:pt x="16" y="94"/>
                    </a:lnTo>
                    <a:lnTo>
                      <a:pt x="14" y="91"/>
                    </a:lnTo>
                    <a:lnTo>
                      <a:pt x="14" y="89"/>
                    </a:lnTo>
                    <a:lnTo>
                      <a:pt x="14" y="89"/>
                    </a:lnTo>
                    <a:lnTo>
                      <a:pt x="11" y="86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3" y="81"/>
                    </a:lnTo>
                    <a:lnTo>
                      <a:pt x="3" y="78"/>
                    </a:lnTo>
                    <a:lnTo>
                      <a:pt x="3" y="78"/>
                    </a:lnTo>
                    <a:lnTo>
                      <a:pt x="3" y="75"/>
                    </a:lnTo>
                    <a:lnTo>
                      <a:pt x="3" y="75"/>
                    </a:lnTo>
                    <a:lnTo>
                      <a:pt x="3" y="7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Freeform 1168"/>
              <p:cNvSpPr>
                <a:spLocks/>
              </p:cNvSpPr>
              <p:nvPr/>
            </p:nvSpPr>
            <p:spPr bwMode="auto">
              <a:xfrm>
                <a:off x="5640221" y="4120009"/>
                <a:ext cx="504789" cy="317231"/>
              </a:xfrm>
              <a:custGeom>
                <a:avLst/>
                <a:gdLst/>
                <a:ahLst/>
                <a:cxnLst>
                  <a:cxn ang="0">
                    <a:pos x="175" y="126"/>
                  </a:cxn>
                  <a:cxn ang="0">
                    <a:pos x="177" y="118"/>
                  </a:cxn>
                  <a:cxn ang="0">
                    <a:pos x="175" y="113"/>
                  </a:cxn>
                  <a:cxn ang="0">
                    <a:pos x="175" y="108"/>
                  </a:cxn>
                  <a:cxn ang="0">
                    <a:pos x="169" y="105"/>
                  </a:cxn>
                  <a:cxn ang="0">
                    <a:pos x="164" y="102"/>
                  </a:cxn>
                  <a:cxn ang="0">
                    <a:pos x="167" y="94"/>
                  </a:cxn>
                  <a:cxn ang="0">
                    <a:pos x="175" y="94"/>
                  </a:cxn>
                  <a:cxn ang="0">
                    <a:pos x="180" y="89"/>
                  </a:cxn>
                  <a:cxn ang="0">
                    <a:pos x="177" y="86"/>
                  </a:cxn>
                  <a:cxn ang="0">
                    <a:pos x="188" y="83"/>
                  </a:cxn>
                  <a:cxn ang="0">
                    <a:pos x="185" y="78"/>
                  </a:cxn>
                  <a:cxn ang="0">
                    <a:pos x="188" y="73"/>
                  </a:cxn>
                  <a:cxn ang="0">
                    <a:pos x="196" y="73"/>
                  </a:cxn>
                  <a:cxn ang="0">
                    <a:pos x="201" y="70"/>
                  </a:cxn>
                  <a:cxn ang="0">
                    <a:pos x="209" y="70"/>
                  </a:cxn>
                  <a:cxn ang="0">
                    <a:pos x="218" y="67"/>
                  </a:cxn>
                  <a:cxn ang="0">
                    <a:pos x="212" y="59"/>
                  </a:cxn>
                  <a:cxn ang="0">
                    <a:pos x="209" y="62"/>
                  </a:cxn>
                  <a:cxn ang="0">
                    <a:pos x="204" y="65"/>
                  </a:cxn>
                  <a:cxn ang="0">
                    <a:pos x="196" y="59"/>
                  </a:cxn>
                  <a:cxn ang="0">
                    <a:pos x="196" y="54"/>
                  </a:cxn>
                  <a:cxn ang="0">
                    <a:pos x="199" y="46"/>
                  </a:cxn>
                  <a:cxn ang="0">
                    <a:pos x="193" y="48"/>
                  </a:cxn>
                  <a:cxn ang="0">
                    <a:pos x="185" y="57"/>
                  </a:cxn>
                  <a:cxn ang="0">
                    <a:pos x="183" y="62"/>
                  </a:cxn>
                  <a:cxn ang="0">
                    <a:pos x="175" y="73"/>
                  </a:cxn>
                  <a:cxn ang="0">
                    <a:pos x="167" y="67"/>
                  </a:cxn>
                  <a:cxn ang="0">
                    <a:pos x="158" y="67"/>
                  </a:cxn>
                  <a:cxn ang="0">
                    <a:pos x="150" y="70"/>
                  </a:cxn>
                  <a:cxn ang="0">
                    <a:pos x="134" y="54"/>
                  </a:cxn>
                  <a:cxn ang="0">
                    <a:pos x="129" y="38"/>
                  </a:cxn>
                  <a:cxn ang="0">
                    <a:pos x="118" y="24"/>
                  </a:cxn>
                  <a:cxn ang="0">
                    <a:pos x="78" y="24"/>
                  </a:cxn>
                  <a:cxn ang="0">
                    <a:pos x="56" y="16"/>
                  </a:cxn>
                  <a:cxn ang="0">
                    <a:pos x="0" y="8"/>
                  </a:cxn>
                  <a:cxn ang="0">
                    <a:pos x="16" y="70"/>
                  </a:cxn>
                  <a:cxn ang="0">
                    <a:pos x="24" y="70"/>
                  </a:cxn>
                  <a:cxn ang="0">
                    <a:pos x="22" y="62"/>
                  </a:cxn>
                  <a:cxn ang="0">
                    <a:pos x="27" y="57"/>
                  </a:cxn>
                  <a:cxn ang="0">
                    <a:pos x="32" y="51"/>
                  </a:cxn>
                  <a:cxn ang="0">
                    <a:pos x="38" y="51"/>
                  </a:cxn>
                  <a:cxn ang="0">
                    <a:pos x="43" y="48"/>
                  </a:cxn>
                  <a:cxn ang="0">
                    <a:pos x="59" y="57"/>
                  </a:cxn>
                  <a:cxn ang="0">
                    <a:pos x="70" y="67"/>
                  </a:cxn>
                  <a:cxn ang="0">
                    <a:pos x="81" y="70"/>
                  </a:cxn>
                  <a:cxn ang="0">
                    <a:pos x="89" y="73"/>
                  </a:cxn>
                  <a:cxn ang="0">
                    <a:pos x="94" y="83"/>
                  </a:cxn>
                  <a:cxn ang="0">
                    <a:pos x="97" y="91"/>
                  </a:cxn>
                  <a:cxn ang="0">
                    <a:pos x="110" y="100"/>
                  </a:cxn>
                  <a:cxn ang="0">
                    <a:pos x="132" y="110"/>
                  </a:cxn>
                  <a:cxn ang="0">
                    <a:pos x="148" y="118"/>
                  </a:cxn>
                  <a:cxn ang="0">
                    <a:pos x="150" y="121"/>
                  </a:cxn>
                  <a:cxn ang="0">
                    <a:pos x="156" y="126"/>
                  </a:cxn>
                  <a:cxn ang="0">
                    <a:pos x="161" y="132"/>
                  </a:cxn>
                  <a:cxn ang="0">
                    <a:pos x="164" y="137"/>
                  </a:cxn>
                  <a:cxn ang="0">
                    <a:pos x="169" y="134"/>
                  </a:cxn>
                  <a:cxn ang="0">
                    <a:pos x="172" y="137"/>
                  </a:cxn>
                </a:cxnLst>
                <a:rect l="0" t="0" r="r" b="b"/>
                <a:pathLst>
                  <a:path w="218" h="137">
                    <a:moveTo>
                      <a:pt x="172" y="137"/>
                    </a:moveTo>
                    <a:lnTo>
                      <a:pt x="175" y="126"/>
                    </a:lnTo>
                    <a:lnTo>
                      <a:pt x="177" y="121"/>
                    </a:lnTo>
                    <a:lnTo>
                      <a:pt x="177" y="118"/>
                    </a:lnTo>
                    <a:lnTo>
                      <a:pt x="177" y="116"/>
                    </a:lnTo>
                    <a:lnTo>
                      <a:pt x="175" y="113"/>
                    </a:lnTo>
                    <a:lnTo>
                      <a:pt x="172" y="110"/>
                    </a:lnTo>
                    <a:lnTo>
                      <a:pt x="175" y="108"/>
                    </a:lnTo>
                    <a:lnTo>
                      <a:pt x="175" y="105"/>
                    </a:lnTo>
                    <a:lnTo>
                      <a:pt x="169" y="105"/>
                    </a:lnTo>
                    <a:lnTo>
                      <a:pt x="167" y="105"/>
                    </a:lnTo>
                    <a:lnTo>
                      <a:pt x="164" y="102"/>
                    </a:lnTo>
                    <a:lnTo>
                      <a:pt x="164" y="97"/>
                    </a:lnTo>
                    <a:lnTo>
                      <a:pt x="167" y="94"/>
                    </a:lnTo>
                    <a:lnTo>
                      <a:pt x="172" y="94"/>
                    </a:lnTo>
                    <a:lnTo>
                      <a:pt x="175" y="94"/>
                    </a:lnTo>
                    <a:lnTo>
                      <a:pt x="175" y="91"/>
                    </a:lnTo>
                    <a:lnTo>
                      <a:pt x="180" y="89"/>
                    </a:lnTo>
                    <a:lnTo>
                      <a:pt x="180" y="89"/>
                    </a:lnTo>
                    <a:lnTo>
                      <a:pt x="177" y="86"/>
                    </a:lnTo>
                    <a:lnTo>
                      <a:pt x="185" y="86"/>
                    </a:lnTo>
                    <a:lnTo>
                      <a:pt x="188" y="83"/>
                    </a:lnTo>
                    <a:lnTo>
                      <a:pt x="188" y="81"/>
                    </a:lnTo>
                    <a:lnTo>
                      <a:pt x="185" y="78"/>
                    </a:lnTo>
                    <a:lnTo>
                      <a:pt x="185" y="75"/>
                    </a:lnTo>
                    <a:lnTo>
                      <a:pt x="188" y="73"/>
                    </a:lnTo>
                    <a:lnTo>
                      <a:pt x="193" y="70"/>
                    </a:lnTo>
                    <a:lnTo>
                      <a:pt x="196" y="73"/>
                    </a:lnTo>
                    <a:lnTo>
                      <a:pt x="199" y="67"/>
                    </a:lnTo>
                    <a:lnTo>
                      <a:pt x="201" y="70"/>
                    </a:lnTo>
                    <a:lnTo>
                      <a:pt x="204" y="73"/>
                    </a:lnTo>
                    <a:lnTo>
                      <a:pt x="209" y="70"/>
                    </a:lnTo>
                    <a:lnTo>
                      <a:pt x="215" y="70"/>
                    </a:lnTo>
                    <a:lnTo>
                      <a:pt x="218" y="67"/>
                    </a:lnTo>
                    <a:lnTo>
                      <a:pt x="218" y="65"/>
                    </a:lnTo>
                    <a:lnTo>
                      <a:pt x="212" y="59"/>
                    </a:lnTo>
                    <a:lnTo>
                      <a:pt x="209" y="59"/>
                    </a:lnTo>
                    <a:lnTo>
                      <a:pt x="209" y="62"/>
                    </a:lnTo>
                    <a:lnTo>
                      <a:pt x="207" y="65"/>
                    </a:lnTo>
                    <a:lnTo>
                      <a:pt x="204" y="65"/>
                    </a:lnTo>
                    <a:lnTo>
                      <a:pt x="201" y="62"/>
                    </a:lnTo>
                    <a:lnTo>
                      <a:pt x="196" y="59"/>
                    </a:lnTo>
                    <a:lnTo>
                      <a:pt x="193" y="59"/>
                    </a:lnTo>
                    <a:lnTo>
                      <a:pt x="196" y="54"/>
                    </a:lnTo>
                    <a:lnTo>
                      <a:pt x="199" y="48"/>
                    </a:lnTo>
                    <a:lnTo>
                      <a:pt x="199" y="46"/>
                    </a:lnTo>
                    <a:lnTo>
                      <a:pt x="196" y="46"/>
                    </a:lnTo>
                    <a:lnTo>
                      <a:pt x="193" y="48"/>
                    </a:lnTo>
                    <a:lnTo>
                      <a:pt x="191" y="48"/>
                    </a:lnTo>
                    <a:lnTo>
                      <a:pt x="185" y="57"/>
                    </a:lnTo>
                    <a:lnTo>
                      <a:pt x="185" y="59"/>
                    </a:lnTo>
                    <a:lnTo>
                      <a:pt x="183" y="62"/>
                    </a:lnTo>
                    <a:lnTo>
                      <a:pt x="180" y="67"/>
                    </a:lnTo>
                    <a:lnTo>
                      <a:pt x="175" y="73"/>
                    </a:lnTo>
                    <a:lnTo>
                      <a:pt x="175" y="70"/>
                    </a:lnTo>
                    <a:lnTo>
                      <a:pt x="167" y="67"/>
                    </a:lnTo>
                    <a:lnTo>
                      <a:pt x="164" y="67"/>
                    </a:lnTo>
                    <a:lnTo>
                      <a:pt x="158" y="67"/>
                    </a:lnTo>
                    <a:lnTo>
                      <a:pt x="153" y="70"/>
                    </a:lnTo>
                    <a:lnTo>
                      <a:pt x="150" y="70"/>
                    </a:lnTo>
                    <a:lnTo>
                      <a:pt x="145" y="57"/>
                    </a:lnTo>
                    <a:lnTo>
                      <a:pt x="134" y="54"/>
                    </a:lnTo>
                    <a:lnTo>
                      <a:pt x="134" y="35"/>
                    </a:lnTo>
                    <a:lnTo>
                      <a:pt x="129" y="38"/>
                    </a:lnTo>
                    <a:lnTo>
                      <a:pt x="126" y="27"/>
                    </a:lnTo>
                    <a:lnTo>
                      <a:pt x="118" y="24"/>
                    </a:lnTo>
                    <a:lnTo>
                      <a:pt x="97" y="24"/>
                    </a:lnTo>
                    <a:lnTo>
                      <a:pt x="78" y="24"/>
                    </a:lnTo>
                    <a:lnTo>
                      <a:pt x="64" y="19"/>
                    </a:lnTo>
                    <a:lnTo>
                      <a:pt x="56" y="16"/>
                    </a:lnTo>
                    <a:lnTo>
                      <a:pt x="35" y="0"/>
                    </a:lnTo>
                    <a:lnTo>
                      <a:pt x="0" y="8"/>
                    </a:lnTo>
                    <a:lnTo>
                      <a:pt x="11" y="73"/>
                    </a:lnTo>
                    <a:lnTo>
                      <a:pt x="16" y="70"/>
                    </a:lnTo>
                    <a:lnTo>
                      <a:pt x="22" y="73"/>
                    </a:lnTo>
                    <a:lnTo>
                      <a:pt x="24" y="70"/>
                    </a:lnTo>
                    <a:lnTo>
                      <a:pt x="22" y="67"/>
                    </a:lnTo>
                    <a:lnTo>
                      <a:pt x="22" y="62"/>
                    </a:lnTo>
                    <a:lnTo>
                      <a:pt x="24" y="57"/>
                    </a:lnTo>
                    <a:lnTo>
                      <a:pt x="27" y="57"/>
                    </a:lnTo>
                    <a:lnTo>
                      <a:pt x="30" y="51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8" y="51"/>
                    </a:lnTo>
                    <a:lnTo>
                      <a:pt x="35" y="48"/>
                    </a:lnTo>
                    <a:lnTo>
                      <a:pt x="43" y="48"/>
                    </a:lnTo>
                    <a:lnTo>
                      <a:pt x="51" y="54"/>
                    </a:lnTo>
                    <a:lnTo>
                      <a:pt x="59" y="57"/>
                    </a:lnTo>
                    <a:lnTo>
                      <a:pt x="59" y="59"/>
                    </a:lnTo>
                    <a:lnTo>
                      <a:pt x="70" y="67"/>
                    </a:lnTo>
                    <a:lnTo>
                      <a:pt x="78" y="70"/>
                    </a:lnTo>
                    <a:lnTo>
                      <a:pt x="81" y="70"/>
                    </a:lnTo>
                    <a:lnTo>
                      <a:pt x="83" y="70"/>
                    </a:lnTo>
                    <a:lnTo>
                      <a:pt x="89" y="73"/>
                    </a:lnTo>
                    <a:lnTo>
                      <a:pt x="91" y="81"/>
                    </a:lnTo>
                    <a:lnTo>
                      <a:pt x="94" y="83"/>
                    </a:lnTo>
                    <a:lnTo>
                      <a:pt x="94" y="86"/>
                    </a:lnTo>
                    <a:lnTo>
                      <a:pt x="97" y="91"/>
                    </a:lnTo>
                    <a:lnTo>
                      <a:pt x="102" y="94"/>
                    </a:lnTo>
                    <a:lnTo>
                      <a:pt x="110" y="100"/>
                    </a:lnTo>
                    <a:lnTo>
                      <a:pt x="121" y="108"/>
                    </a:lnTo>
                    <a:lnTo>
                      <a:pt x="132" y="110"/>
                    </a:lnTo>
                    <a:lnTo>
                      <a:pt x="140" y="118"/>
                    </a:lnTo>
                    <a:lnTo>
                      <a:pt x="148" y="118"/>
                    </a:lnTo>
                    <a:lnTo>
                      <a:pt x="148" y="121"/>
                    </a:lnTo>
                    <a:lnTo>
                      <a:pt x="150" y="121"/>
                    </a:lnTo>
                    <a:lnTo>
                      <a:pt x="156" y="124"/>
                    </a:lnTo>
                    <a:lnTo>
                      <a:pt x="156" y="126"/>
                    </a:lnTo>
                    <a:lnTo>
                      <a:pt x="156" y="134"/>
                    </a:lnTo>
                    <a:lnTo>
                      <a:pt x="161" y="132"/>
                    </a:lnTo>
                    <a:lnTo>
                      <a:pt x="164" y="134"/>
                    </a:lnTo>
                    <a:lnTo>
                      <a:pt x="164" y="137"/>
                    </a:lnTo>
                    <a:lnTo>
                      <a:pt x="167" y="137"/>
                    </a:lnTo>
                    <a:lnTo>
                      <a:pt x="169" y="134"/>
                    </a:lnTo>
                    <a:lnTo>
                      <a:pt x="172" y="134"/>
                    </a:lnTo>
                    <a:lnTo>
                      <a:pt x="172" y="137"/>
                    </a:lnTo>
                    <a:close/>
                  </a:path>
                </a:pathLst>
              </a:custGeom>
              <a:solidFill>
                <a:srgbClr val="FFD81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Freeform 1169"/>
              <p:cNvSpPr>
                <a:spLocks/>
              </p:cNvSpPr>
              <p:nvPr/>
            </p:nvSpPr>
            <p:spPr bwMode="auto">
              <a:xfrm>
                <a:off x="5547600" y="4231156"/>
                <a:ext cx="453848" cy="280181"/>
              </a:xfrm>
              <a:custGeom>
                <a:avLst/>
                <a:gdLst/>
                <a:ahLst/>
                <a:cxnLst>
                  <a:cxn ang="0">
                    <a:pos x="196" y="76"/>
                  </a:cxn>
                  <a:cxn ang="0">
                    <a:pos x="188" y="70"/>
                  </a:cxn>
                  <a:cxn ang="0">
                    <a:pos x="161" y="60"/>
                  </a:cxn>
                  <a:cxn ang="0">
                    <a:pos x="137" y="43"/>
                  </a:cxn>
                  <a:cxn ang="0">
                    <a:pos x="131" y="33"/>
                  </a:cxn>
                  <a:cxn ang="0">
                    <a:pos x="121" y="22"/>
                  </a:cxn>
                  <a:cxn ang="0">
                    <a:pos x="99" y="11"/>
                  </a:cxn>
                  <a:cxn ang="0">
                    <a:pos x="83" y="0"/>
                  </a:cxn>
                  <a:cxn ang="0">
                    <a:pos x="75" y="3"/>
                  </a:cxn>
                  <a:cxn ang="0">
                    <a:pos x="67" y="9"/>
                  </a:cxn>
                  <a:cxn ang="0">
                    <a:pos x="62" y="19"/>
                  </a:cxn>
                  <a:cxn ang="0">
                    <a:pos x="56" y="22"/>
                  </a:cxn>
                  <a:cxn ang="0">
                    <a:pos x="35" y="14"/>
                  </a:cxn>
                  <a:cxn ang="0">
                    <a:pos x="10" y="11"/>
                  </a:cxn>
                  <a:cxn ang="0">
                    <a:pos x="2" y="22"/>
                  </a:cxn>
                  <a:cxn ang="0">
                    <a:pos x="8" y="27"/>
                  </a:cxn>
                  <a:cxn ang="0">
                    <a:pos x="8" y="38"/>
                  </a:cxn>
                  <a:cxn ang="0">
                    <a:pos x="10" y="49"/>
                  </a:cxn>
                  <a:cxn ang="0">
                    <a:pos x="13" y="52"/>
                  </a:cxn>
                  <a:cxn ang="0">
                    <a:pos x="21" y="49"/>
                  </a:cxn>
                  <a:cxn ang="0">
                    <a:pos x="21" y="54"/>
                  </a:cxn>
                  <a:cxn ang="0">
                    <a:pos x="24" y="57"/>
                  </a:cxn>
                  <a:cxn ang="0">
                    <a:pos x="19" y="57"/>
                  </a:cxn>
                  <a:cxn ang="0">
                    <a:pos x="19" y="62"/>
                  </a:cxn>
                  <a:cxn ang="0">
                    <a:pos x="21" y="60"/>
                  </a:cxn>
                  <a:cxn ang="0">
                    <a:pos x="27" y="65"/>
                  </a:cxn>
                  <a:cxn ang="0">
                    <a:pos x="29" y="73"/>
                  </a:cxn>
                  <a:cxn ang="0">
                    <a:pos x="32" y="92"/>
                  </a:cxn>
                  <a:cxn ang="0">
                    <a:pos x="43" y="86"/>
                  </a:cxn>
                  <a:cxn ang="0">
                    <a:pos x="53" y="81"/>
                  </a:cxn>
                  <a:cxn ang="0">
                    <a:pos x="64" y="76"/>
                  </a:cxn>
                  <a:cxn ang="0">
                    <a:pos x="72" y="76"/>
                  </a:cxn>
                  <a:cxn ang="0">
                    <a:pos x="91" y="86"/>
                  </a:cxn>
                  <a:cxn ang="0">
                    <a:pos x="99" y="86"/>
                  </a:cxn>
                  <a:cxn ang="0">
                    <a:pos x="104" y="95"/>
                  </a:cxn>
                  <a:cxn ang="0">
                    <a:pos x="118" y="103"/>
                  </a:cxn>
                  <a:cxn ang="0">
                    <a:pos x="129" y="108"/>
                  </a:cxn>
                  <a:cxn ang="0">
                    <a:pos x="129" y="113"/>
                  </a:cxn>
                  <a:cxn ang="0">
                    <a:pos x="134" y="116"/>
                  </a:cxn>
                  <a:cxn ang="0">
                    <a:pos x="142" y="116"/>
                  </a:cxn>
                  <a:cxn ang="0">
                    <a:pos x="147" y="121"/>
                  </a:cxn>
                  <a:cxn ang="0">
                    <a:pos x="153" y="121"/>
                  </a:cxn>
                  <a:cxn ang="0">
                    <a:pos x="158" y="113"/>
                  </a:cxn>
                  <a:cxn ang="0">
                    <a:pos x="166" y="111"/>
                  </a:cxn>
                  <a:cxn ang="0">
                    <a:pos x="172" y="105"/>
                  </a:cxn>
                  <a:cxn ang="0">
                    <a:pos x="174" y="95"/>
                  </a:cxn>
                  <a:cxn ang="0">
                    <a:pos x="174" y="89"/>
                  </a:cxn>
                  <a:cxn ang="0">
                    <a:pos x="180" y="86"/>
                  </a:cxn>
                  <a:cxn ang="0">
                    <a:pos x="190" y="84"/>
                  </a:cxn>
                  <a:cxn ang="0">
                    <a:pos x="196" y="86"/>
                  </a:cxn>
                </a:cxnLst>
                <a:rect l="0" t="0" r="r" b="b"/>
                <a:pathLst>
                  <a:path w="196" h="121">
                    <a:moveTo>
                      <a:pt x="196" y="86"/>
                    </a:moveTo>
                    <a:lnTo>
                      <a:pt x="196" y="78"/>
                    </a:lnTo>
                    <a:lnTo>
                      <a:pt x="196" y="76"/>
                    </a:lnTo>
                    <a:lnTo>
                      <a:pt x="190" y="73"/>
                    </a:lnTo>
                    <a:lnTo>
                      <a:pt x="188" y="73"/>
                    </a:lnTo>
                    <a:lnTo>
                      <a:pt x="188" y="70"/>
                    </a:lnTo>
                    <a:lnTo>
                      <a:pt x="180" y="70"/>
                    </a:lnTo>
                    <a:lnTo>
                      <a:pt x="172" y="62"/>
                    </a:lnTo>
                    <a:lnTo>
                      <a:pt x="161" y="60"/>
                    </a:lnTo>
                    <a:lnTo>
                      <a:pt x="150" y="52"/>
                    </a:lnTo>
                    <a:lnTo>
                      <a:pt x="142" y="46"/>
                    </a:lnTo>
                    <a:lnTo>
                      <a:pt x="137" y="43"/>
                    </a:lnTo>
                    <a:lnTo>
                      <a:pt x="134" y="38"/>
                    </a:lnTo>
                    <a:lnTo>
                      <a:pt x="134" y="35"/>
                    </a:lnTo>
                    <a:lnTo>
                      <a:pt x="131" y="33"/>
                    </a:lnTo>
                    <a:lnTo>
                      <a:pt x="129" y="25"/>
                    </a:lnTo>
                    <a:lnTo>
                      <a:pt x="123" y="22"/>
                    </a:lnTo>
                    <a:lnTo>
                      <a:pt x="121" y="22"/>
                    </a:lnTo>
                    <a:lnTo>
                      <a:pt x="118" y="22"/>
                    </a:lnTo>
                    <a:lnTo>
                      <a:pt x="110" y="19"/>
                    </a:lnTo>
                    <a:lnTo>
                      <a:pt x="99" y="11"/>
                    </a:lnTo>
                    <a:lnTo>
                      <a:pt x="99" y="9"/>
                    </a:lnTo>
                    <a:lnTo>
                      <a:pt x="91" y="6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78" y="3"/>
                    </a:lnTo>
                    <a:lnTo>
                      <a:pt x="75" y="3"/>
                    </a:lnTo>
                    <a:lnTo>
                      <a:pt x="72" y="3"/>
                    </a:lnTo>
                    <a:lnTo>
                      <a:pt x="70" y="3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2" y="14"/>
                    </a:lnTo>
                    <a:lnTo>
                      <a:pt x="62" y="19"/>
                    </a:lnTo>
                    <a:lnTo>
                      <a:pt x="64" y="22"/>
                    </a:lnTo>
                    <a:lnTo>
                      <a:pt x="62" y="25"/>
                    </a:lnTo>
                    <a:lnTo>
                      <a:pt x="56" y="22"/>
                    </a:lnTo>
                    <a:lnTo>
                      <a:pt x="48" y="25"/>
                    </a:lnTo>
                    <a:lnTo>
                      <a:pt x="43" y="25"/>
                    </a:lnTo>
                    <a:lnTo>
                      <a:pt x="35" y="14"/>
                    </a:lnTo>
                    <a:lnTo>
                      <a:pt x="24" y="9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5" y="22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33"/>
                    </a:lnTo>
                    <a:lnTo>
                      <a:pt x="10" y="35"/>
                    </a:lnTo>
                    <a:lnTo>
                      <a:pt x="8" y="38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49"/>
                    </a:lnTo>
                    <a:lnTo>
                      <a:pt x="16" y="54"/>
                    </a:lnTo>
                    <a:lnTo>
                      <a:pt x="16" y="52"/>
                    </a:lnTo>
                    <a:lnTo>
                      <a:pt x="13" y="52"/>
                    </a:lnTo>
                    <a:lnTo>
                      <a:pt x="13" y="49"/>
                    </a:lnTo>
                    <a:lnTo>
                      <a:pt x="19" y="49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52"/>
                    </a:lnTo>
                    <a:lnTo>
                      <a:pt x="21" y="54"/>
                    </a:lnTo>
                    <a:lnTo>
                      <a:pt x="24" y="54"/>
                    </a:lnTo>
                    <a:lnTo>
                      <a:pt x="24" y="57"/>
                    </a:lnTo>
                    <a:lnTo>
                      <a:pt x="24" y="57"/>
                    </a:lnTo>
                    <a:lnTo>
                      <a:pt x="21" y="57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6" y="60"/>
                    </a:lnTo>
                    <a:lnTo>
                      <a:pt x="16" y="62"/>
                    </a:lnTo>
                    <a:lnTo>
                      <a:pt x="19" y="62"/>
                    </a:lnTo>
                    <a:lnTo>
                      <a:pt x="19" y="60"/>
                    </a:lnTo>
                    <a:lnTo>
                      <a:pt x="19" y="60"/>
                    </a:lnTo>
                    <a:lnTo>
                      <a:pt x="21" y="60"/>
                    </a:lnTo>
                    <a:lnTo>
                      <a:pt x="24" y="62"/>
                    </a:lnTo>
                    <a:lnTo>
                      <a:pt x="24" y="65"/>
                    </a:lnTo>
                    <a:lnTo>
                      <a:pt x="27" y="65"/>
                    </a:lnTo>
                    <a:lnTo>
                      <a:pt x="29" y="68"/>
                    </a:lnTo>
                    <a:lnTo>
                      <a:pt x="29" y="73"/>
                    </a:lnTo>
                    <a:lnTo>
                      <a:pt x="29" y="73"/>
                    </a:lnTo>
                    <a:lnTo>
                      <a:pt x="29" y="81"/>
                    </a:lnTo>
                    <a:lnTo>
                      <a:pt x="29" y="86"/>
                    </a:lnTo>
                    <a:lnTo>
                      <a:pt x="32" y="92"/>
                    </a:lnTo>
                    <a:lnTo>
                      <a:pt x="35" y="92"/>
                    </a:lnTo>
                    <a:lnTo>
                      <a:pt x="43" y="92"/>
                    </a:lnTo>
                    <a:lnTo>
                      <a:pt x="43" y="86"/>
                    </a:lnTo>
                    <a:lnTo>
                      <a:pt x="45" y="84"/>
                    </a:lnTo>
                    <a:lnTo>
                      <a:pt x="48" y="84"/>
                    </a:lnTo>
                    <a:lnTo>
                      <a:pt x="53" y="81"/>
                    </a:lnTo>
                    <a:lnTo>
                      <a:pt x="59" y="78"/>
                    </a:lnTo>
                    <a:lnTo>
                      <a:pt x="64" y="81"/>
                    </a:lnTo>
                    <a:lnTo>
                      <a:pt x="64" y="76"/>
                    </a:lnTo>
                    <a:lnTo>
                      <a:pt x="67" y="76"/>
                    </a:lnTo>
                    <a:lnTo>
                      <a:pt x="70" y="78"/>
                    </a:lnTo>
                    <a:lnTo>
                      <a:pt x="72" y="76"/>
                    </a:lnTo>
                    <a:lnTo>
                      <a:pt x="78" y="81"/>
                    </a:lnTo>
                    <a:lnTo>
                      <a:pt x="83" y="81"/>
                    </a:lnTo>
                    <a:lnTo>
                      <a:pt x="91" y="86"/>
                    </a:lnTo>
                    <a:lnTo>
                      <a:pt x="91" y="86"/>
                    </a:lnTo>
                    <a:lnTo>
                      <a:pt x="94" y="86"/>
                    </a:lnTo>
                    <a:lnTo>
                      <a:pt x="99" y="86"/>
                    </a:lnTo>
                    <a:lnTo>
                      <a:pt x="102" y="89"/>
                    </a:lnTo>
                    <a:lnTo>
                      <a:pt x="104" y="92"/>
                    </a:lnTo>
                    <a:lnTo>
                      <a:pt x="104" y="95"/>
                    </a:lnTo>
                    <a:lnTo>
                      <a:pt x="107" y="92"/>
                    </a:lnTo>
                    <a:lnTo>
                      <a:pt x="113" y="95"/>
                    </a:lnTo>
                    <a:lnTo>
                      <a:pt x="118" y="103"/>
                    </a:lnTo>
                    <a:lnTo>
                      <a:pt x="123" y="103"/>
                    </a:lnTo>
                    <a:lnTo>
                      <a:pt x="129" y="103"/>
                    </a:lnTo>
                    <a:lnTo>
                      <a:pt x="129" y="108"/>
                    </a:lnTo>
                    <a:lnTo>
                      <a:pt x="129" y="108"/>
                    </a:lnTo>
                    <a:lnTo>
                      <a:pt x="129" y="113"/>
                    </a:lnTo>
                    <a:lnTo>
                      <a:pt x="129" y="113"/>
                    </a:lnTo>
                    <a:lnTo>
                      <a:pt x="131" y="116"/>
                    </a:lnTo>
                    <a:lnTo>
                      <a:pt x="131" y="116"/>
                    </a:lnTo>
                    <a:lnTo>
                      <a:pt x="134" y="116"/>
                    </a:lnTo>
                    <a:lnTo>
                      <a:pt x="137" y="119"/>
                    </a:lnTo>
                    <a:lnTo>
                      <a:pt x="139" y="119"/>
                    </a:lnTo>
                    <a:lnTo>
                      <a:pt x="142" y="116"/>
                    </a:lnTo>
                    <a:lnTo>
                      <a:pt x="145" y="116"/>
                    </a:lnTo>
                    <a:lnTo>
                      <a:pt x="147" y="119"/>
                    </a:lnTo>
                    <a:lnTo>
                      <a:pt x="147" y="121"/>
                    </a:lnTo>
                    <a:lnTo>
                      <a:pt x="147" y="121"/>
                    </a:lnTo>
                    <a:lnTo>
                      <a:pt x="150" y="121"/>
                    </a:lnTo>
                    <a:lnTo>
                      <a:pt x="153" y="121"/>
                    </a:lnTo>
                    <a:lnTo>
                      <a:pt x="155" y="119"/>
                    </a:lnTo>
                    <a:lnTo>
                      <a:pt x="155" y="116"/>
                    </a:lnTo>
                    <a:lnTo>
                      <a:pt x="158" y="113"/>
                    </a:lnTo>
                    <a:lnTo>
                      <a:pt x="158" y="113"/>
                    </a:lnTo>
                    <a:lnTo>
                      <a:pt x="161" y="111"/>
                    </a:lnTo>
                    <a:lnTo>
                      <a:pt x="166" y="111"/>
                    </a:lnTo>
                    <a:lnTo>
                      <a:pt x="166" y="108"/>
                    </a:lnTo>
                    <a:lnTo>
                      <a:pt x="169" y="105"/>
                    </a:lnTo>
                    <a:lnTo>
                      <a:pt x="172" y="105"/>
                    </a:lnTo>
                    <a:lnTo>
                      <a:pt x="172" y="103"/>
                    </a:lnTo>
                    <a:lnTo>
                      <a:pt x="172" y="100"/>
                    </a:lnTo>
                    <a:lnTo>
                      <a:pt x="174" y="95"/>
                    </a:lnTo>
                    <a:lnTo>
                      <a:pt x="174" y="92"/>
                    </a:lnTo>
                    <a:lnTo>
                      <a:pt x="174" y="92"/>
                    </a:lnTo>
                    <a:lnTo>
                      <a:pt x="174" y="89"/>
                    </a:lnTo>
                    <a:lnTo>
                      <a:pt x="177" y="89"/>
                    </a:lnTo>
                    <a:lnTo>
                      <a:pt x="177" y="89"/>
                    </a:lnTo>
                    <a:lnTo>
                      <a:pt x="180" y="86"/>
                    </a:lnTo>
                    <a:lnTo>
                      <a:pt x="182" y="86"/>
                    </a:lnTo>
                    <a:lnTo>
                      <a:pt x="185" y="84"/>
                    </a:lnTo>
                    <a:lnTo>
                      <a:pt x="190" y="84"/>
                    </a:lnTo>
                    <a:lnTo>
                      <a:pt x="193" y="86"/>
                    </a:lnTo>
                    <a:lnTo>
                      <a:pt x="196" y="84"/>
                    </a:lnTo>
                    <a:lnTo>
                      <a:pt x="196" y="86"/>
                    </a:lnTo>
                    <a:lnTo>
                      <a:pt x="196" y="86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Freeform 1179"/>
              <p:cNvSpPr>
                <a:spLocks noEditPoints="1"/>
              </p:cNvSpPr>
              <p:nvPr/>
            </p:nvSpPr>
            <p:spPr bwMode="auto">
              <a:xfrm>
                <a:off x="7182377" y="4923504"/>
                <a:ext cx="261658" cy="502474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3" y="13"/>
                  </a:cxn>
                  <a:cxn ang="0">
                    <a:pos x="21" y="8"/>
                  </a:cxn>
                  <a:cxn ang="0">
                    <a:pos x="29" y="8"/>
                  </a:cxn>
                  <a:cxn ang="0">
                    <a:pos x="43" y="0"/>
                  </a:cxn>
                  <a:cxn ang="0">
                    <a:pos x="56" y="5"/>
                  </a:cxn>
                  <a:cxn ang="0">
                    <a:pos x="62" y="10"/>
                  </a:cxn>
                  <a:cxn ang="0">
                    <a:pos x="67" y="21"/>
                  </a:cxn>
                  <a:cxn ang="0">
                    <a:pos x="78" y="24"/>
                  </a:cxn>
                  <a:cxn ang="0">
                    <a:pos x="81" y="29"/>
                  </a:cxn>
                  <a:cxn ang="0">
                    <a:pos x="70" y="32"/>
                  </a:cxn>
                  <a:cxn ang="0">
                    <a:pos x="64" y="35"/>
                  </a:cxn>
                  <a:cxn ang="0">
                    <a:pos x="62" y="37"/>
                  </a:cxn>
                  <a:cxn ang="0">
                    <a:pos x="62" y="43"/>
                  </a:cxn>
                  <a:cxn ang="0">
                    <a:pos x="56" y="51"/>
                  </a:cxn>
                  <a:cxn ang="0">
                    <a:pos x="51" y="53"/>
                  </a:cxn>
                  <a:cxn ang="0">
                    <a:pos x="51" y="64"/>
                  </a:cxn>
                  <a:cxn ang="0">
                    <a:pos x="59" y="72"/>
                  </a:cxn>
                  <a:cxn ang="0">
                    <a:pos x="64" y="83"/>
                  </a:cxn>
                  <a:cxn ang="0">
                    <a:pos x="75" y="94"/>
                  </a:cxn>
                  <a:cxn ang="0">
                    <a:pos x="97" y="113"/>
                  </a:cxn>
                  <a:cxn ang="0">
                    <a:pos x="102" y="121"/>
                  </a:cxn>
                  <a:cxn ang="0">
                    <a:pos x="105" y="131"/>
                  </a:cxn>
                  <a:cxn ang="0">
                    <a:pos x="107" y="145"/>
                  </a:cxn>
                  <a:cxn ang="0">
                    <a:pos x="110" y="153"/>
                  </a:cxn>
                  <a:cxn ang="0">
                    <a:pos x="110" y="156"/>
                  </a:cxn>
                  <a:cxn ang="0">
                    <a:pos x="110" y="161"/>
                  </a:cxn>
                  <a:cxn ang="0">
                    <a:pos x="107" y="172"/>
                  </a:cxn>
                  <a:cxn ang="0">
                    <a:pos x="99" y="180"/>
                  </a:cxn>
                  <a:cxn ang="0">
                    <a:pos x="91" y="188"/>
                  </a:cxn>
                  <a:cxn ang="0">
                    <a:pos x="78" y="190"/>
                  </a:cxn>
                  <a:cxn ang="0">
                    <a:pos x="75" y="188"/>
                  </a:cxn>
                  <a:cxn ang="0">
                    <a:pos x="75" y="193"/>
                  </a:cxn>
                  <a:cxn ang="0">
                    <a:pos x="75" y="198"/>
                  </a:cxn>
                  <a:cxn ang="0">
                    <a:pos x="70" y="198"/>
                  </a:cxn>
                  <a:cxn ang="0">
                    <a:pos x="67" y="204"/>
                  </a:cxn>
                  <a:cxn ang="0">
                    <a:pos x="62" y="209"/>
                  </a:cxn>
                  <a:cxn ang="0">
                    <a:pos x="51" y="217"/>
                  </a:cxn>
                  <a:cxn ang="0">
                    <a:pos x="54" y="212"/>
                  </a:cxn>
                  <a:cxn ang="0">
                    <a:pos x="51" y="204"/>
                  </a:cxn>
                  <a:cxn ang="0">
                    <a:pos x="56" y="193"/>
                  </a:cxn>
                  <a:cxn ang="0">
                    <a:pos x="46" y="193"/>
                  </a:cxn>
                  <a:cxn ang="0">
                    <a:pos x="51" y="185"/>
                  </a:cxn>
                  <a:cxn ang="0">
                    <a:pos x="67" y="182"/>
                  </a:cxn>
                  <a:cxn ang="0">
                    <a:pos x="67" y="177"/>
                  </a:cxn>
                  <a:cxn ang="0">
                    <a:pos x="72" y="166"/>
                  </a:cxn>
                  <a:cxn ang="0">
                    <a:pos x="86" y="158"/>
                  </a:cxn>
                  <a:cxn ang="0">
                    <a:pos x="83" y="137"/>
                  </a:cxn>
                  <a:cxn ang="0">
                    <a:pos x="83" y="126"/>
                  </a:cxn>
                  <a:cxn ang="0">
                    <a:pos x="83" y="115"/>
                  </a:cxn>
                  <a:cxn ang="0">
                    <a:pos x="81" y="107"/>
                  </a:cxn>
                  <a:cxn ang="0">
                    <a:pos x="72" y="99"/>
                  </a:cxn>
                  <a:cxn ang="0">
                    <a:pos x="67" y="94"/>
                  </a:cxn>
                  <a:cxn ang="0">
                    <a:pos x="56" y="83"/>
                  </a:cxn>
                  <a:cxn ang="0">
                    <a:pos x="40" y="70"/>
                  </a:cxn>
                  <a:cxn ang="0">
                    <a:pos x="32" y="61"/>
                  </a:cxn>
                  <a:cxn ang="0">
                    <a:pos x="38" y="53"/>
                  </a:cxn>
                  <a:cxn ang="0">
                    <a:pos x="40" y="45"/>
                  </a:cxn>
                  <a:cxn ang="0">
                    <a:pos x="29" y="37"/>
                  </a:cxn>
                  <a:cxn ang="0">
                    <a:pos x="11" y="27"/>
                  </a:cxn>
                  <a:cxn ang="0">
                    <a:pos x="0" y="16"/>
                  </a:cxn>
                  <a:cxn ang="0">
                    <a:pos x="38" y="193"/>
                  </a:cxn>
                  <a:cxn ang="0">
                    <a:pos x="40" y="190"/>
                  </a:cxn>
                </a:cxnLst>
                <a:rect l="0" t="0" r="r" b="b"/>
                <a:pathLst>
                  <a:path w="113" h="217">
                    <a:moveTo>
                      <a:pt x="0" y="13"/>
                    </a:moveTo>
                    <a:lnTo>
                      <a:pt x="0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11" y="13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1" y="10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7" y="5"/>
                    </a:lnTo>
                    <a:lnTo>
                      <a:pt x="29" y="8"/>
                    </a:lnTo>
                    <a:lnTo>
                      <a:pt x="35" y="5"/>
                    </a:lnTo>
                    <a:lnTo>
                      <a:pt x="35" y="2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51" y="5"/>
                    </a:lnTo>
                    <a:lnTo>
                      <a:pt x="56" y="5"/>
                    </a:lnTo>
                    <a:lnTo>
                      <a:pt x="56" y="5"/>
                    </a:lnTo>
                    <a:lnTo>
                      <a:pt x="62" y="5"/>
                    </a:lnTo>
                    <a:lnTo>
                      <a:pt x="64" y="8"/>
                    </a:lnTo>
                    <a:lnTo>
                      <a:pt x="62" y="10"/>
                    </a:lnTo>
                    <a:lnTo>
                      <a:pt x="62" y="10"/>
                    </a:lnTo>
                    <a:lnTo>
                      <a:pt x="59" y="16"/>
                    </a:lnTo>
                    <a:lnTo>
                      <a:pt x="62" y="16"/>
                    </a:lnTo>
                    <a:lnTo>
                      <a:pt x="62" y="18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70" y="24"/>
                    </a:lnTo>
                    <a:lnTo>
                      <a:pt x="72" y="24"/>
                    </a:lnTo>
                    <a:lnTo>
                      <a:pt x="75" y="2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81" y="27"/>
                    </a:lnTo>
                    <a:lnTo>
                      <a:pt x="81" y="24"/>
                    </a:lnTo>
                    <a:lnTo>
                      <a:pt x="81" y="27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78" y="29"/>
                    </a:lnTo>
                    <a:lnTo>
                      <a:pt x="75" y="29"/>
                    </a:lnTo>
                    <a:lnTo>
                      <a:pt x="72" y="29"/>
                    </a:lnTo>
                    <a:lnTo>
                      <a:pt x="70" y="29"/>
                    </a:lnTo>
                    <a:lnTo>
                      <a:pt x="70" y="32"/>
                    </a:lnTo>
                    <a:lnTo>
                      <a:pt x="70" y="35"/>
                    </a:lnTo>
                    <a:lnTo>
                      <a:pt x="70" y="35"/>
                    </a:lnTo>
                    <a:lnTo>
                      <a:pt x="70" y="35"/>
                    </a:lnTo>
                    <a:lnTo>
                      <a:pt x="67" y="35"/>
                    </a:lnTo>
                    <a:lnTo>
                      <a:pt x="64" y="35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7"/>
                    </a:lnTo>
                    <a:lnTo>
                      <a:pt x="62" y="37"/>
                    </a:lnTo>
                    <a:lnTo>
                      <a:pt x="62" y="40"/>
                    </a:lnTo>
                    <a:lnTo>
                      <a:pt x="62" y="40"/>
                    </a:lnTo>
                    <a:lnTo>
                      <a:pt x="62" y="43"/>
                    </a:lnTo>
                    <a:lnTo>
                      <a:pt x="62" y="43"/>
                    </a:lnTo>
                    <a:lnTo>
                      <a:pt x="62" y="45"/>
                    </a:lnTo>
                    <a:lnTo>
                      <a:pt x="62" y="45"/>
                    </a:lnTo>
                    <a:lnTo>
                      <a:pt x="59" y="48"/>
                    </a:lnTo>
                    <a:lnTo>
                      <a:pt x="56" y="51"/>
                    </a:lnTo>
                    <a:lnTo>
                      <a:pt x="56" y="51"/>
                    </a:lnTo>
                    <a:lnTo>
                      <a:pt x="56" y="48"/>
                    </a:lnTo>
                    <a:lnTo>
                      <a:pt x="56" y="51"/>
                    </a:lnTo>
                    <a:lnTo>
                      <a:pt x="54" y="51"/>
                    </a:lnTo>
                    <a:lnTo>
                      <a:pt x="54" y="53"/>
                    </a:lnTo>
                    <a:lnTo>
                      <a:pt x="51" y="53"/>
                    </a:lnTo>
                    <a:lnTo>
                      <a:pt x="51" y="56"/>
                    </a:lnTo>
                    <a:lnTo>
                      <a:pt x="54" y="56"/>
                    </a:lnTo>
                    <a:lnTo>
                      <a:pt x="54" y="59"/>
                    </a:lnTo>
                    <a:lnTo>
                      <a:pt x="54" y="64"/>
                    </a:lnTo>
                    <a:lnTo>
                      <a:pt x="51" y="64"/>
                    </a:lnTo>
                    <a:lnTo>
                      <a:pt x="54" y="67"/>
                    </a:lnTo>
                    <a:lnTo>
                      <a:pt x="54" y="70"/>
                    </a:lnTo>
                    <a:lnTo>
                      <a:pt x="51" y="70"/>
                    </a:lnTo>
                    <a:lnTo>
                      <a:pt x="54" y="70"/>
                    </a:lnTo>
                    <a:lnTo>
                      <a:pt x="59" y="72"/>
                    </a:lnTo>
                    <a:lnTo>
                      <a:pt x="62" y="78"/>
                    </a:lnTo>
                    <a:lnTo>
                      <a:pt x="62" y="75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4" y="83"/>
                    </a:lnTo>
                    <a:lnTo>
                      <a:pt x="64" y="86"/>
                    </a:lnTo>
                    <a:lnTo>
                      <a:pt x="64" y="86"/>
                    </a:lnTo>
                    <a:lnTo>
                      <a:pt x="70" y="91"/>
                    </a:lnTo>
                    <a:lnTo>
                      <a:pt x="75" y="94"/>
                    </a:lnTo>
                    <a:lnTo>
                      <a:pt x="75" y="94"/>
                    </a:lnTo>
                    <a:lnTo>
                      <a:pt x="81" y="96"/>
                    </a:lnTo>
                    <a:lnTo>
                      <a:pt x="89" y="102"/>
                    </a:lnTo>
                    <a:lnTo>
                      <a:pt x="89" y="104"/>
                    </a:lnTo>
                    <a:lnTo>
                      <a:pt x="97" y="110"/>
                    </a:lnTo>
                    <a:lnTo>
                      <a:pt x="97" y="113"/>
                    </a:lnTo>
                    <a:lnTo>
                      <a:pt x="97" y="115"/>
                    </a:lnTo>
                    <a:lnTo>
                      <a:pt x="99" y="115"/>
                    </a:lnTo>
                    <a:lnTo>
                      <a:pt x="99" y="118"/>
                    </a:lnTo>
                    <a:lnTo>
                      <a:pt x="102" y="121"/>
                    </a:lnTo>
                    <a:lnTo>
                      <a:pt x="102" y="121"/>
                    </a:lnTo>
                    <a:lnTo>
                      <a:pt x="102" y="123"/>
                    </a:lnTo>
                    <a:lnTo>
                      <a:pt x="102" y="123"/>
                    </a:lnTo>
                    <a:lnTo>
                      <a:pt x="105" y="126"/>
                    </a:lnTo>
                    <a:lnTo>
                      <a:pt x="105" y="131"/>
                    </a:lnTo>
                    <a:lnTo>
                      <a:pt x="105" y="131"/>
                    </a:lnTo>
                    <a:lnTo>
                      <a:pt x="107" y="137"/>
                    </a:lnTo>
                    <a:lnTo>
                      <a:pt x="107" y="137"/>
                    </a:lnTo>
                    <a:lnTo>
                      <a:pt x="107" y="139"/>
                    </a:lnTo>
                    <a:lnTo>
                      <a:pt x="107" y="142"/>
                    </a:lnTo>
                    <a:lnTo>
                      <a:pt x="107" y="145"/>
                    </a:lnTo>
                    <a:lnTo>
                      <a:pt x="107" y="145"/>
                    </a:lnTo>
                    <a:lnTo>
                      <a:pt x="107" y="147"/>
                    </a:lnTo>
                    <a:lnTo>
                      <a:pt x="107" y="150"/>
                    </a:lnTo>
                    <a:lnTo>
                      <a:pt x="110" y="150"/>
                    </a:lnTo>
                    <a:lnTo>
                      <a:pt x="110" y="153"/>
                    </a:lnTo>
                    <a:lnTo>
                      <a:pt x="113" y="156"/>
                    </a:lnTo>
                    <a:lnTo>
                      <a:pt x="113" y="158"/>
                    </a:lnTo>
                    <a:lnTo>
                      <a:pt x="110" y="158"/>
                    </a:lnTo>
                    <a:lnTo>
                      <a:pt x="110" y="156"/>
                    </a:lnTo>
                    <a:lnTo>
                      <a:pt x="110" y="156"/>
                    </a:lnTo>
                    <a:lnTo>
                      <a:pt x="110" y="156"/>
                    </a:lnTo>
                    <a:lnTo>
                      <a:pt x="110" y="158"/>
                    </a:lnTo>
                    <a:lnTo>
                      <a:pt x="110" y="158"/>
                    </a:lnTo>
                    <a:lnTo>
                      <a:pt x="110" y="161"/>
                    </a:lnTo>
                    <a:lnTo>
                      <a:pt x="110" y="161"/>
                    </a:lnTo>
                    <a:lnTo>
                      <a:pt x="110" y="164"/>
                    </a:lnTo>
                    <a:lnTo>
                      <a:pt x="107" y="164"/>
                    </a:lnTo>
                    <a:lnTo>
                      <a:pt x="107" y="166"/>
                    </a:lnTo>
                    <a:lnTo>
                      <a:pt x="107" y="169"/>
                    </a:lnTo>
                    <a:lnTo>
                      <a:pt x="107" y="172"/>
                    </a:lnTo>
                    <a:lnTo>
                      <a:pt x="107" y="172"/>
                    </a:lnTo>
                    <a:lnTo>
                      <a:pt x="105" y="174"/>
                    </a:lnTo>
                    <a:lnTo>
                      <a:pt x="105" y="177"/>
                    </a:lnTo>
                    <a:lnTo>
                      <a:pt x="102" y="177"/>
                    </a:lnTo>
                    <a:lnTo>
                      <a:pt x="99" y="180"/>
                    </a:lnTo>
                    <a:lnTo>
                      <a:pt x="99" y="182"/>
                    </a:lnTo>
                    <a:lnTo>
                      <a:pt x="97" y="182"/>
                    </a:lnTo>
                    <a:lnTo>
                      <a:pt x="94" y="185"/>
                    </a:lnTo>
                    <a:lnTo>
                      <a:pt x="94" y="185"/>
                    </a:lnTo>
                    <a:lnTo>
                      <a:pt x="91" y="188"/>
                    </a:lnTo>
                    <a:lnTo>
                      <a:pt x="86" y="190"/>
                    </a:lnTo>
                    <a:lnTo>
                      <a:pt x="81" y="190"/>
                    </a:lnTo>
                    <a:lnTo>
                      <a:pt x="81" y="190"/>
                    </a:lnTo>
                    <a:lnTo>
                      <a:pt x="78" y="190"/>
                    </a:lnTo>
                    <a:lnTo>
                      <a:pt x="78" y="190"/>
                    </a:lnTo>
                    <a:lnTo>
                      <a:pt x="78" y="188"/>
                    </a:lnTo>
                    <a:lnTo>
                      <a:pt x="78" y="188"/>
                    </a:lnTo>
                    <a:lnTo>
                      <a:pt x="78" y="188"/>
                    </a:lnTo>
                    <a:lnTo>
                      <a:pt x="75" y="190"/>
                    </a:lnTo>
                    <a:lnTo>
                      <a:pt x="75" y="188"/>
                    </a:lnTo>
                    <a:lnTo>
                      <a:pt x="75" y="190"/>
                    </a:lnTo>
                    <a:lnTo>
                      <a:pt x="75" y="190"/>
                    </a:lnTo>
                    <a:lnTo>
                      <a:pt x="75" y="190"/>
                    </a:lnTo>
                    <a:lnTo>
                      <a:pt x="72" y="190"/>
                    </a:lnTo>
                    <a:lnTo>
                      <a:pt x="75" y="193"/>
                    </a:lnTo>
                    <a:lnTo>
                      <a:pt x="75" y="193"/>
                    </a:lnTo>
                    <a:lnTo>
                      <a:pt x="78" y="196"/>
                    </a:lnTo>
                    <a:lnTo>
                      <a:pt x="75" y="198"/>
                    </a:lnTo>
                    <a:lnTo>
                      <a:pt x="72" y="196"/>
                    </a:lnTo>
                    <a:lnTo>
                      <a:pt x="75" y="198"/>
                    </a:lnTo>
                    <a:lnTo>
                      <a:pt x="75" y="198"/>
                    </a:lnTo>
                    <a:lnTo>
                      <a:pt x="72" y="201"/>
                    </a:lnTo>
                    <a:lnTo>
                      <a:pt x="72" y="201"/>
                    </a:lnTo>
                    <a:lnTo>
                      <a:pt x="70" y="198"/>
                    </a:lnTo>
                    <a:lnTo>
                      <a:pt x="70" y="198"/>
                    </a:lnTo>
                    <a:lnTo>
                      <a:pt x="70" y="201"/>
                    </a:lnTo>
                    <a:lnTo>
                      <a:pt x="70" y="201"/>
                    </a:lnTo>
                    <a:lnTo>
                      <a:pt x="70" y="201"/>
                    </a:lnTo>
                    <a:lnTo>
                      <a:pt x="70" y="204"/>
                    </a:lnTo>
                    <a:lnTo>
                      <a:pt x="67" y="204"/>
                    </a:lnTo>
                    <a:lnTo>
                      <a:pt x="67" y="204"/>
                    </a:lnTo>
                    <a:lnTo>
                      <a:pt x="64" y="207"/>
                    </a:lnTo>
                    <a:lnTo>
                      <a:pt x="64" y="207"/>
                    </a:lnTo>
                    <a:lnTo>
                      <a:pt x="62" y="207"/>
                    </a:lnTo>
                    <a:lnTo>
                      <a:pt x="62" y="209"/>
                    </a:lnTo>
                    <a:lnTo>
                      <a:pt x="62" y="212"/>
                    </a:lnTo>
                    <a:lnTo>
                      <a:pt x="59" y="212"/>
                    </a:lnTo>
                    <a:lnTo>
                      <a:pt x="59" y="212"/>
                    </a:lnTo>
                    <a:lnTo>
                      <a:pt x="59" y="215"/>
                    </a:lnTo>
                    <a:lnTo>
                      <a:pt x="51" y="217"/>
                    </a:lnTo>
                    <a:lnTo>
                      <a:pt x="48" y="215"/>
                    </a:lnTo>
                    <a:lnTo>
                      <a:pt x="51" y="215"/>
                    </a:lnTo>
                    <a:lnTo>
                      <a:pt x="54" y="215"/>
                    </a:lnTo>
                    <a:lnTo>
                      <a:pt x="54" y="212"/>
                    </a:lnTo>
                    <a:lnTo>
                      <a:pt x="54" y="212"/>
                    </a:lnTo>
                    <a:lnTo>
                      <a:pt x="51" y="212"/>
                    </a:lnTo>
                    <a:lnTo>
                      <a:pt x="51" y="207"/>
                    </a:lnTo>
                    <a:lnTo>
                      <a:pt x="51" y="207"/>
                    </a:lnTo>
                    <a:lnTo>
                      <a:pt x="51" y="207"/>
                    </a:lnTo>
                    <a:lnTo>
                      <a:pt x="51" y="204"/>
                    </a:lnTo>
                    <a:lnTo>
                      <a:pt x="51" y="201"/>
                    </a:lnTo>
                    <a:lnTo>
                      <a:pt x="54" y="198"/>
                    </a:lnTo>
                    <a:lnTo>
                      <a:pt x="56" y="193"/>
                    </a:lnTo>
                    <a:lnTo>
                      <a:pt x="59" y="193"/>
                    </a:lnTo>
                    <a:lnTo>
                      <a:pt x="56" y="193"/>
                    </a:lnTo>
                    <a:lnTo>
                      <a:pt x="54" y="193"/>
                    </a:lnTo>
                    <a:lnTo>
                      <a:pt x="51" y="193"/>
                    </a:lnTo>
                    <a:lnTo>
                      <a:pt x="51" y="193"/>
                    </a:lnTo>
                    <a:lnTo>
                      <a:pt x="48" y="193"/>
                    </a:lnTo>
                    <a:lnTo>
                      <a:pt x="46" y="193"/>
                    </a:lnTo>
                    <a:lnTo>
                      <a:pt x="48" y="193"/>
                    </a:lnTo>
                    <a:lnTo>
                      <a:pt x="48" y="190"/>
                    </a:lnTo>
                    <a:lnTo>
                      <a:pt x="46" y="190"/>
                    </a:lnTo>
                    <a:lnTo>
                      <a:pt x="48" y="188"/>
                    </a:lnTo>
                    <a:lnTo>
                      <a:pt x="51" y="185"/>
                    </a:lnTo>
                    <a:lnTo>
                      <a:pt x="54" y="182"/>
                    </a:lnTo>
                    <a:lnTo>
                      <a:pt x="56" y="182"/>
                    </a:lnTo>
                    <a:lnTo>
                      <a:pt x="56" y="182"/>
                    </a:lnTo>
                    <a:lnTo>
                      <a:pt x="64" y="182"/>
                    </a:lnTo>
                    <a:lnTo>
                      <a:pt x="67" y="182"/>
                    </a:lnTo>
                    <a:lnTo>
                      <a:pt x="67" y="185"/>
                    </a:lnTo>
                    <a:lnTo>
                      <a:pt x="72" y="185"/>
                    </a:lnTo>
                    <a:lnTo>
                      <a:pt x="70" y="182"/>
                    </a:lnTo>
                    <a:lnTo>
                      <a:pt x="70" y="180"/>
                    </a:lnTo>
                    <a:lnTo>
                      <a:pt x="67" y="177"/>
                    </a:lnTo>
                    <a:lnTo>
                      <a:pt x="64" y="177"/>
                    </a:lnTo>
                    <a:lnTo>
                      <a:pt x="64" y="172"/>
                    </a:lnTo>
                    <a:lnTo>
                      <a:pt x="67" y="169"/>
                    </a:lnTo>
                    <a:lnTo>
                      <a:pt x="72" y="169"/>
                    </a:lnTo>
                    <a:lnTo>
                      <a:pt x="72" y="166"/>
                    </a:lnTo>
                    <a:lnTo>
                      <a:pt x="78" y="164"/>
                    </a:lnTo>
                    <a:lnTo>
                      <a:pt x="81" y="164"/>
                    </a:lnTo>
                    <a:lnTo>
                      <a:pt x="83" y="161"/>
                    </a:lnTo>
                    <a:lnTo>
                      <a:pt x="83" y="161"/>
                    </a:lnTo>
                    <a:lnTo>
                      <a:pt x="86" y="158"/>
                    </a:lnTo>
                    <a:lnTo>
                      <a:pt x="86" y="153"/>
                    </a:lnTo>
                    <a:lnTo>
                      <a:pt x="86" y="150"/>
                    </a:lnTo>
                    <a:lnTo>
                      <a:pt x="86" y="147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1" y="137"/>
                    </a:lnTo>
                    <a:lnTo>
                      <a:pt x="81" y="131"/>
                    </a:lnTo>
                    <a:lnTo>
                      <a:pt x="81" y="131"/>
                    </a:lnTo>
                    <a:lnTo>
                      <a:pt x="83" y="131"/>
                    </a:lnTo>
                    <a:lnTo>
                      <a:pt x="83" y="126"/>
                    </a:lnTo>
                    <a:lnTo>
                      <a:pt x="81" y="126"/>
                    </a:lnTo>
                    <a:lnTo>
                      <a:pt x="81" y="121"/>
                    </a:lnTo>
                    <a:lnTo>
                      <a:pt x="83" y="118"/>
                    </a:lnTo>
                    <a:lnTo>
                      <a:pt x="83" y="115"/>
                    </a:lnTo>
                    <a:lnTo>
                      <a:pt x="83" y="115"/>
                    </a:lnTo>
                    <a:lnTo>
                      <a:pt x="81" y="113"/>
                    </a:lnTo>
                    <a:lnTo>
                      <a:pt x="81" y="110"/>
                    </a:lnTo>
                    <a:lnTo>
                      <a:pt x="83" y="107"/>
                    </a:lnTo>
                    <a:lnTo>
                      <a:pt x="83" y="104"/>
                    </a:lnTo>
                    <a:lnTo>
                      <a:pt x="81" y="107"/>
                    </a:lnTo>
                    <a:lnTo>
                      <a:pt x="78" y="107"/>
                    </a:lnTo>
                    <a:lnTo>
                      <a:pt x="78" y="104"/>
                    </a:lnTo>
                    <a:lnTo>
                      <a:pt x="75" y="104"/>
                    </a:lnTo>
                    <a:lnTo>
                      <a:pt x="72" y="102"/>
                    </a:lnTo>
                    <a:lnTo>
                      <a:pt x="72" y="99"/>
                    </a:lnTo>
                    <a:lnTo>
                      <a:pt x="72" y="99"/>
                    </a:lnTo>
                    <a:lnTo>
                      <a:pt x="70" y="99"/>
                    </a:lnTo>
                    <a:lnTo>
                      <a:pt x="70" y="99"/>
                    </a:lnTo>
                    <a:lnTo>
                      <a:pt x="67" y="96"/>
                    </a:lnTo>
                    <a:lnTo>
                      <a:pt x="67" y="94"/>
                    </a:lnTo>
                    <a:lnTo>
                      <a:pt x="64" y="94"/>
                    </a:lnTo>
                    <a:lnTo>
                      <a:pt x="62" y="91"/>
                    </a:lnTo>
                    <a:lnTo>
                      <a:pt x="62" y="88"/>
                    </a:lnTo>
                    <a:lnTo>
                      <a:pt x="56" y="86"/>
                    </a:lnTo>
                    <a:lnTo>
                      <a:pt x="56" y="83"/>
                    </a:lnTo>
                    <a:lnTo>
                      <a:pt x="54" y="78"/>
                    </a:lnTo>
                    <a:lnTo>
                      <a:pt x="51" y="78"/>
                    </a:lnTo>
                    <a:lnTo>
                      <a:pt x="46" y="72"/>
                    </a:lnTo>
                    <a:lnTo>
                      <a:pt x="43" y="72"/>
                    </a:lnTo>
                    <a:lnTo>
                      <a:pt x="40" y="70"/>
                    </a:lnTo>
                    <a:lnTo>
                      <a:pt x="35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29" y="64"/>
                    </a:lnTo>
                    <a:lnTo>
                      <a:pt x="32" y="61"/>
                    </a:lnTo>
                    <a:lnTo>
                      <a:pt x="29" y="59"/>
                    </a:lnTo>
                    <a:lnTo>
                      <a:pt x="29" y="56"/>
                    </a:lnTo>
                    <a:lnTo>
                      <a:pt x="32" y="56"/>
                    </a:lnTo>
                    <a:lnTo>
                      <a:pt x="35" y="56"/>
                    </a:lnTo>
                    <a:lnTo>
                      <a:pt x="38" y="53"/>
                    </a:lnTo>
                    <a:lnTo>
                      <a:pt x="40" y="53"/>
                    </a:lnTo>
                    <a:lnTo>
                      <a:pt x="40" y="48"/>
                    </a:lnTo>
                    <a:lnTo>
                      <a:pt x="43" y="48"/>
                    </a:lnTo>
                    <a:lnTo>
                      <a:pt x="43" y="45"/>
                    </a:lnTo>
                    <a:lnTo>
                      <a:pt x="40" y="45"/>
                    </a:lnTo>
                    <a:lnTo>
                      <a:pt x="40" y="43"/>
                    </a:lnTo>
                    <a:lnTo>
                      <a:pt x="38" y="40"/>
                    </a:lnTo>
                    <a:lnTo>
                      <a:pt x="35" y="37"/>
                    </a:lnTo>
                    <a:lnTo>
                      <a:pt x="32" y="37"/>
                    </a:lnTo>
                    <a:lnTo>
                      <a:pt x="29" y="37"/>
                    </a:lnTo>
                    <a:lnTo>
                      <a:pt x="27" y="37"/>
                    </a:lnTo>
                    <a:lnTo>
                      <a:pt x="24" y="37"/>
                    </a:lnTo>
                    <a:lnTo>
                      <a:pt x="19" y="37"/>
                    </a:lnTo>
                    <a:lnTo>
                      <a:pt x="13" y="32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4"/>
                    </a:lnTo>
                    <a:lnTo>
                      <a:pt x="8" y="21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38" y="190"/>
                    </a:moveTo>
                    <a:lnTo>
                      <a:pt x="40" y="193"/>
                    </a:lnTo>
                    <a:lnTo>
                      <a:pt x="38" y="193"/>
                    </a:lnTo>
                    <a:lnTo>
                      <a:pt x="40" y="196"/>
                    </a:lnTo>
                    <a:lnTo>
                      <a:pt x="40" y="196"/>
                    </a:lnTo>
                    <a:lnTo>
                      <a:pt x="43" y="190"/>
                    </a:lnTo>
                    <a:lnTo>
                      <a:pt x="40" y="190"/>
                    </a:lnTo>
                    <a:lnTo>
                      <a:pt x="40" y="190"/>
                    </a:lnTo>
                    <a:lnTo>
                      <a:pt x="38" y="19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Freeform 1180"/>
              <p:cNvSpPr>
                <a:spLocks/>
              </p:cNvSpPr>
              <p:nvPr/>
            </p:nvSpPr>
            <p:spPr bwMode="auto">
              <a:xfrm>
                <a:off x="7219424" y="5222210"/>
                <a:ext cx="162089" cy="141249"/>
              </a:xfrm>
              <a:custGeom>
                <a:avLst/>
                <a:gdLst/>
                <a:ahLst/>
                <a:cxnLst>
                  <a:cxn ang="0">
                    <a:pos x="32" y="59"/>
                  </a:cxn>
                  <a:cxn ang="0">
                    <a:pos x="38" y="53"/>
                  </a:cxn>
                  <a:cxn ang="0">
                    <a:pos x="40" y="53"/>
                  </a:cxn>
                  <a:cxn ang="0">
                    <a:pos x="51" y="53"/>
                  </a:cxn>
                  <a:cxn ang="0">
                    <a:pos x="56" y="56"/>
                  </a:cxn>
                  <a:cxn ang="0">
                    <a:pos x="54" y="51"/>
                  </a:cxn>
                  <a:cxn ang="0">
                    <a:pos x="48" y="48"/>
                  </a:cxn>
                  <a:cxn ang="0">
                    <a:pos x="51" y="40"/>
                  </a:cxn>
                  <a:cxn ang="0">
                    <a:pos x="56" y="37"/>
                  </a:cxn>
                  <a:cxn ang="0">
                    <a:pos x="65" y="35"/>
                  </a:cxn>
                  <a:cxn ang="0">
                    <a:pos x="67" y="32"/>
                  </a:cxn>
                  <a:cxn ang="0">
                    <a:pos x="70" y="24"/>
                  </a:cxn>
                  <a:cxn ang="0">
                    <a:pos x="70" y="18"/>
                  </a:cxn>
                  <a:cxn ang="0">
                    <a:pos x="67" y="8"/>
                  </a:cxn>
                  <a:cxn ang="0">
                    <a:pos x="65" y="2"/>
                  </a:cxn>
                  <a:cxn ang="0">
                    <a:pos x="59" y="2"/>
                  </a:cxn>
                  <a:cxn ang="0">
                    <a:pos x="56" y="0"/>
                  </a:cxn>
                  <a:cxn ang="0">
                    <a:pos x="48" y="2"/>
                  </a:cxn>
                  <a:cxn ang="0">
                    <a:pos x="51" y="8"/>
                  </a:cxn>
                  <a:cxn ang="0">
                    <a:pos x="51" y="13"/>
                  </a:cxn>
                  <a:cxn ang="0">
                    <a:pos x="46" y="8"/>
                  </a:cxn>
                  <a:cxn ang="0">
                    <a:pos x="40" y="5"/>
                  </a:cxn>
                  <a:cxn ang="0">
                    <a:pos x="35" y="2"/>
                  </a:cxn>
                  <a:cxn ang="0">
                    <a:pos x="30" y="2"/>
                  </a:cxn>
                  <a:cxn ang="0">
                    <a:pos x="24" y="2"/>
                  </a:cxn>
                  <a:cxn ang="0">
                    <a:pos x="19" y="2"/>
                  </a:cxn>
                  <a:cxn ang="0">
                    <a:pos x="8" y="2"/>
                  </a:cxn>
                  <a:cxn ang="0">
                    <a:pos x="3" y="8"/>
                  </a:cxn>
                  <a:cxn ang="0">
                    <a:pos x="0" y="13"/>
                  </a:cxn>
                  <a:cxn ang="0">
                    <a:pos x="0" y="24"/>
                  </a:cxn>
                  <a:cxn ang="0">
                    <a:pos x="3" y="29"/>
                  </a:cxn>
                  <a:cxn ang="0">
                    <a:pos x="3" y="35"/>
                  </a:cxn>
                  <a:cxn ang="0">
                    <a:pos x="5" y="37"/>
                  </a:cxn>
                  <a:cxn ang="0">
                    <a:pos x="8" y="43"/>
                  </a:cxn>
                  <a:cxn ang="0">
                    <a:pos x="8" y="48"/>
                  </a:cxn>
                  <a:cxn ang="0">
                    <a:pos x="11" y="48"/>
                  </a:cxn>
                  <a:cxn ang="0">
                    <a:pos x="11" y="53"/>
                  </a:cxn>
                  <a:cxn ang="0">
                    <a:pos x="13" y="56"/>
                  </a:cxn>
                  <a:cxn ang="0">
                    <a:pos x="16" y="53"/>
                  </a:cxn>
                  <a:cxn ang="0">
                    <a:pos x="19" y="51"/>
                  </a:cxn>
                  <a:cxn ang="0">
                    <a:pos x="19" y="53"/>
                  </a:cxn>
                  <a:cxn ang="0">
                    <a:pos x="19" y="59"/>
                  </a:cxn>
                  <a:cxn ang="0">
                    <a:pos x="19" y="59"/>
                  </a:cxn>
                  <a:cxn ang="0">
                    <a:pos x="22" y="59"/>
                  </a:cxn>
                  <a:cxn ang="0">
                    <a:pos x="24" y="59"/>
                  </a:cxn>
                  <a:cxn ang="0">
                    <a:pos x="27" y="59"/>
                  </a:cxn>
                </a:cxnLst>
                <a:rect l="0" t="0" r="r" b="b"/>
                <a:pathLst>
                  <a:path w="70" h="61">
                    <a:moveTo>
                      <a:pt x="30" y="61"/>
                    </a:moveTo>
                    <a:lnTo>
                      <a:pt x="32" y="59"/>
                    </a:lnTo>
                    <a:lnTo>
                      <a:pt x="35" y="56"/>
                    </a:lnTo>
                    <a:lnTo>
                      <a:pt x="38" y="53"/>
                    </a:lnTo>
                    <a:lnTo>
                      <a:pt x="40" y="53"/>
                    </a:lnTo>
                    <a:lnTo>
                      <a:pt x="40" y="53"/>
                    </a:lnTo>
                    <a:lnTo>
                      <a:pt x="48" y="53"/>
                    </a:lnTo>
                    <a:lnTo>
                      <a:pt x="51" y="53"/>
                    </a:lnTo>
                    <a:lnTo>
                      <a:pt x="51" y="56"/>
                    </a:lnTo>
                    <a:lnTo>
                      <a:pt x="56" y="56"/>
                    </a:lnTo>
                    <a:lnTo>
                      <a:pt x="54" y="53"/>
                    </a:lnTo>
                    <a:lnTo>
                      <a:pt x="54" y="51"/>
                    </a:lnTo>
                    <a:lnTo>
                      <a:pt x="51" y="48"/>
                    </a:lnTo>
                    <a:lnTo>
                      <a:pt x="48" y="48"/>
                    </a:lnTo>
                    <a:lnTo>
                      <a:pt x="48" y="43"/>
                    </a:lnTo>
                    <a:lnTo>
                      <a:pt x="51" y="40"/>
                    </a:lnTo>
                    <a:lnTo>
                      <a:pt x="56" y="40"/>
                    </a:lnTo>
                    <a:lnTo>
                      <a:pt x="56" y="37"/>
                    </a:lnTo>
                    <a:lnTo>
                      <a:pt x="62" y="35"/>
                    </a:lnTo>
                    <a:lnTo>
                      <a:pt x="65" y="35"/>
                    </a:lnTo>
                    <a:lnTo>
                      <a:pt x="67" y="32"/>
                    </a:lnTo>
                    <a:lnTo>
                      <a:pt x="67" y="32"/>
                    </a:lnTo>
                    <a:lnTo>
                      <a:pt x="70" y="29"/>
                    </a:lnTo>
                    <a:lnTo>
                      <a:pt x="70" y="24"/>
                    </a:lnTo>
                    <a:lnTo>
                      <a:pt x="70" y="21"/>
                    </a:lnTo>
                    <a:lnTo>
                      <a:pt x="70" y="18"/>
                    </a:lnTo>
                    <a:lnTo>
                      <a:pt x="70" y="13"/>
                    </a:lnTo>
                    <a:lnTo>
                      <a:pt x="67" y="8"/>
                    </a:lnTo>
                    <a:lnTo>
                      <a:pt x="65" y="8"/>
                    </a:lnTo>
                    <a:lnTo>
                      <a:pt x="65" y="2"/>
                    </a:lnTo>
                    <a:lnTo>
                      <a:pt x="62" y="2"/>
                    </a:lnTo>
                    <a:lnTo>
                      <a:pt x="59" y="2"/>
                    </a:lnTo>
                    <a:lnTo>
                      <a:pt x="56" y="2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8" y="2"/>
                    </a:lnTo>
                    <a:lnTo>
                      <a:pt x="51" y="5"/>
                    </a:lnTo>
                    <a:lnTo>
                      <a:pt x="51" y="8"/>
                    </a:lnTo>
                    <a:lnTo>
                      <a:pt x="51" y="10"/>
                    </a:lnTo>
                    <a:lnTo>
                      <a:pt x="51" y="13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0" y="8"/>
                    </a:lnTo>
                    <a:lnTo>
                      <a:pt x="40" y="5"/>
                    </a:lnTo>
                    <a:lnTo>
                      <a:pt x="38" y="2"/>
                    </a:lnTo>
                    <a:lnTo>
                      <a:pt x="35" y="2"/>
                    </a:lnTo>
                    <a:lnTo>
                      <a:pt x="32" y="2"/>
                    </a:lnTo>
                    <a:lnTo>
                      <a:pt x="30" y="2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3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5" y="37"/>
                    </a:lnTo>
                    <a:lnTo>
                      <a:pt x="5" y="40"/>
                    </a:lnTo>
                    <a:lnTo>
                      <a:pt x="8" y="43"/>
                    </a:lnTo>
                    <a:lnTo>
                      <a:pt x="8" y="45"/>
                    </a:lnTo>
                    <a:lnTo>
                      <a:pt x="8" y="48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11" y="51"/>
                    </a:lnTo>
                    <a:lnTo>
                      <a:pt x="11" y="53"/>
                    </a:lnTo>
                    <a:lnTo>
                      <a:pt x="11" y="56"/>
                    </a:lnTo>
                    <a:lnTo>
                      <a:pt x="13" y="56"/>
                    </a:lnTo>
                    <a:lnTo>
                      <a:pt x="16" y="56"/>
                    </a:lnTo>
                    <a:lnTo>
                      <a:pt x="16" y="53"/>
                    </a:lnTo>
                    <a:lnTo>
                      <a:pt x="19" y="51"/>
                    </a:lnTo>
                    <a:lnTo>
                      <a:pt x="19" y="51"/>
                    </a:lnTo>
                    <a:lnTo>
                      <a:pt x="19" y="51"/>
                    </a:lnTo>
                    <a:lnTo>
                      <a:pt x="19" y="53"/>
                    </a:lnTo>
                    <a:lnTo>
                      <a:pt x="19" y="56"/>
                    </a:lnTo>
                    <a:lnTo>
                      <a:pt x="19" y="59"/>
                    </a:lnTo>
                    <a:lnTo>
                      <a:pt x="19" y="59"/>
                    </a:lnTo>
                    <a:lnTo>
                      <a:pt x="19" y="59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22" y="56"/>
                    </a:lnTo>
                    <a:lnTo>
                      <a:pt x="24" y="59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30" y="6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Freeform 1181"/>
              <p:cNvSpPr>
                <a:spLocks/>
              </p:cNvSpPr>
              <p:nvPr/>
            </p:nvSpPr>
            <p:spPr bwMode="auto">
              <a:xfrm>
                <a:off x="7119855" y="4953606"/>
                <a:ext cx="254710" cy="298708"/>
              </a:xfrm>
              <a:custGeom>
                <a:avLst/>
                <a:gdLst/>
                <a:ahLst/>
                <a:cxnLst>
                  <a:cxn ang="0">
                    <a:pos x="16" y="19"/>
                  </a:cxn>
                  <a:cxn ang="0">
                    <a:pos x="22" y="14"/>
                  </a:cxn>
                  <a:cxn ang="0">
                    <a:pos x="22" y="3"/>
                  </a:cxn>
                  <a:cxn ang="0">
                    <a:pos x="27" y="0"/>
                  </a:cxn>
                  <a:cxn ang="0">
                    <a:pos x="35" y="8"/>
                  </a:cxn>
                  <a:cxn ang="0">
                    <a:pos x="38" y="14"/>
                  </a:cxn>
                  <a:cxn ang="0">
                    <a:pos x="51" y="24"/>
                  </a:cxn>
                  <a:cxn ang="0">
                    <a:pos x="59" y="24"/>
                  </a:cxn>
                  <a:cxn ang="0">
                    <a:pos x="67" y="30"/>
                  </a:cxn>
                  <a:cxn ang="0">
                    <a:pos x="70" y="35"/>
                  </a:cxn>
                  <a:cxn ang="0">
                    <a:pos x="65" y="40"/>
                  </a:cxn>
                  <a:cxn ang="0">
                    <a:pos x="56" y="43"/>
                  </a:cxn>
                  <a:cxn ang="0">
                    <a:pos x="56" y="51"/>
                  </a:cxn>
                  <a:cxn ang="0">
                    <a:pos x="62" y="57"/>
                  </a:cxn>
                  <a:cxn ang="0">
                    <a:pos x="73" y="59"/>
                  </a:cxn>
                  <a:cxn ang="0">
                    <a:pos x="83" y="70"/>
                  </a:cxn>
                  <a:cxn ang="0">
                    <a:pos x="89" y="78"/>
                  </a:cxn>
                  <a:cxn ang="0">
                    <a:pos x="94" y="83"/>
                  </a:cxn>
                  <a:cxn ang="0">
                    <a:pos x="99" y="86"/>
                  </a:cxn>
                  <a:cxn ang="0">
                    <a:pos x="102" y="91"/>
                  </a:cxn>
                  <a:cxn ang="0">
                    <a:pos x="108" y="94"/>
                  </a:cxn>
                  <a:cxn ang="0">
                    <a:pos x="108" y="97"/>
                  </a:cxn>
                  <a:cxn ang="0">
                    <a:pos x="110" y="102"/>
                  </a:cxn>
                  <a:cxn ang="0">
                    <a:pos x="108" y="113"/>
                  </a:cxn>
                  <a:cxn ang="0">
                    <a:pos x="108" y="118"/>
                  </a:cxn>
                  <a:cxn ang="0">
                    <a:pos x="99" y="118"/>
                  </a:cxn>
                  <a:cxn ang="0">
                    <a:pos x="91" y="118"/>
                  </a:cxn>
                  <a:cxn ang="0">
                    <a:pos x="94" y="126"/>
                  </a:cxn>
                  <a:cxn ang="0">
                    <a:pos x="89" y="124"/>
                  </a:cxn>
                  <a:cxn ang="0">
                    <a:pos x="81" y="118"/>
                  </a:cxn>
                  <a:cxn ang="0">
                    <a:pos x="83" y="110"/>
                  </a:cxn>
                  <a:cxn ang="0">
                    <a:pos x="83" y="105"/>
                  </a:cxn>
                  <a:cxn ang="0">
                    <a:pos x="81" y="97"/>
                  </a:cxn>
                  <a:cxn ang="0">
                    <a:pos x="75" y="94"/>
                  </a:cxn>
                  <a:cxn ang="0">
                    <a:pos x="73" y="89"/>
                  </a:cxn>
                  <a:cxn ang="0">
                    <a:pos x="70" y="78"/>
                  </a:cxn>
                  <a:cxn ang="0">
                    <a:pos x="67" y="70"/>
                  </a:cxn>
                  <a:cxn ang="0">
                    <a:pos x="54" y="62"/>
                  </a:cxn>
                  <a:cxn ang="0">
                    <a:pos x="40" y="70"/>
                  </a:cxn>
                  <a:cxn ang="0">
                    <a:pos x="30" y="65"/>
                  </a:cxn>
                  <a:cxn ang="0">
                    <a:pos x="22" y="70"/>
                  </a:cxn>
                  <a:cxn ang="0">
                    <a:pos x="19" y="59"/>
                  </a:cxn>
                  <a:cxn ang="0">
                    <a:pos x="19" y="51"/>
                  </a:cxn>
                  <a:cxn ang="0">
                    <a:pos x="19" y="43"/>
                  </a:cxn>
                  <a:cxn ang="0">
                    <a:pos x="8" y="46"/>
                  </a:cxn>
                  <a:cxn ang="0">
                    <a:pos x="8" y="35"/>
                  </a:cxn>
                  <a:cxn ang="0">
                    <a:pos x="0" y="30"/>
                  </a:cxn>
                  <a:cxn ang="0">
                    <a:pos x="5" y="24"/>
                  </a:cxn>
                  <a:cxn ang="0">
                    <a:pos x="8" y="19"/>
                  </a:cxn>
                </a:cxnLst>
                <a:rect l="0" t="0" r="r" b="b"/>
                <a:pathLst>
                  <a:path w="110" h="129">
                    <a:moveTo>
                      <a:pt x="14" y="14"/>
                    </a:moveTo>
                    <a:lnTo>
                      <a:pt x="16" y="16"/>
                    </a:lnTo>
                    <a:lnTo>
                      <a:pt x="16" y="19"/>
                    </a:lnTo>
                    <a:lnTo>
                      <a:pt x="19" y="16"/>
                    </a:lnTo>
                    <a:lnTo>
                      <a:pt x="22" y="19"/>
                    </a:lnTo>
                    <a:lnTo>
                      <a:pt x="22" y="14"/>
                    </a:lnTo>
                    <a:lnTo>
                      <a:pt x="22" y="11"/>
                    </a:lnTo>
                    <a:lnTo>
                      <a:pt x="22" y="8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27" y="3"/>
                    </a:lnTo>
                    <a:lnTo>
                      <a:pt x="32" y="3"/>
                    </a:lnTo>
                    <a:lnTo>
                      <a:pt x="35" y="8"/>
                    </a:lnTo>
                    <a:lnTo>
                      <a:pt x="38" y="11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40" y="19"/>
                    </a:lnTo>
                    <a:lnTo>
                      <a:pt x="46" y="24"/>
                    </a:lnTo>
                    <a:lnTo>
                      <a:pt x="51" y="24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59" y="24"/>
                    </a:lnTo>
                    <a:lnTo>
                      <a:pt x="62" y="24"/>
                    </a:lnTo>
                    <a:lnTo>
                      <a:pt x="65" y="27"/>
                    </a:lnTo>
                    <a:lnTo>
                      <a:pt x="67" y="30"/>
                    </a:lnTo>
                    <a:lnTo>
                      <a:pt x="67" y="32"/>
                    </a:lnTo>
                    <a:lnTo>
                      <a:pt x="70" y="32"/>
                    </a:lnTo>
                    <a:lnTo>
                      <a:pt x="70" y="35"/>
                    </a:lnTo>
                    <a:lnTo>
                      <a:pt x="67" y="35"/>
                    </a:lnTo>
                    <a:lnTo>
                      <a:pt x="67" y="40"/>
                    </a:lnTo>
                    <a:lnTo>
                      <a:pt x="65" y="40"/>
                    </a:lnTo>
                    <a:lnTo>
                      <a:pt x="62" y="43"/>
                    </a:lnTo>
                    <a:lnTo>
                      <a:pt x="59" y="43"/>
                    </a:lnTo>
                    <a:lnTo>
                      <a:pt x="56" y="43"/>
                    </a:lnTo>
                    <a:lnTo>
                      <a:pt x="56" y="46"/>
                    </a:lnTo>
                    <a:lnTo>
                      <a:pt x="59" y="48"/>
                    </a:lnTo>
                    <a:lnTo>
                      <a:pt x="56" y="51"/>
                    </a:lnTo>
                    <a:lnTo>
                      <a:pt x="59" y="54"/>
                    </a:lnTo>
                    <a:lnTo>
                      <a:pt x="59" y="54"/>
                    </a:lnTo>
                    <a:lnTo>
                      <a:pt x="62" y="57"/>
                    </a:lnTo>
                    <a:lnTo>
                      <a:pt x="67" y="57"/>
                    </a:lnTo>
                    <a:lnTo>
                      <a:pt x="70" y="59"/>
                    </a:lnTo>
                    <a:lnTo>
                      <a:pt x="73" y="59"/>
                    </a:lnTo>
                    <a:lnTo>
                      <a:pt x="78" y="65"/>
                    </a:lnTo>
                    <a:lnTo>
                      <a:pt x="81" y="65"/>
                    </a:lnTo>
                    <a:lnTo>
                      <a:pt x="83" y="70"/>
                    </a:lnTo>
                    <a:lnTo>
                      <a:pt x="83" y="73"/>
                    </a:lnTo>
                    <a:lnTo>
                      <a:pt x="89" y="75"/>
                    </a:lnTo>
                    <a:lnTo>
                      <a:pt x="89" y="78"/>
                    </a:lnTo>
                    <a:lnTo>
                      <a:pt x="91" y="81"/>
                    </a:lnTo>
                    <a:lnTo>
                      <a:pt x="94" y="81"/>
                    </a:lnTo>
                    <a:lnTo>
                      <a:pt x="94" y="83"/>
                    </a:lnTo>
                    <a:lnTo>
                      <a:pt x="97" y="86"/>
                    </a:lnTo>
                    <a:lnTo>
                      <a:pt x="97" y="86"/>
                    </a:lnTo>
                    <a:lnTo>
                      <a:pt x="99" y="86"/>
                    </a:lnTo>
                    <a:lnTo>
                      <a:pt x="99" y="86"/>
                    </a:lnTo>
                    <a:lnTo>
                      <a:pt x="99" y="89"/>
                    </a:lnTo>
                    <a:lnTo>
                      <a:pt x="102" y="91"/>
                    </a:lnTo>
                    <a:lnTo>
                      <a:pt x="105" y="91"/>
                    </a:lnTo>
                    <a:lnTo>
                      <a:pt x="105" y="94"/>
                    </a:lnTo>
                    <a:lnTo>
                      <a:pt x="108" y="94"/>
                    </a:lnTo>
                    <a:lnTo>
                      <a:pt x="110" y="91"/>
                    </a:lnTo>
                    <a:lnTo>
                      <a:pt x="110" y="94"/>
                    </a:lnTo>
                    <a:lnTo>
                      <a:pt x="108" y="97"/>
                    </a:lnTo>
                    <a:lnTo>
                      <a:pt x="108" y="100"/>
                    </a:lnTo>
                    <a:lnTo>
                      <a:pt x="110" y="102"/>
                    </a:lnTo>
                    <a:lnTo>
                      <a:pt x="110" y="102"/>
                    </a:lnTo>
                    <a:lnTo>
                      <a:pt x="110" y="105"/>
                    </a:lnTo>
                    <a:lnTo>
                      <a:pt x="108" y="108"/>
                    </a:lnTo>
                    <a:lnTo>
                      <a:pt x="108" y="113"/>
                    </a:lnTo>
                    <a:lnTo>
                      <a:pt x="110" y="113"/>
                    </a:lnTo>
                    <a:lnTo>
                      <a:pt x="110" y="118"/>
                    </a:lnTo>
                    <a:lnTo>
                      <a:pt x="108" y="118"/>
                    </a:lnTo>
                    <a:lnTo>
                      <a:pt x="105" y="118"/>
                    </a:lnTo>
                    <a:lnTo>
                      <a:pt x="102" y="118"/>
                    </a:lnTo>
                    <a:lnTo>
                      <a:pt x="99" y="118"/>
                    </a:lnTo>
                    <a:lnTo>
                      <a:pt x="99" y="116"/>
                    </a:lnTo>
                    <a:lnTo>
                      <a:pt x="94" y="116"/>
                    </a:lnTo>
                    <a:lnTo>
                      <a:pt x="91" y="118"/>
                    </a:lnTo>
                    <a:lnTo>
                      <a:pt x="94" y="121"/>
                    </a:lnTo>
                    <a:lnTo>
                      <a:pt x="94" y="124"/>
                    </a:lnTo>
                    <a:lnTo>
                      <a:pt x="94" y="126"/>
                    </a:lnTo>
                    <a:lnTo>
                      <a:pt x="94" y="129"/>
                    </a:lnTo>
                    <a:lnTo>
                      <a:pt x="91" y="126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83" y="121"/>
                    </a:lnTo>
                    <a:lnTo>
                      <a:pt x="81" y="118"/>
                    </a:lnTo>
                    <a:lnTo>
                      <a:pt x="81" y="118"/>
                    </a:lnTo>
                    <a:lnTo>
                      <a:pt x="83" y="116"/>
                    </a:lnTo>
                    <a:lnTo>
                      <a:pt x="83" y="110"/>
                    </a:lnTo>
                    <a:lnTo>
                      <a:pt x="83" y="108"/>
                    </a:lnTo>
                    <a:lnTo>
                      <a:pt x="83" y="105"/>
                    </a:lnTo>
                    <a:lnTo>
                      <a:pt x="83" y="105"/>
                    </a:lnTo>
                    <a:lnTo>
                      <a:pt x="83" y="102"/>
                    </a:lnTo>
                    <a:lnTo>
                      <a:pt x="83" y="100"/>
                    </a:lnTo>
                    <a:lnTo>
                      <a:pt x="81" y="97"/>
                    </a:lnTo>
                    <a:lnTo>
                      <a:pt x="81" y="97"/>
                    </a:lnTo>
                    <a:lnTo>
                      <a:pt x="78" y="94"/>
                    </a:lnTo>
                    <a:lnTo>
                      <a:pt x="75" y="94"/>
                    </a:lnTo>
                    <a:lnTo>
                      <a:pt x="73" y="91"/>
                    </a:lnTo>
                    <a:lnTo>
                      <a:pt x="70" y="89"/>
                    </a:lnTo>
                    <a:lnTo>
                      <a:pt x="73" y="89"/>
                    </a:lnTo>
                    <a:lnTo>
                      <a:pt x="73" y="83"/>
                    </a:lnTo>
                    <a:lnTo>
                      <a:pt x="70" y="81"/>
                    </a:lnTo>
                    <a:lnTo>
                      <a:pt x="70" y="78"/>
                    </a:lnTo>
                    <a:lnTo>
                      <a:pt x="73" y="75"/>
                    </a:lnTo>
                    <a:lnTo>
                      <a:pt x="70" y="73"/>
                    </a:lnTo>
                    <a:lnTo>
                      <a:pt x="67" y="70"/>
                    </a:lnTo>
                    <a:lnTo>
                      <a:pt x="62" y="67"/>
                    </a:lnTo>
                    <a:lnTo>
                      <a:pt x="59" y="62"/>
                    </a:lnTo>
                    <a:lnTo>
                      <a:pt x="54" y="62"/>
                    </a:lnTo>
                    <a:lnTo>
                      <a:pt x="48" y="62"/>
                    </a:lnTo>
                    <a:lnTo>
                      <a:pt x="46" y="67"/>
                    </a:lnTo>
                    <a:lnTo>
                      <a:pt x="40" y="70"/>
                    </a:lnTo>
                    <a:lnTo>
                      <a:pt x="38" y="67"/>
                    </a:lnTo>
                    <a:lnTo>
                      <a:pt x="35" y="67"/>
                    </a:lnTo>
                    <a:lnTo>
                      <a:pt x="30" y="65"/>
                    </a:lnTo>
                    <a:lnTo>
                      <a:pt x="27" y="67"/>
                    </a:lnTo>
                    <a:lnTo>
                      <a:pt x="27" y="70"/>
                    </a:lnTo>
                    <a:lnTo>
                      <a:pt x="22" y="70"/>
                    </a:lnTo>
                    <a:lnTo>
                      <a:pt x="19" y="73"/>
                    </a:lnTo>
                    <a:lnTo>
                      <a:pt x="19" y="65"/>
                    </a:lnTo>
                    <a:lnTo>
                      <a:pt x="19" y="59"/>
                    </a:lnTo>
                    <a:lnTo>
                      <a:pt x="16" y="57"/>
                    </a:lnTo>
                    <a:lnTo>
                      <a:pt x="19" y="54"/>
                    </a:lnTo>
                    <a:lnTo>
                      <a:pt x="19" y="51"/>
                    </a:lnTo>
                    <a:lnTo>
                      <a:pt x="16" y="48"/>
                    </a:lnTo>
                    <a:lnTo>
                      <a:pt x="19" y="46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11" y="46"/>
                    </a:lnTo>
                    <a:lnTo>
                      <a:pt x="8" y="46"/>
                    </a:lnTo>
                    <a:lnTo>
                      <a:pt x="8" y="40"/>
                    </a:lnTo>
                    <a:lnTo>
                      <a:pt x="11" y="40"/>
                    </a:lnTo>
                    <a:lnTo>
                      <a:pt x="8" y="35"/>
                    </a:lnTo>
                    <a:lnTo>
                      <a:pt x="5" y="32"/>
                    </a:lnTo>
                    <a:lnTo>
                      <a:pt x="3" y="32"/>
                    </a:lnTo>
                    <a:lnTo>
                      <a:pt x="0" y="30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19"/>
                    </a:lnTo>
                    <a:lnTo>
                      <a:pt x="11" y="16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Freeform 1182"/>
              <p:cNvSpPr>
                <a:spLocks noEditPoints="1"/>
              </p:cNvSpPr>
              <p:nvPr/>
            </p:nvSpPr>
            <p:spPr bwMode="auto">
              <a:xfrm>
                <a:off x="7045757" y="5023072"/>
                <a:ext cx="266289" cy="497844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9" y="5"/>
                  </a:cxn>
                  <a:cxn ang="0">
                    <a:pos x="18" y="10"/>
                  </a:cxn>
                  <a:cxn ang="0">
                    <a:pos x="22" y="15"/>
                  </a:cxn>
                  <a:cxn ang="0">
                    <a:pos x="27" y="15"/>
                  </a:cxn>
                  <a:cxn ang="0">
                    <a:pos x="35" y="14"/>
                  </a:cxn>
                  <a:cxn ang="0">
                    <a:pos x="38" y="19"/>
                  </a:cxn>
                  <a:cxn ang="0">
                    <a:pos x="40" y="24"/>
                  </a:cxn>
                  <a:cxn ang="0">
                    <a:pos x="43" y="27"/>
                  </a:cxn>
                  <a:cxn ang="0">
                    <a:pos x="43" y="32"/>
                  </a:cxn>
                  <a:cxn ang="0">
                    <a:pos x="38" y="33"/>
                  </a:cxn>
                  <a:cxn ang="0">
                    <a:pos x="31" y="33"/>
                  </a:cxn>
                  <a:cxn ang="0">
                    <a:pos x="28" y="39"/>
                  </a:cxn>
                  <a:cxn ang="0">
                    <a:pos x="29" y="45"/>
                  </a:cxn>
                  <a:cxn ang="0">
                    <a:pos x="27" y="45"/>
                  </a:cxn>
                  <a:cxn ang="0">
                    <a:pos x="24" y="43"/>
                  </a:cxn>
                  <a:cxn ang="0">
                    <a:pos x="22" y="43"/>
                  </a:cxn>
                  <a:cxn ang="0">
                    <a:pos x="20" y="42"/>
                  </a:cxn>
                  <a:cxn ang="0">
                    <a:pos x="19" y="39"/>
                  </a:cxn>
                  <a:cxn ang="0">
                    <a:pos x="17" y="39"/>
                  </a:cxn>
                  <a:cxn ang="0">
                    <a:pos x="15" y="39"/>
                  </a:cxn>
                  <a:cxn ang="0">
                    <a:pos x="15" y="43"/>
                  </a:cxn>
                  <a:cxn ang="0">
                    <a:pos x="15" y="47"/>
                  </a:cxn>
                  <a:cxn ang="0">
                    <a:pos x="12" y="56"/>
                  </a:cxn>
                  <a:cxn ang="0">
                    <a:pos x="12" y="58"/>
                  </a:cxn>
                  <a:cxn ang="0">
                    <a:pos x="14" y="62"/>
                  </a:cxn>
                  <a:cxn ang="0">
                    <a:pos x="16" y="61"/>
                  </a:cxn>
                  <a:cxn ang="0">
                    <a:pos x="17" y="65"/>
                  </a:cxn>
                  <a:cxn ang="0">
                    <a:pos x="19" y="66"/>
                  </a:cxn>
                  <a:cxn ang="0">
                    <a:pos x="19" y="70"/>
                  </a:cxn>
                  <a:cxn ang="0">
                    <a:pos x="20" y="71"/>
                  </a:cxn>
                  <a:cxn ang="0">
                    <a:pos x="23" y="74"/>
                  </a:cxn>
                  <a:cxn ang="0">
                    <a:pos x="27" y="76"/>
                  </a:cxn>
                  <a:cxn ang="0">
                    <a:pos x="27" y="79"/>
                  </a:cxn>
                  <a:cxn ang="0">
                    <a:pos x="23" y="79"/>
                  </a:cxn>
                  <a:cxn ang="0">
                    <a:pos x="21" y="75"/>
                  </a:cxn>
                  <a:cxn ang="0">
                    <a:pos x="18" y="75"/>
                  </a:cxn>
                  <a:cxn ang="0">
                    <a:pos x="15" y="72"/>
                  </a:cxn>
                  <a:cxn ang="0">
                    <a:pos x="12" y="69"/>
                  </a:cxn>
                  <a:cxn ang="0">
                    <a:pos x="10" y="65"/>
                  </a:cxn>
                  <a:cxn ang="0">
                    <a:pos x="8" y="64"/>
                  </a:cxn>
                  <a:cxn ang="0">
                    <a:pos x="9" y="60"/>
                  </a:cxn>
                  <a:cxn ang="0">
                    <a:pos x="10" y="57"/>
                  </a:cxn>
                  <a:cxn ang="0">
                    <a:pos x="10" y="52"/>
                  </a:cxn>
                  <a:cxn ang="0">
                    <a:pos x="13" y="45"/>
                  </a:cxn>
                  <a:cxn ang="0">
                    <a:pos x="12" y="40"/>
                  </a:cxn>
                  <a:cxn ang="0">
                    <a:pos x="8" y="33"/>
                  </a:cxn>
                  <a:cxn ang="0">
                    <a:pos x="7" y="27"/>
                  </a:cxn>
                  <a:cxn ang="0">
                    <a:pos x="7" y="22"/>
                  </a:cxn>
                  <a:cxn ang="0">
                    <a:pos x="3" y="16"/>
                  </a:cxn>
                  <a:cxn ang="0">
                    <a:pos x="0" y="12"/>
                  </a:cxn>
                  <a:cxn ang="0">
                    <a:pos x="3" y="8"/>
                  </a:cxn>
                  <a:cxn ang="0">
                    <a:pos x="8" y="5"/>
                  </a:cxn>
                  <a:cxn ang="0">
                    <a:pos x="10" y="2"/>
                  </a:cxn>
                  <a:cxn ang="0">
                    <a:pos x="12" y="0"/>
                  </a:cxn>
                  <a:cxn ang="0">
                    <a:pos x="15" y="74"/>
                  </a:cxn>
                  <a:cxn ang="0">
                    <a:pos x="12" y="70"/>
                  </a:cxn>
                  <a:cxn ang="0">
                    <a:pos x="8" y="69"/>
                  </a:cxn>
                  <a:cxn ang="0">
                    <a:pos x="27" y="46"/>
                  </a:cxn>
                  <a:cxn ang="0">
                    <a:pos x="16" y="58"/>
                  </a:cxn>
                  <a:cxn ang="0">
                    <a:pos x="16" y="60"/>
                  </a:cxn>
                </a:cxnLst>
                <a:rect l="0" t="0" r="r" b="b"/>
                <a:pathLst>
                  <a:path w="43" h="80">
                    <a:moveTo>
                      <a:pt x="12" y="0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79"/>
                      <a:pt x="27" y="79"/>
                      <a:pt x="27" y="79"/>
                    </a:cubicBezTo>
                    <a:cubicBezTo>
                      <a:pt x="27" y="79"/>
                      <a:pt x="27" y="79"/>
                      <a:pt x="27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  <a:moveTo>
                      <a:pt x="15" y="75"/>
                    </a:move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5" y="75"/>
                      <a:pt x="15" y="75"/>
                      <a:pt x="15" y="75"/>
                    </a:cubicBezTo>
                    <a:close/>
                    <a:moveTo>
                      <a:pt x="12" y="70"/>
                    </a:moveTo>
                    <a:cubicBezTo>
                      <a:pt x="12" y="71"/>
                      <a:pt x="12" y="71"/>
                      <a:pt x="12" y="71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lose/>
                    <a:moveTo>
                      <a:pt x="8" y="67"/>
                    </a:moveTo>
                    <a:cubicBezTo>
                      <a:pt x="8" y="68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8" y="67"/>
                      <a:pt x="8" y="67"/>
                    </a:cubicBezTo>
                    <a:close/>
                    <a:moveTo>
                      <a:pt x="27" y="45"/>
                    </a:moveTo>
                    <a:cubicBezTo>
                      <a:pt x="27" y="46"/>
                      <a:pt x="27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  <a:moveTo>
                      <a:pt x="17" y="58"/>
                    </a:move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17" y="58"/>
                      <a:pt x="17" y="58"/>
                      <a:pt x="17" y="58"/>
                    </a:cubicBezTo>
                    <a:close/>
                    <a:moveTo>
                      <a:pt x="17" y="59"/>
                    </a:move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0"/>
                      <a:pt x="17" y="60"/>
                      <a:pt x="17" y="60"/>
                    </a:cubicBezTo>
                    <a:lnTo>
                      <a:pt x="17" y="59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Freeform 1183"/>
              <p:cNvSpPr>
                <a:spLocks noEditPoints="1"/>
              </p:cNvSpPr>
              <p:nvPr/>
            </p:nvSpPr>
            <p:spPr bwMode="auto">
              <a:xfrm>
                <a:off x="6876723" y="4754470"/>
                <a:ext cx="280181" cy="627515"/>
              </a:xfrm>
              <a:custGeom>
                <a:avLst/>
                <a:gdLst/>
                <a:ahLst/>
                <a:cxnLst>
                  <a:cxn ang="0">
                    <a:pos x="65" y="3"/>
                  </a:cxn>
                  <a:cxn ang="0">
                    <a:pos x="76" y="22"/>
                  </a:cxn>
                  <a:cxn ang="0">
                    <a:pos x="73" y="38"/>
                  </a:cxn>
                  <a:cxn ang="0">
                    <a:pos x="68" y="46"/>
                  </a:cxn>
                  <a:cxn ang="0">
                    <a:pos x="70" y="57"/>
                  </a:cxn>
                  <a:cxn ang="0">
                    <a:pos x="81" y="65"/>
                  </a:cxn>
                  <a:cxn ang="0">
                    <a:pos x="86" y="73"/>
                  </a:cxn>
                  <a:cxn ang="0">
                    <a:pos x="100" y="78"/>
                  </a:cxn>
                  <a:cxn ang="0">
                    <a:pos x="92" y="91"/>
                  </a:cxn>
                  <a:cxn ang="0">
                    <a:pos x="102" y="97"/>
                  </a:cxn>
                  <a:cxn ang="0">
                    <a:pos x="121" y="97"/>
                  </a:cxn>
                  <a:cxn ang="0">
                    <a:pos x="110" y="110"/>
                  </a:cxn>
                  <a:cxn ang="0">
                    <a:pos x="100" y="118"/>
                  </a:cxn>
                  <a:cxn ang="0">
                    <a:pos x="94" y="129"/>
                  </a:cxn>
                  <a:cxn ang="0">
                    <a:pos x="78" y="137"/>
                  </a:cxn>
                  <a:cxn ang="0">
                    <a:pos x="76" y="151"/>
                  </a:cxn>
                  <a:cxn ang="0">
                    <a:pos x="89" y="169"/>
                  </a:cxn>
                  <a:cxn ang="0">
                    <a:pos x="92" y="183"/>
                  </a:cxn>
                  <a:cxn ang="0">
                    <a:pos x="94" y="204"/>
                  </a:cxn>
                  <a:cxn ang="0">
                    <a:pos x="105" y="226"/>
                  </a:cxn>
                  <a:cxn ang="0">
                    <a:pos x="108" y="245"/>
                  </a:cxn>
                  <a:cxn ang="0">
                    <a:pos x="100" y="263"/>
                  </a:cxn>
                  <a:cxn ang="0">
                    <a:pos x="94" y="261"/>
                  </a:cxn>
                  <a:cxn ang="0">
                    <a:pos x="97" y="253"/>
                  </a:cxn>
                  <a:cxn ang="0">
                    <a:pos x="97" y="239"/>
                  </a:cxn>
                  <a:cxn ang="0">
                    <a:pos x="94" y="220"/>
                  </a:cxn>
                  <a:cxn ang="0">
                    <a:pos x="89" y="215"/>
                  </a:cxn>
                  <a:cxn ang="0">
                    <a:pos x="84" y="199"/>
                  </a:cxn>
                  <a:cxn ang="0">
                    <a:pos x="81" y="180"/>
                  </a:cxn>
                  <a:cxn ang="0">
                    <a:pos x="76" y="175"/>
                  </a:cxn>
                  <a:cxn ang="0">
                    <a:pos x="68" y="164"/>
                  </a:cxn>
                  <a:cxn ang="0">
                    <a:pos x="68" y="167"/>
                  </a:cxn>
                  <a:cxn ang="0">
                    <a:pos x="59" y="172"/>
                  </a:cxn>
                  <a:cxn ang="0">
                    <a:pos x="57" y="177"/>
                  </a:cxn>
                  <a:cxn ang="0">
                    <a:pos x="43" y="183"/>
                  </a:cxn>
                  <a:cxn ang="0">
                    <a:pos x="38" y="186"/>
                  </a:cxn>
                  <a:cxn ang="0">
                    <a:pos x="35" y="183"/>
                  </a:cxn>
                  <a:cxn ang="0">
                    <a:pos x="38" y="164"/>
                  </a:cxn>
                  <a:cxn ang="0">
                    <a:pos x="33" y="148"/>
                  </a:cxn>
                  <a:cxn ang="0">
                    <a:pos x="25" y="134"/>
                  </a:cxn>
                  <a:cxn ang="0">
                    <a:pos x="14" y="134"/>
                  </a:cxn>
                  <a:cxn ang="0">
                    <a:pos x="19" y="134"/>
                  </a:cxn>
                  <a:cxn ang="0">
                    <a:pos x="22" y="126"/>
                  </a:cxn>
                  <a:cxn ang="0">
                    <a:pos x="8" y="124"/>
                  </a:cxn>
                  <a:cxn ang="0">
                    <a:pos x="8" y="121"/>
                  </a:cxn>
                  <a:cxn ang="0">
                    <a:pos x="0" y="108"/>
                  </a:cxn>
                  <a:cxn ang="0">
                    <a:pos x="6" y="94"/>
                  </a:cxn>
                  <a:cxn ang="0">
                    <a:pos x="11" y="81"/>
                  </a:cxn>
                  <a:cxn ang="0">
                    <a:pos x="19" y="65"/>
                  </a:cxn>
                  <a:cxn ang="0">
                    <a:pos x="27" y="38"/>
                  </a:cxn>
                  <a:cxn ang="0">
                    <a:pos x="38" y="16"/>
                  </a:cxn>
                  <a:cxn ang="0">
                    <a:pos x="51" y="8"/>
                  </a:cxn>
                  <a:cxn ang="0">
                    <a:pos x="16" y="143"/>
                  </a:cxn>
                </a:cxnLst>
                <a:rect l="0" t="0" r="r" b="b"/>
                <a:pathLst>
                  <a:path w="121" h="271">
                    <a:moveTo>
                      <a:pt x="54" y="0"/>
                    </a:moveTo>
                    <a:lnTo>
                      <a:pt x="57" y="0"/>
                    </a:lnTo>
                    <a:lnTo>
                      <a:pt x="59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5" y="3"/>
                    </a:lnTo>
                    <a:lnTo>
                      <a:pt x="68" y="6"/>
                    </a:lnTo>
                    <a:lnTo>
                      <a:pt x="70" y="8"/>
                    </a:lnTo>
                    <a:lnTo>
                      <a:pt x="73" y="8"/>
                    </a:lnTo>
                    <a:lnTo>
                      <a:pt x="73" y="11"/>
                    </a:lnTo>
                    <a:lnTo>
                      <a:pt x="73" y="16"/>
                    </a:lnTo>
                    <a:lnTo>
                      <a:pt x="76" y="22"/>
                    </a:lnTo>
                    <a:lnTo>
                      <a:pt x="76" y="24"/>
                    </a:lnTo>
                    <a:lnTo>
                      <a:pt x="76" y="30"/>
                    </a:lnTo>
                    <a:lnTo>
                      <a:pt x="76" y="32"/>
                    </a:lnTo>
                    <a:lnTo>
                      <a:pt x="76" y="35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0" y="38"/>
                    </a:lnTo>
                    <a:lnTo>
                      <a:pt x="70" y="40"/>
                    </a:lnTo>
                    <a:lnTo>
                      <a:pt x="73" y="43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68" y="46"/>
                    </a:lnTo>
                    <a:lnTo>
                      <a:pt x="65" y="49"/>
                    </a:lnTo>
                    <a:lnTo>
                      <a:pt x="68" y="51"/>
                    </a:lnTo>
                    <a:lnTo>
                      <a:pt x="65" y="51"/>
                    </a:lnTo>
                    <a:lnTo>
                      <a:pt x="65" y="54"/>
                    </a:lnTo>
                    <a:lnTo>
                      <a:pt x="68" y="57"/>
                    </a:lnTo>
                    <a:lnTo>
                      <a:pt x="70" y="57"/>
                    </a:lnTo>
                    <a:lnTo>
                      <a:pt x="70" y="59"/>
                    </a:lnTo>
                    <a:lnTo>
                      <a:pt x="70" y="62"/>
                    </a:lnTo>
                    <a:lnTo>
                      <a:pt x="73" y="65"/>
                    </a:lnTo>
                    <a:lnTo>
                      <a:pt x="76" y="62"/>
                    </a:lnTo>
                    <a:lnTo>
                      <a:pt x="81" y="62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84" y="67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6" y="70"/>
                    </a:lnTo>
                    <a:lnTo>
                      <a:pt x="86" y="73"/>
                    </a:lnTo>
                    <a:lnTo>
                      <a:pt x="92" y="73"/>
                    </a:lnTo>
                    <a:lnTo>
                      <a:pt x="92" y="75"/>
                    </a:lnTo>
                    <a:lnTo>
                      <a:pt x="92" y="78"/>
                    </a:lnTo>
                    <a:lnTo>
                      <a:pt x="92" y="75"/>
                    </a:lnTo>
                    <a:lnTo>
                      <a:pt x="97" y="75"/>
                    </a:lnTo>
                    <a:lnTo>
                      <a:pt x="100" y="78"/>
                    </a:lnTo>
                    <a:lnTo>
                      <a:pt x="100" y="78"/>
                    </a:lnTo>
                    <a:lnTo>
                      <a:pt x="97" y="81"/>
                    </a:lnTo>
                    <a:lnTo>
                      <a:pt x="97" y="83"/>
                    </a:lnTo>
                    <a:lnTo>
                      <a:pt x="94" y="89"/>
                    </a:lnTo>
                    <a:lnTo>
                      <a:pt x="92" y="91"/>
                    </a:lnTo>
                    <a:lnTo>
                      <a:pt x="92" y="91"/>
                    </a:lnTo>
                    <a:lnTo>
                      <a:pt x="94" y="91"/>
                    </a:lnTo>
                    <a:lnTo>
                      <a:pt x="100" y="91"/>
                    </a:lnTo>
                    <a:lnTo>
                      <a:pt x="100" y="91"/>
                    </a:lnTo>
                    <a:lnTo>
                      <a:pt x="102" y="91"/>
                    </a:lnTo>
                    <a:lnTo>
                      <a:pt x="102" y="94"/>
                    </a:lnTo>
                    <a:lnTo>
                      <a:pt x="102" y="97"/>
                    </a:lnTo>
                    <a:lnTo>
                      <a:pt x="102" y="100"/>
                    </a:lnTo>
                    <a:lnTo>
                      <a:pt x="105" y="100"/>
                    </a:lnTo>
                    <a:lnTo>
                      <a:pt x="108" y="100"/>
                    </a:lnTo>
                    <a:lnTo>
                      <a:pt x="110" y="100"/>
                    </a:lnTo>
                    <a:lnTo>
                      <a:pt x="119" y="97"/>
                    </a:lnTo>
                    <a:lnTo>
                      <a:pt x="121" y="97"/>
                    </a:lnTo>
                    <a:lnTo>
                      <a:pt x="119" y="100"/>
                    </a:lnTo>
                    <a:lnTo>
                      <a:pt x="116" y="102"/>
                    </a:lnTo>
                    <a:lnTo>
                      <a:pt x="113" y="105"/>
                    </a:lnTo>
                    <a:lnTo>
                      <a:pt x="113" y="108"/>
                    </a:lnTo>
                    <a:lnTo>
                      <a:pt x="110" y="108"/>
                    </a:lnTo>
                    <a:lnTo>
                      <a:pt x="110" y="110"/>
                    </a:lnTo>
                    <a:lnTo>
                      <a:pt x="108" y="113"/>
                    </a:lnTo>
                    <a:lnTo>
                      <a:pt x="108" y="113"/>
                    </a:lnTo>
                    <a:lnTo>
                      <a:pt x="105" y="116"/>
                    </a:lnTo>
                    <a:lnTo>
                      <a:pt x="102" y="11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100" y="121"/>
                    </a:lnTo>
                    <a:lnTo>
                      <a:pt x="100" y="124"/>
                    </a:lnTo>
                    <a:lnTo>
                      <a:pt x="97" y="121"/>
                    </a:lnTo>
                    <a:lnTo>
                      <a:pt x="94" y="124"/>
                    </a:lnTo>
                    <a:lnTo>
                      <a:pt x="94" y="126"/>
                    </a:lnTo>
                    <a:lnTo>
                      <a:pt x="94" y="129"/>
                    </a:lnTo>
                    <a:lnTo>
                      <a:pt x="89" y="129"/>
                    </a:lnTo>
                    <a:lnTo>
                      <a:pt x="86" y="132"/>
                    </a:lnTo>
                    <a:lnTo>
                      <a:pt x="81" y="129"/>
                    </a:lnTo>
                    <a:lnTo>
                      <a:pt x="81" y="132"/>
                    </a:lnTo>
                    <a:lnTo>
                      <a:pt x="81" y="137"/>
                    </a:lnTo>
                    <a:lnTo>
                      <a:pt x="78" y="137"/>
                    </a:lnTo>
                    <a:lnTo>
                      <a:pt x="78" y="143"/>
                    </a:lnTo>
                    <a:lnTo>
                      <a:pt x="78" y="145"/>
                    </a:lnTo>
                    <a:lnTo>
                      <a:pt x="78" y="145"/>
                    </a:lnTo>
                    <a:lnTo>
                      <a:pt x="73" y="148"/>
                    </a:lnTo>
                    <a:lnTo>
                      <a:pt x="73" y="151"/>
                    </a:lnTo>
                    <a:lnTo>
                      <a:pt x="76" y="151"/>
                    </a:lnTo>
                    <a:lnTo>
                      <a:pt x="78" y="153"/>
                    </a:lnTo>
                    <a:lnTo>
                      <a:pt x="81" y="156"/>
                    </a:lnTo>
                    <a:lnTo>
                      <a:pt x="81" y="159"/>
                    </a:lnTo>
                    <a:lnTo>
                      <a:pt x="84" y="161"/>
                    </a:lnTo>
                    <a:lnTo>
                      <a:pt x="86" y="167"/>
                    </a:lnTo>
                    <a:lnTo>
                      <a:pt x="89" y="169"/>
                    </a:lnTo>
                    <a:lnTo>
                      <a:pt x="92" y="172"/>
                    </a:lnTo>
                    <a:lnTo>
                      <a:pt x="92" y="175"/>
                    </a:lnTo>
                    <a:lnTo>
                      <a:pt x="94" y="177"/>
                    </a:lnTo>
                    <a:lnTo>
                      <a:pt x="94" y="180"/>
                    </a:lnTo>
                    <a:lnTo>
                      <a:pt x="92" y="180"/>
                    </a:lnTo>
                    <a:lnTo>
                      <a:pt x="92" y="183"/>
                    </a:lnTo>
                    <a:lnTo>
                      <a:pt x="92" y="188"/>
                    </a:lnTo>
                    <a:lnTo>
                      <a:pt x="92" y="191"/>
                    </a:lnTo>
                    <a:lnTo>
                      <a:pt x="89" y="194"/>
                    </a:lnTo>
                    <a:lnTo>
                      <a:pt x="92" y="199"/>
                    </a:lnTo>
                    <a:lnTo>
                      <a:pt x="92" y="202"/>
                    </a:lnTo>
                    <a:lnTo>
                      <a:pt x="94" y="204"/>
                    </a:lnTo>
                    <a:lnTo>
                      <a:pt x="100" y="207"/>
                    </a:lnTo>
                    <a:lnTo>
                      <a:pt x="102" y="212"/>
                    </a:lnTo>
                    <a:lnTo>
                      <a:pt x="105" y="218"/>
                    </a:lnTo>
                    <a:lnTo>
                      <a:pt x="105" y="220"/>
                    </a:lnTo>
                    <a:lnTo>
                      <a:pt x="105" y="223"/>
                    </a:lnTo>
                    <a:lnTo>
                      <a:pt x="105" y="226"/>
                    </a:lnTo>
                    <a:lnTo>
                      <a:pt x="105" y="226"/>
                    </a:lnTo>
                    <a:lnTo>
                      <a:pt x="105" y="231"/>
                    </a:lnTo>
                    <a:lnTo>
                      <a:pt x="108" y="234"/>
                    </a:lnTo>
                    <a:lnTo>
                      <a:pt x="108" y="237"/>
                    </a:lnTo>
                    <a:lnTo>
                      <a:pt x="108" y="239"/>
                    </a:lnTo>
                    <a:lnTo>
                      <a:pt x="108" y="245"/>
                    </a:lnTo>
                    <a:lnTo>
                      <a:pt x="108" y="245"/>
                    </a:lnTo>
                    <a:lnTo>
                      <a:pt x="105" y="255"/>
                    </a:lnTo>
                    <a:lnTo>
                      <a:pt x="100" y="255"/>
                    </a:lnTo>
                    <a:lnTo>
                      <a:pt x="100" y="261"/>
                    </a:lnTo>
                    <a:lnTo>
                      <a:pt x="100" y="261"/>
                    </a:lnTo>
                    <a:lnTo>
                      <a:pt x="100" y="263"/>
                    </a:lnTo>
                    <a:lnTo>
                      <a:pt x="100" y="263"/>
                    </a:lnTo>
                    <a:lnTo>
                      <a:pt x="97" y="266"/>
                    </a:lnTo>
                    <a:lnTo>
                      <a:pt x="97" y="271"/>
                    </a:lnTo>
                    <a:lnTo>
                      <a:pt x="97" y="266"/>
                    </a:lnTo>
                    <a:lnTo>
                      <a:pt x="97" y="263"/>
                    </a:lnTo>
                    <a:lnTo>
                      <a:pt x="94" y="261"/>
                    </a:lnTo>
                    <a:lnTo>
                      <a:pt x="94" y="258"/>
                    </a:lnTo>
                    <a:lnTo>
                      <a:pt x="97" y="261"/>
                    </a:lnTo>
                    <a:lnTo>
                      <a:pt x="97" y="258"/>
                    </a:lnTo>
                    <a:lnTo>
                      <a:pt x="100" y="255"/>
                    </a:lnTo>
                    <a:lnTo>
                      <a:pt x="100" y="253"/>
                    </a:lnTo>
                    <a:lnTo>
                      <a:pt x="97" y="253"/>
                    </a:lnTo>
                    <a:lnTo>
                      <a:pt x="97" y="250"/>
                    </a:lnTo>
                    <a:lnTo>
                      <a:pt x="100" y="250"/>
                    </a:lnTo>
                    <a:lnTo>
                      <a:pt x="100" y="247"/>
                    </a:lnTo>
                    <a:lnTo>
                      <a:pt x="97" y="245"/>
                    </a:lnTo>
                    <a:lnTo>
                      <a:pt x="100" y="242"/>
                    </a:lnTo>
                    <a:lnTo>
                      <a:pt x="97" y="239"/>
                    </a:lnTo>
                    <a:lnTo>
                      <a:pt x="97" y="239"/>
                    </a:lnTo>
                    <a:lnTo>
                      <a:pt x="97" y="234"/>
                    </a:lnTo>
                    <a:lnTo>
                      <a:pt x="97" y="234"/>
                    </a:lnTo>
                    <a:lnTo>
                      <a:pt x="97" y="231"/>
                    </a:lnTo>
                    <a:lnTo>
                      <a:pt x="94" y="231"/>
                    </a:lnTo>
                    <a:lnTo>
                      <a:pt x="94" y="220"/>
                    </a:lnTo>
                    <a:lnTo>
                      <a:pt x="92" y="220"/>
                    </a:lnTo>
                    <a:lnTo>
                      <a:pt x="92" y="218"/>
                    </a:lnTo>
                    <a:lnTo>
                      <a:pt x="89" y="215"/>
                    </a:lnTo>
                    <a:lnTo>
                      <a:pt x="89" y="218"/>
                    </a:lnTo>
                    <a:lnTo>
                      <a:pt x="89" y="218"/>
                    </a:lnTo>
                    <a:lnTo>
                      <a:pt x="89" y="215"/>
                    </a:lnTo>
                    <a:lnTo>
                      <a:pt x="89" y="215"/>
                    </a:lnTo>
                    <a:lnTo>
                      <a:pt x="89" y="207"/>
                    </a:lnTo>
                    <a:lnTo>
                      <a:pt x="86" y="204"/>
                    </a:lnTo>
                    <a:lnTo>
                      <a:pt x="86" y="202"/>
                    </a:lnTo>
                    <a:lnTo>
                      <a:pt x="86" y="202"/>
                    </a:lnTo>
                    <a:lnTo>
                      <a:pt x="84" y="199"/>
                    </a:lnTo>
                    <a:lnTo>
                      <a:pt x="84" y="196"/>
                    </a:lnTo>
                    <a:lnTo>
                      <a:pt x="84" y="196"/>
                    </a:lnTo>
                    <a:lnTo>
                      <a:pt x="81" y="186"/>
                    </a:lnTo>
                    <a:lnTo>
                      <a:pt x="81" y="183"/>
                    </a:lnTo>
                    <a:lnTo>
                      <a:pt x="78" y="180"/>
                    </a:lnTo>
                    <a:lnTo>
                      <a:pt x="81" y="180"/>
                    </a:lnTo>
                    <a:lnTo>
                      <a:pt x="81" y="180"/>
                    </a:lnTo>
                    <a:lnTo>
                      <a:pt x="78" y="175"/>
                    </a:lnTo>
                    <a:lnTo>
                      <a:pt x="78" y="175"/>
                    </a:lnTo>
                    <a:lnTo>
                      <a:pt x="78" y="172"/>
                    </a:lnTo>
                    <a:lnTo>
                      <a:pt x="78" y="175"/>
                    </a:lnTo>
                    <a:lnTo>
                      <a:pt x="76" y="175"/>
                    </a:lnTo>
                    <a:lnTo>
                      <a:pt x="73" y="175"/>
                    </a:lnTo>
                    <a:lnTo>
                      <a:pt x="73" y="172"/>
                    </a:lnTo>
                    <a:lnTo>
                      <a:pt x="73" y="172"/>
                    </a:lnTo>
                    <a:lnTo>
                      <a:pt x="70" y="167"/>
                    </a:lnTo>
                    <a:lnTo>
                      <a:pt x="70" y="164"/>
                    </a:lnTo>
                    <a:lnTo>
                      <a:pt x="68" y="164"/>
                    </a:lnTo>
                    <a:lnTo>
                      <a:pt x="68" y="161"/>
                    </a:lnTo>
                    <a:lnTo>
                      <a:pt x="65" y="161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68" y="167"/>
                    </a:lnTo>
                    <a:lnTo>
                      <a:pt x="68" y="167"/>
                    </a:lnTo>
                    <a:lnTo>
                      <a:pt x="68" y="169"/>
                    </a:lnTo>
                    <a:lnTo>
                      <a:pt x="68" y="169"/>
                    </a:lnTo>
                    <a:lnTo>
                      <a:pt x="68" y="172"/>
                    </a:lnTo>
                    <a:lnTo>
                      <a:pt x="62" y="175"/>
                    </a:lnTo>
                    <a:lnTo>
                      <a:pt x="62" y="175"/>
                    </a:lnTo>
                    <a:lnTo>
                      <a:pt x="59" y="172"/>
                    </a:lnTo>
                    <a:lnTo>
                      <a:pt x="59" y="172"/>
                    </a:lnTo>
                    <a:lnTo>
                      <a:pt x="59" y="175"/>
                    </a:lnTo>
                    <a:lnTo>
                      <a:pt x="59" y="175"/>
                    </a:lnTo>
                    <a:lnTo>
                      <a:pt x="62" y="177"/>
                    </a:lnTo>
                    <a:lnTo>
                      <a:pt x="59" y="177"/>
                    </a:lnTo>
                    <a:lnTo>
                      <a:pt x="57" y="177"/>
                    </a:lnTo>
                    <a:lnTo>
                      <a:pt x="54" y="177"/>
                    </a:lnTo>
                    <a:lnTo>
                      <a:pt x="54" y="180"/>
                    </a:lnTo>
                    <a:lnTo>
                      <a:pt x="49" y="183"/>
                    </a:lnTo>
                    <a:lnTo>
                      <a:pt x="46" y="183"/>
                    </a:lnTo>
                    <a:lnTo>
                      <a:pt x="46" y="183"/>
                    </a:lnTo>
                    <a:lnTo>
                      <a:pt x="43" y="183"/>
                    </a:lnTo>
                    <a:lnTo>
                      <a:pt x="43" y="183"/>
                    </a:lnTo>
                    <a:lnTo>
                      <a:pt x="43" y="186"/>
                    </a:lnTo>
                    <a:lnTo>
                      <a:pt x="43" y="186"/>
                    </a:lnTo>
                    <a:lnTo>
                      <a:pt x="41" y="183"/>
                    </a:lnTo>
                    <a:lnTo>
                      <a:pt x="38" y="186"/>
                    </a:lnTo>
                    <a:lnTo>
                      <a:pt x="38" y="186"/>
                    </a:lnTo>
                    <a:lnTo>
                      <a:pt x="35" y="186"/>
                    </a:lnTo>
                    <a:lnTo>
                      <a:pt x="35" y="183"/>
                    </a:lnTo>
                    <a:lnTo>
                      <a:pt x="38" y="180"/>
                    </a:lnTo>
                    <a:lnTo>
                      <a:pt x="41" y="175"/>
                    </a:lnTo>
                    <a:lnTo>
                      <a:pt x="38" y="180"/>
                    </a:lnTo>
                    <a:lnTo>
                      <a:pt x="35" y="183"/>
                    </a:lnTo>
                    <a:lnTo>
                      <a:pt x="33" y="186"/>
                    </a:lnTo>
                    <a:lnTo>
                      <a:pt x="33" y="183"/>
                    </a:lnTo>
                    <a:lnTo>
                      <a:pt x="33" y="183"/>
                    </a:lnTo>
                    <a:lnTo>
                      <a:pt x="33" y="180"/>
                    </a:lnTo>
                    <a:lnTo>
                      <a:pt x="35" y="167"/>
                    </a:lnTo>
                    <a:lnTo>
                      <a:pt x="38" y="164"/>
                    </a:lnTo>
                    <a:lnTo>
                      <a:pt x="35" y="164"/>
                    </a:lnTo>
                    <a:lnTo>
                      <a:pt x="33" y="156"/>
                    </a:lnTo>
                    <a:lnTo>
                      <a:pt x="33" y="151"/>
                    </a:lnTo>
                    <a:lnTo>
                      <a:pt x="33" y="151"/>
                    </a:lnTo>
                    <a:lnTo>
                      <a:pt x="33" y="151"/>
                    </a:lnTo>
                    <a:lnTo>
                      <a:pt x="33" y="148"/>
                    </a:lnTo>
                    <a:lnTo>
                      <a:pt x="30" y="148"/>
                    </a:lnTo>
                    <a:lnTo>
                      <a:pt x="30" y="143"/>
                    </a:lnTo>
                    <a:lnTo>
                      <a:pt x="27" y="143"/>
                    </a:lnTo>
                    <a:lnTo>
                      <a:pt x="27" y="140"/>
                    </a:lnTo>
                    <a:lnTo>
                      <a:pt x="27" y="137"/>
                    </a:lnTo>
                    <a:lnTo>
                      <a:pt x="25" y="134"/>
                    </a:lnTo>
                    <a:lnTo>
                      <a:pt x="25" y="137"/>
                    </a:lnTo>
                    <a:lnTo>
                      <a:pt x="25" y="143"/>
                    </a:lnTo>
                    <a:lnTo>
                      <a:pt x="19" y="140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6" y="132"/>
                    </a:lnTo>
                    <a:lnTo>
                      <a:pt x="19" y="134"/>
                    </a:lnTo>
                    <a:lnTo>
                      <a:pt x="19" y="137"/>
                    </a:lnTo>
                    <a:lnTo>
                      <a:pt x="22" y="134"/>
                    </a:lnTo>
                    <a:lnTo>
                      <a:pt x="19" y="134"/>
                    </a:lnTo>
                    <a:lnTo>
                      <a:pt x="19" y="132"/>
                    </a:lnTo>
                    <a:lnTo>
                      <a:pt x="19" y="132"/>
                    </a:lnTo>
                    <a:lnTo>
                      <a:pt x="22" y="132"/>
                    </a:lnTo>
                    <a:lnTo>
                      <a:pt x="25" y="132"/>
                    </a:lnTo>
                    <a:lnTo>
                      <a:pt x="25" y="129"/>
                    </a:lnTo>
                    <a:lnTo>
                      <a:pt x="22" y="126"/>
                    </a:lnTo>
                    <a:lnTo>
                      <a:pt x="16" y="126"/>
                    </a:lnTo>
                    <a:lnTo>
                      <a:pt x="16" y="124"/>
                    </a:lnTo>
                    <a:lnTo>
                      <a:pt x="14" y="124"/>
                    </a:lnTo>
                    <a:lnTo>
                      <a:pt x="11" y="121"/>
                    </a:lnTo>
                    <a:lnTo>
                      <a:pt x="11" y="124"/>
                    </a:lnTo>
                    <a:lnTo>
                      <a:pt x="8" y="124"/>
                    </a:lnTo>
                    <a:lnTo>
                      <a:pt x="8" y="124"/>
                    </a:lnTo>
                    <a:lnTo>
                      <a:pt x="11" y="121"/>
                    </a:lnTo>
                    <a:lnTo>
                      <a:pt x="8" y="121"/>
                    </a:lnTo>
                    <a:lnTo>
                      <a:pt x="6" y="118"/>
                    </a:lnTo>
                    <a:lnTo>
                      <a:pt x="6" y="121"/>
                    </a:lnTo>
                    <a:lnTo>
                      <a:pt x="8" y="121"/>
                    </a:lnTo>
                    <a:lnTo>
                      <a:pt x="3" y="116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3" y="105"/>
                    </a:lnTo>
                    <a:lnTo>
                      <a:pt x="3" y="105"/>
                    </a:lnTo>
                    <a:lnTo>
                      <a:pt x="6" y="102"/>
                    </a:lnTo>
                    <a:lnTo>
                      <a:pt x="6" y="97"/>
                    </a:lnTo>
                    <a:lnTo>
                      <a:pt x="6" y="94"/>
                    </a:lnTo>
                    <a:lnTo>
                      <a:pt x="6" y="94"/>
                    </a:lnTo>
                    <a:lnTo>
                      <a:pt x="8" y="94"/>
                    </a:lnTo>
                    <a:lnTo>
                      <a:pt x="11" y="89"/>
                    </a:lnTo>
                    <a:lnTo>
                      <a:pt x="8" y="86"/>
                    </a:lnTo>
                    <a:lnTo>
                      <a:pt x="8" y="83"/>
                    </a:lnTo>
                    <a:lnTo>
                      <a:pt x="8" y="81"/>
                    </a:lnTo>
                    <a:lnTo>
                      <a:pt x="11" y="81"/>
                    </a:lnTo>
                    <a:lnTo>
                      <a:pt x="11" y="75"/>
                    </a:lnTo>
                    <a:lnTo>
                      <a:pt x="11" y="73"/>
                    </a:lnTo>
                    <a:lnTo>
                      <a:pt x="11" y="65"/>
                    </a:lnTo>
                    <a:lnTo>
                      <a:pt x="14" y="65"/>
                    </a:lnTo>
                    <a:lnTo>
                      <a:pt x="16" y="65"/>
                    </a:lnTo>
                    <a:lnTo>
                      <a:pt x="19" y="65"/>
                    </a:lnTo>
                    <a:lnTo>
                      <a:pt x="22" y="62"/>
                    </a:lnTo>
                    <a:lnTo>
                      <a:pt x="22" y="54"/>
                    </a:lnTo>
                    <a:lnTo>
                      <a:pt x="25" y="49"/>
                    </a:lnTo>
                    <a:lnTo>
                      <a:pt x="22" y="46"/>
                    </a:lnTo>
                    <a:lnTo>
                      <a:pt x="22" y="43"/>
                    </a:lnTo>
                    <a:lnTo>
                      <a:pt x="27" y="38"/>
                    </a:lnTo>
                    <a:lnTo>
                      <a:pt x="27" y="32"/>
                    </a:lnTo>
                    <a:lnTo>
                      <a:pt x="27" y="30"/>
                    </a:lnTo>
                    <a:lnTo>
                      <a:pt x="27" y="27"/>
                    </a:lnTo>
                    <a:lnTo>
                      <a:pt x="33" y="22"/>
                    </a:lnTo>
                    <a:lnTo>
                      <a:pt x="35" y="19"/>
                    </a:lnTo>
                    <a:lnTo>
                      <a:pt x="38" y="16"/>
                    </a:lnTo>
                    <a:lnTo>
                      <a:pt x="41" y="11"/>
                    </a:lnTo>
                    <a:lnTo>
                      <a:pt x="43" y="11"/>
                    </a:lnTo>
                    <a:lnTo>
                      <a:pt x="49" y="8"/>
                    </a:lnTo>
                    <a:lnTo>
                      <a:pt x="49" y="11"/>
                    </a:lnTo>
                    <a:lnTo>
                      <a:pt x="51" y="11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4" y="3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  <a:moveTo>
                      <a:pt x="16" y="143"/>
                    </a:moveTo>
                    <a:lnTo>
                      <a:pt x="16" y="145"/>
                    </a:lnTo>
                    <a:lnTo>
                      <a:pt x="22" y="148"/>
                    </a:lnTo>
                    <a:lnTo>
                      <a:pt x="22" y="145"/>
                    </a:lnTo>
                    <a:lnTo>
                      <a:pt x="19" y="143"/>
                    </a:lnTo>
                    <a:lnTo>
                      <a:pt x="16" y="14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Freeform 1184"/>
              <p:cNvSpPr>
                <a:spLocks noEditPoints="1"/>
              </p:cNvSpPr>
              <p:nvPr/>
            </p:nvSpPr>
            <p:spPr bwMode="auto">
              <a:xfrm>
                <a:off x="6510868" y="5381982"/>
                <a:ext cx="67152" cy="131987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3" y="22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5" y="6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6"/>
                  </a:cxn>
                  <a:cxn ang="0">
                    <a:pos x="11" y="3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11" y="6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3" y="14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3" y="22"/>
                  </a:cxn>
                  <a:cxn ang="0">
                    <a:pos x="3" y="30"/>
                  </a:cxn>
                  <a:cxn ang="0">
                    <a:pos x="3" y="35"/>
                  </a:cxn>
                  <a:cxn ang="0">
                    <a:pos x="3" y="43"/>
                  </a:cxn>
                  <a:cxn ang="0">
                    <a:pos x="8" y="54"/>
                  </a:cxn>
                  <a:cxn ang="0">
                    <a:pos x="13" y="57"/>
                  </a:cxn>
                  <a:cxn ang="0">
                    <a:pos x="21" y="54"/>
                  </a:cxn>
                  <a:cxn ang="0">
                    <a:pos x="29" y="46"/>
                  </a:cxn>
                  <a:cxn ang="0">
                    <a:pos x="29" y="41"/>
                  </a:cxn>
                  <a:cxn ang="0">
                    <a:pos x="29" y="35"/>
                  </a:cxn>
                  <a:cxn ang="0">
                    <a:pos x="29" y="33"/>
                  </a:cxn>
                  <a:cxn ang="0">
                    <a:pos x="24" y="25"/>
                  </a:cxn>
                  <a:cxn ang="0">
                    <a:pos x="21" y="22"/>
                  </a:cxn>
                  <a:cxn ang="0">
                    <a:pos x="19" y="19"/>
                  </a:cxn>
                  <a:cxn ang="0">
                    <a:pos x="21" y="17"/>
                  </a:cxn>
                  <a:cxn ang="0">
                    <a:pos x="19" y="14"/>
                  </a:cxn>
                  <a:cxn ang="0">
                    <a:pos x="16" y="11"/>
                  </a:cxn>
                  <a:cxn ang="0">
                    <a:pos x="16" y="9"/>
                  </a:cxn>
                  <a:cxn ang="0">
                    <a:pos x="11" y="9"/>
                  </a:cxn>
                  <a:cxn ang="0">
                    <a:pos x="8" y="6"/>
                  </a:cxn>
                </a:cxnLst>
                <a:rect l="0" t="0" r="r" b="b"/>
                <a:pathLst>
                  <a:path w="29" h="57">
                    <a:moveTo>
                      <a:pt x="0" y="27"/>
                    </a:moveTo>
                    <a:lnTo>
                      <a:pt x="0" y="25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  <a:moveTo>
                      <a:pt x="5" y="6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5" y="6"/>
                    </a:lnTo>
                    <a:close/>
                    <a:moveTo>
                      <a:pt x="8" y="3"/>
                    </a:moveTo>
                    <a:lnTo>
                      <a:pt x="11" y="3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0" y="30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3" y="38"/>
                    </a:lnTo>
                    <a:lnTo>
                      <a:pt x="3" y="43"/>
                    </a:lnTo>
                    <a:lnTo>
                      <a:pt x="5" y="52"/>
                    </a:lnTo>
                    <a:lnTo>
                      <a:pt x="8" y="54"/>
                    </a:lnTo>
                    <a:lnTo>
                      <a:pt x="11" y="57"/>
                    </a:lnTo>
                    <a:lnTo>
                      <a:pt x="13" y="57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7" y="49"/>
                    </a:lnTo>
                    <a:lnTo>
                      <a:pt x="29" y="46"/>
                    </a:lnTo>
                    <a:lnTo>
                      <a:pt x="29" y="43"/>
                    </a:lnTo>
                    <a:lnTo>
                      <a:pt x="29" y="41"/>
                    </a:lnTo>
                    <a:lnTo>
                      <a:pt x="29" y="41"/>
                    </a:lnTo>
                    <a:lnTo>
                      <a:pt x="29" y="35"/>
                    </a:lnTo>
                    <a:lnTo>
                      <a:pt x="29" y="35"/>
                    </a:lnTo>
                    <a:lnTo>
                      <a:pt x="29" y="33"/>
                    </a:lnTo>
                    <a:lnTo>
                      <a:pt x="27" y="30"/>
                    </a:lnTo>
                    <a:lnTo>
                      <a:pt x="24" y="25"/>
                    </a:lnTo>
                    <a:lnTo>
                      <a:pt x="24" y="22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7"/>
                    </a:lnTo>
                    <a:lnTo>
                      <a:pt x="19" y="17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8" y="9"/>
                    </a:lnTo>
                    <a:lnTo>
                      <a:pt x="8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1185"/>
              <p:cNvSpPr>
                <a:spLocks noEditPoints="1"/>
              </p:cNvSpPr>
              <p:nvPr/>
            </p:nvSpPr>
            <p:spPr bwMode="auto">
              <a:xfrm>
                <a:off x="6119539" y="4580803"/>
                <a:ext cx="882225" cy="859069"/>
              </a:xfrm>
              <a:custGeom>
                <a:avLst/>
                <a:gdLst/>
                <a:ahLst/>
                <a:cxnLst>
                  <a:cxn ang="0">
                    <a:pos x="131" y="32"/>
                  </a:cxn>
                  <a:cxn ang="0">
                    <a:pos x="150" y="43"/>
                  </a:cxn>
                  <a:cxn ang="0">
                    <a:pos x="156" y="72"/>
                  </a:cxn>
                  <a:cxn ang="0">
                    <a:pos x="198" y="89"/>
                  </a:cxn>
                  <a:cxn ang="0">
                    <a:pos x="247" y="102"/>
                  </a:cxn>
                  <a:cxn ang="0">
                    <a:pos x="268" y="81"/>
                  </a:cxn>
                  <a:cxn ang="0">
                    <a:pos x="290" y="99"/>
                  </a:cxn>
                  <a:cxn ang="0">
                    <a:pos x="306" y="83"/>
                  </a:cxn>
                  <a:cxn ang="0">
                    <a:pos x="325" y="70"/>
                  </a:cxn>
                  <a:cxn ang="0">
                    <a:pos x="354" y="59"/>
                  </a:cxn>
                  <a:cxn ang="0">
                    <a:pos x="368" y="62"/>
                  </a:cxn>
                  <a:cxn ang="0">
                    <a:pos x="381" y="75"/>
                  </a:cxn>
                  <a:cxn ang="0">
                    <a:pos x="362" y="94"/>
                  </a:cxn>
                  <a:cxn ang="0">
                    <a:pos x="349" y="137"/>
                  </a:cxn>
                  <a:cxn ang="0">
                    <a:pos x="335" y="161"/>
                  </a:cxn>
                  <a:cxn ang="0">
                    <a:pos x="330" y="169"/>
                  </a:cxn>
                  <a:cxn ang="0">
                    <a:pos x="319" y="145"/>
                  </a:cxn>
                  <a:cxn ang="0">
                    <a:pos x="311" y="150"/>
                  </a:cxn>
                  <a:cxn ang="0">
                    <a:pos x="317" y="137"/>
                  </a:cxn>
                  <a:cxn ang="0">
                    <a:pos x="314" y="121"/>
                  </a:cxn>
                  <a:cxn ang="0">
                    <a:pos x="287" y="113"/>
                  </a:cxn>
                  <a:cxn ang="0">
                    <a:pos x="276" y="105"/>
                  </a:cxn>
                  <a:cxn ang="0">
                    <a:pos x="266" y="105"/>
                  </a:cxn>
                  <a:cxn ang="0">
                    <a:pos x="271" y="121"/>
                  </a:cxn>
                  <a:cxn ang="0">
                    <a:pos x="276" y="150"/>
                  </a:cxn>
                  <a:cxn ang="0">
                    <a:pos x="279" y="177"/>
                  </a:cxn>
                  <a:cxn ang="0">
                    <a:pos x="271" y="175"/>
                  </a:cxn>
                  <a:cxn ang="0">
                    <a:pos x="268" y="172"/>
                  </a:cxn>
                  <a:cxn ang="0">
                    <a:pos x="252" y="193"/>
                  </a:cxn>
                  <a:cxn ang="0">
                    <a:pos x="236" y="204"/>
                  </a:cxn>
                  <a:cxn ang="0">
                    <a:pos x="212" y="236"/>
                  </a:cxn>
                  <a:cxn ang="0">
                    <a:pos x="185" y="258"/>
                  </a:cxn>
                  <a:cxn ang="0">
                    <a:pos x="172" y="285"/>
                  </a:cxn>
                  <a:cxn ang="0">
                    <a:pos x="169" y="341"/>
                  </a:cxn>
                  <a:cxn ang="0">
                    <a:pos x="164" y="357"/>
                  </a:cxn>
                  <a:cxn ang="0">
                    <a:pos x="147" y="368"/>
                  </a:cxn>
                  <a:cxn ang="0">
                    <a:pos x="118" y="336"/>
                  </a:cxn>
                  <a:cxn ang="0">
                    <a:pos x="99" y="301"/>
                  </a:cxn>
                  <a:cxn ang="0">
                    <a:pos x="86" y="269"/>
                  </a:cxn>
                  <a:cxn ang="0">
                    <a:pos x="72" y="228"/>
                  </a:cxn>
                  <a:cxn ang="0">
                    <a:pos x="64" y="199"/>
                  </a:cxn>
                  <a:cxn ang="0">
                    <a:pos x="62" y="177"/>
                  </a:cxn>
                  <a:cxn ang="0">
                    <a:pos x="62" y="166"/>
                  </a:cxn>
                  <a:cxn ang="0">
                    <a:pos x="48" y="188"/>
                  </a:cxn>
                  <a:cxn ang="0">
                    <a:pos x="11" y="169"/>
                  </a:cxn>
                  <a:cxn ang="0">
                    <a:pos x="21" y="169"/>
                  </a:cxn>
                  <a:cxn ang="0">
                    <a:pos x="24" y="161"/>
                  </a:cxn>
                  <a:cxn ang="0">
                    <a:pos x="0" y="150"/>
                  </a:cxn>
                  <a:cxn ang="0">
                    <a:pos x="29" y="134"/>
                  </a:cxn>
                  <a:cxn ang="0">
                    <a:pos x="27" y="118"/>
                  </a:cxn>
                  <a:cxn ang="0">
                    <a:pos x="8" y="99"/>
                  </a:cxn>
                  <a:cxn ang="0">
                    <a:pos x="32" y="83"/>
                  </a:cxn>
                  <a:cxn ang="0">
                    <a:pos x="64" y="46"/>
                  </a:cxn>
                  <a:cxn ang="0">
                    <a:pos x="75" y="16"/>
                  </a:cxn>
                  <a:cxn ang="0">
                    <a:pos x="113" y="3"/>
                  </a:cxn>
                  <a:cxn ang="0">
                    <a:pos x="276" y="175"/>
                  </a:cxn>
                  <a:cxn ang="0">
                    <a:pos x="274" y="180"/>
                  </a:cxn>
                </a:cxnLst>
                <a:rect l="0" t="0" r="r" b="b"/>
                <a:pathLst>
                  <a:path w="381" h="371">
                    <a:moveTo>
                      <a:pt x="123" y="11"/>
                    </a:moveTo>
                    <a:lnTo>
                      <a:pt x="123" y="13"/>
                    </a:lnTo>
                    <a:lnTo>
                      <a:pt x="123" y="13"/>
                    </a:lnTo>
                    <a:lnTo>
                      <a:pt x="129" y="16"/>
                    </a:lnTo>
                    <a:lnTo>
                      <a:pt x="126" y="21"/>
                    </a:lnTo>
                    <a:lnTo>
                      <a:pt x="129" y="24"/>
                    </a:lnTo>
                    <a:lnTo>
                      <a:pt x="129" y="27"/>
                    </a:lnTo>
                    <a:lnTo>
                      <a:pt x="129" y="27"/>
                    </a:lnTo>
                    <a:lnTo>
                      <a:pt x="131" y="29"/>
                    </a:lnTo>
                    <a:lnTo>
                      <a:pt x="131" y="32"/>
                    </a:lnTo>
                    <a:lnTo>
                      <a:pt x="131" y="32"/>
                    </a:lnTo>
                    <a:lnTo>
                      <a:pt x="131" y="35"/>
                    </a:lnTo>
                    <a:lnTo>
                      <a:pt x="137" y="35"/>
                    </a:lnTo>
                    <a:lnTo>
                      <a:pt x="137" y="35"/>
                    </a:lnTo>
                    <a:lnTo>
                      <a:pt x="139" y="35"/>
                    </a:lnTo>
                    <a:lnTo>
                      <a:pt x="142" y="35"/>
                    </a:lnTo>
                    <a:lnTo>
                      <a:pt x="145" y="35"/>
                    </a:lnTo>
                    <a:lnTo>
                      <a:pt x="147" y="38"/>
                    </a:lnTo>
                    <a:lnTo>
                      <a:pt x="150" y="40"/>
                    </a:lnTo>
                    <a:lnTo>
                      <a:pt x="150" y="43"/>
                    </a:lnTo>
                    <a:lnTo>
                      <a:pt x="153" y="43"/>
                    </a:lnTo>
                    <a:lnTo>
                      <a:pt x="156" y="46"/>
                    </a:lnTo>
                    <a:lnTo>
                      <a:pt x="156" y="46"/>
                    </a:lnTo>
                    <a:lnTo>
                      <a:pt x="156" y="48"/>
                    </a:lnTo>
                    <a:lnTo>
                      <a:pt x="153" y="56"/>
                    </a:lnTo>
                    <a:lnTo>
                      <a:pt x="153" y="62"/>
                    </a:lnTo>
                    <a:lnTo>
                      <a:pt x="150" y="67"/>
                    </a:lnTo>
                    <a:lnTo>
                      <a:pt x="150" y="70"/>
                    </a:lnTo>
                    <a:lnTo>
                      <a:pt x="153" y="70"/>
                    </a:lnTo>
                    <a:lnTo>
                      <a:pt x="156" y="72"/>
                    </a:lnTo>
                    <a:lnTo>
                      <a:pt x="158" y="72"/>
                    </a:lnTo>
                    <a:lnTo>
                      <a:pt x="161" y="72"/>
                    </a:lnTo>
                    <a:lnTo>
                      <a:pt x="166" y="75"/>
                    </a:lnTo>
                    <a:lnTo>
                      <a:pt x="172" y="78"/>
                    </a:lnTo>
                    <a:lnTo>
                      <a:pt x="174" y="83"/>
                    </a:lnTo>
                    <a:lnTo>
                      <a:pt x="180" y="86"/>
                    </a:lnTo>
                    <a:lnTo>
                      <a:pt x="182" y="86"/>
                    </a:lnTo>
                    <a:lnTo>
                      <a:pt x="188" y="86"/>
                    </a:lnTo>
                    <a:lnTo>
                      <a:pt x="190" y="89"/>
                    </a:lnTo>
                    <a:lnTo>
                      <a:pt x="198" y="89"/>
                    </a:lnTo>
                    <a:lnTo>
                      <a:pt x="201" y="91"/>
                    </a:lnTo>
                    <a:lnTo>
                      <a:pt x="207" y="89"/>
                    </a:lnTo>
                    <a:lnTo>
                      <a:pt x="215" y="91"/>
                    </a:lnTo>
                    <a:lnTo>
                      <a:pt x="215" y="94"/>
                    </a:lnTo>
                    <a:lnTo>
                      <a:pt x="217" y="97"/>
                    </a:lnTo>
                    <a:lnTo>
                      <a:pt x="225" y="99"/>
                    </a:lnTo>
                    <a:lnTo>
                      <a:pt x="228" y="99"/>
                    </a:lnTo>
                    <a:lnTo>
                      <a:pt x="233" y="97"/>
                    </a:lnTo>
                    <a:lnTo>
                      <a:pt x="244" y="102"/>
                    </a:lnTo>
                    <a:lnTo>
                      <a:pt x="247" y="102"/>
                    </a:lnTo>
                    <a:lnTo>
                      <a:pt x="252" y="105"/>
                    </a:lnTo>
                    <a:lnTo>
                      <a:pt x="260" y="102"/>
                    </a:lnTo>
                    <a:lnTo>
                      <a:pt x="263" y="97"/>
                    </a:lnTo>
                    <a:lnTo>
                      <a:pt x="260" y="91"/>
                    </a:lnTo>
                    <a:lnTo>
                      <a:pt x="260" y="83"/>
                    </a:lnTo>
                    <a:lnTo>
                      <a:pt x="260" y="81"/>
                    </a:lnTo>
                    <a:lnTo>
                      <a:pt x="260" y="81"/>
                    </a:lnTo>
                    <a:lnTo>
                      <a:pt x="263" y="78"/>
                    </a:lnTo>
                    <a:lnTo>
                      <a:pt x="266" y="78"/>
                    </a:lnTo>
                    <a:lnTo>
                      <a:pt x="268" y="81"/>
                    </a:lnTo>
                    <a:lnTo>
                      <a:pt x="268" y="83"/>
                    </a:lnTo>
                    <a:lnTo>
                      <a:pt x="271" y="86"/>
                    </a:lnTo>
                    <a:lnTo>
                      <a:pt x="271" y="86"/>
                    </a:lnTo>
                    <a:lnTo>
                      <a:pt x="271" y="89"/>
                    </a:lnTo>
                    <a:lnTo>
                      <a:pt x="268" y="91"/>
                    </a:lnTo>
                    <a:lnTo>
                      <a:pt x="271" y="97"/>
                    </a:lnTo>
                    <a:lnTo>
                      <a:pt x="276" y="97"/>
                    </a:lnTo>
                    <a:lnTo>
                      <a:pt x="279" y="97"/>
                    </a:lnTo>
                    <a:lnTo>
                      <a:pt x="284" y="99"/>
                    </a:lnTo>
                    <a:lnTo>
                      <a:pt x="290" y="99"/>
                    </a:lnTo>
                    <a:lnTo>
                      <a:pt x="292" y="97"/>
                    </a:lnTo>
                    <a:lnTo>
                      <a:pt x="295" y="97"/>
                    </a:lnTo>
                    <a:lnTo>
                      <a:pt x="298" y="97"/>
                    </a:lnTo>
                    <a:lnTo>
                      <a:pt x="303" y="97"/>
                    </a:lnTo>
                    <a:lnTo>
                      <a:pt x="306" y="97"/>
                    </a:lnTo>
                    <a:lnTo>
                      <a:pt x="311" y="94"/>
                    </a:lnTo>
                    <a:lnTo>
                      <a:pt x="311" y="91"/>
                    </a:lnTo>
                    <a:lnTo>
                      <a:pt x="311" y="89"/>
                    </a:lnTo>
                    <a:lnTo>
                      <a:pt x="306" y="86"/>
                    </a:lnTo>
                    <a:lnTo>
                      <a:pt x="306" y="83"/>
                    </a:lnTo>
                    <a:lnTo>
                      <a:pt x="309" y="81"/>
                    </a:lnTo>
                    <a:lnTo>
                      <a:pt x="309" y="81"/>
                    </a:lnTo>
                    <a:lnTo>
                      <a:pt x="314" y="78"/>
                    </a:lnTo>
                    <a:lnTo>
                      <a:pt x="317" y="78"/>
                    </a:lnTo>
                    <a:lnTo>
                      <a:pt x="317" y="75"/>
                    </a:lnTo>
                    <a:lnTo>
                      <a:pt x="319" y="75"/>
                    </a:lnTo>
                    <a:lnTo>
                      <a:pt x="322" y="75"/>
                    </a:lnTo>
                    <a:lnTo>
                      <a:pt x="322" y="72"/>
                    </a:lnTo>
                    <a:lnTo>
                      <a:pt x="325" y="72"/>
                    </a:lnTo>
                    <a:lnTo>
                      <a:pt x="325" y="70"/>
                    </a:lnTo>
                    <a:lnTo>
                      <a:pt x="327" y="67"/>
                    </a:lnTo>
                    <a:lnTo>
                      <a:pt x="330" y="67"/>
                    </a:lnTo>
                    <a:lnTo>
                      <a:pt x="335" y="64"/>
                    </a:lnTo>
                    <a:lnTo>
                      <a:pt x="338" y="62"/>
                    </a:lnTo>
                    <a:lnTo>
                      <a:pt x="338" y="59"/>
                    </a:lnTo>
                    <a:lnTo>
                      <a:pt x="341" y="59"/>
                    </a:lnTo>
                    <a:lnTo>
                      <a:pt x="343" y="56"/>
                    </a:lnTo>
                    <a:lnTo>
                      <a:pt x="346" y="59"/>
                    </a:lnTo>
                    <a:lnTo>
                      <a:pt x="349" y="59"/>
                    </a:lnTo>
                    <a:lnTo>
                      <a:pt x="354" y="59"/>
                    </a:lnTo>
                    <a:lnTo>
                      <a:pt x="357" y="59"/>
                    </a:lnTo>
                    <a:lnTo>
                      <a:pt x="357" y="56"/>
                    </a:lnTo>
                    <a:lnTo>
                      <a:pt x="362" y="54"/>
                    </a:lnTo>
                    <a:lnTo>
                      <a:pt x="365" y="54"/>
                    </a:lnTo>
                    <a:lnTo>
                      <a:pt x="365" y="56"/>
                    </a:lnTo>
                    <a:lnTo>
                      <a:pt x="368" y="54"/>
                    </a:lnTo>
                    <a:lnTo>
                      <a:pt x="368" y="56"/>
                    </a:lnTo>
                    <a:lnTo>
                      <a:pt x="365" y="59"/>
                    </a:lnTo>
                    <a:lnTo>
                      <a:pt x="368" y="62"/>
                    </a:lnTo>
                    <a:lnTo>
                      <a:pt x="368" y="62"/>
                    </a:lnTo>
                    <a:lnTo>
                      <a:pt x="370" y="62"/>
                    </a:lnTo>
                    <a:lnTo>
                      <a:pt x="370" y="62"/>
                    </a:lnTo>
                    <a:lnTo>
                      <a:pt x="373" y="64"/>
                    </a:lnTo>
                    <a:lnTo>
                      <a:pt x="373" y="67"/>
                    </a:lnTo>
                    <a:lnTo>
                      <a:pt x="370" y="70"/>
                    </a:lnTo>
                    <a:lnTo>
                      <a:pt x="370" y="72"/>
                    </a:lnTo>
                    <a:lnTo>
                      <a:pt x="373" y="72"/>
                    </a:lnTo>
                    <a:lnTo>
                      <a:pt x="376" y="72"/>
                    </a:lnTo>
                    <a:lnTo>
                      <a:pt x="378" y="72"/>
                    </a:lnTo>
                    <a:lnTo>
                      <a:pt x="381" y="75"/>
                    </a:lnTo>
                    <a:lnTo>
                      <a:pt x="381" y="78"/>
                    </a:lnTo>
                    <a:lnTo>
                      <a:pt x="378" y="81"/>
                    </a:lnTo>
                    <a:lnTo>
                      <a:pt x="378" y="83"/>
                    </a:lnTo>
                    <a:lnTo>
                      <a:pt x="378" y="86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0" y="86"/>
                    </a:lnTo>
                    <a:lnTo>
                      <a:pt x="368" y="86"/>
                    </a:lnTo>
                    <a:lnTo>
                      <a:pt x="365" y="91"/>
                    </a:lnTo>
                    <a:lnTo>
                      <a:pt x="362" y="94"/>
                    </a:lnTo>
                    <a:lnTo>
                      <a:pt x="360" y="97"/>
                    </a:lnTo>
                    <a:lnTo>
                      <a:pt x="354" y="102"/>
                    </a:lnTo>
                    <a:lnTo>
                      <a:pt x="354" y="105"/>
                    </a:lnTo>
                    <a:lnTo>
                      <a:pt x="354" y="107"/>
                    </a:lnTo>
                    <a:lnTo>
                      <a:pt x="354" y="113"/>
                    </a:lnTo>
                    <a:lnTo>
                      <a:pt x="349" y="118"/>
                    </a:lnTo>
                    <a:lnTo>
                      <a:pt x="349" y="121"/>
                    </a:lnTo>
                    <a:lnTo>
                      <a:pt x="352" y="124"/>
                    </a:lnTo>
                    <a:lnTo>
                      <a:pt x="349" y="129"/>
                    </a:lnTo>
                    <a:lnTo>
                      <a:pt x="349" y="137"/>
                    </a:lnTo>
                    <a:lnTo>
                      <a:pt x="346" y="140"/>
                    </a:lnTo>
                    <a:lnTo>
                      <a:pt x="343" y="140"/>
                    </a:lnTo>
                    <a:lnTo>
                      <a:pt x="341" y="140"/>
                    </a:lnTo>
                    <a:lnTo>
                      <a:pt x="338" y="140"/>
                    </a:lnTo>
                    <a:lnTo>
                      <a:pt x="338" y="148"/>
                    </a:lnTo>
                    <a:lnTo>
                      <a:pt x="338" y="150"/>
                    </a:lnTo>
                    <a:lnTo>
                      <a:pt x="338" y="156"/>
                    </a:lnTo>
                    <a:lnTo>
                      <a:pt x="335" y="156"/>
                    </a:lnTo>
                    <a:lnTo>
                      <a:pt x="335" y="158"/>
                    </a:lnTo>
                    <a:lnTo>
                      <a:pt x="335" y="161"/>
                    </a:lnTo>
                    <a:lnTo>
                      <a:pt x="338" y="164"/>
                    </a:lnTo>
                    <a:lnTo>
                      <a:pt x="335" y="169"/>
                    </a:lnTo>
                    <a:lnTo>
                      <a:pt x="333" y="169"/>
                    </a:lnTo>
                    <a:lnTo>
                      <a:pt x="333" y="169"/>
                    </a:lnTo>
                    <a:lnTo>
                      <a:pt x="333" y="172"/>
                    </a:lnTo>
                    <a:lnTo>
                      <a:pt x="333" y="172"/>
                    </a:lnTo>
                    <a:lnTo>
                      <a:pt x="333" y="172"/>
                    </a:lnTo>
                    <a:lnTo>
                      <a:pt x="330" y="172"/>
                    </a:lnTo>
                    <a:lnTo>
                      <a:pt x="330" y="169"/>
                    </a:lnTo>
                    <a:lnTo>
                      <a:pt x="330" y="169"/>
                    </a:lnTo>
                    <a:lnTo>
                      <a:pt x="330" y="166"/>
                    </a:lnTo>
                    <a:lnTo>
                      <a:pt x="327" y="164"/>
                    </a:lnTo>
                    <a:lnTo>
                      <a:pt x="327" y="158"/>
                    </a:lnTo>
                    <a:lnTo>
                      <a:pt x="327" y="156"/>
                    </a:lnTo>
                    <a:lnTo>
                      <a:pt x="327" y="153"/>
                    </a:lnTo>
                    <a:lnTo>
                      <a:pt x="325" y="148"/>
                    </a:lnTo>
                    <a:lnTo>
                      <a:pt x="325" y="148"/>
                    </a:lnTo>
                    <a:lnTo>
                      <a:pt x="325" y="145"/>
                    </a:lnTo>
                    <a:lnTo>
                      <a:pt x="322" y="145"/>
                    </a:lnTo>
                    <a:lnTo>
                      <a:pt x="319" y="145"/>
                    </a:lnTo>
                    <a:lnTo>
                      <a:pt x="319" y="145"/>
                    </a:lnTo>
                    <a:lnTo>
                      <a:pt x="319" y="148"/>
                    </a:lnTo>
                    <a:lnTo>
                      <a:pt x="319" y="148"/>
                    </a:lnTo>
                    <a:lnTo>
                      <a:pt x="319" y="150"/>
                    </a:lnTo>
                    <a:lnTo>
                      <a:pt x="317" y="153"/>
                    </a:lnTo>
                    <a:lnTo>
                      <a:pt x="317" y="153"/>
                    </a:lnTo>
                    <a:lnTo>
                      <a:pt x="317" y="156"/>
                    </a:lnTo>
                    <a:lnTo>
                      <a:pt x="317" y="156"/>
                    </a:lnTo>
                    <a:lnTo>
                      <a:pt x="314" y="153"/>
                    </a:lnTo>
                    <a:lnTo>
                      <a:pt x="311" y="150"/>
                    </a:lnTo>
                    <a:lnTo>
                      <a:pt x="311" y="148"/>
                    </a:lnTo>
                    <a:lnTo>
                      <a:pt x="309" y="148"/>
                    </a:lnTo>
                    <a:lnTo>
                      <a:pt x="309" y="142"/>
                    </a:lnTo>
                    <a:lnTo>
                      <a:pt x="309" y="142"/>
                    </a:lnTo>
                    <a:lnTo>
                      <a:pt x="309" y="142"/>
                    </a:lnTo>
                    <a:lnTo>
                      <a:pt x="311" y="140"/>
                    </a:lnTo>
                    <a:lnTo>
                      <a:pt x="314" y="137"/>
                    </a:lnTo>
                    <a:lnTo>
                      <a:pt x="314" y="140"/>
                    </a:lnTo>
                    <a:lnTo>
                      <a:pt x="314" y="140"/>
                    </a:lnTo>
                    <a:lnTo>
                      <a:pt x="317" y="137"/>
                    </a:lnTo>
                    <a:lnTo>
                      <a:pt x="317" y="137"/>
                    </a:lnTo>
                    <a:lnTo>
                      <a:pt x="317" y="134"/>
                    </a:lnTo>
                    <a:lnTo>
                      <a:pt x="319" y="132"/>
                    </a:lnTo>
                    <a:lnTo>
                      <a:pt x="319" y="126"/>
                    </a:lnTo>
                    <a:lnTo>
                      <a:pt x="322" y="124"/>
                    </a:lnTo>
                    <a:lnTo>
                      <a:pt x="319" y="124"/>
                    </a:lnTo>
                    <a:lnTo>
                      <a:pt x="317" y="121"/>
                    </a:lnTo>
                    <a:lnTo>
                      <a:pt x="317" y="121"/>
                    </a:lnTo>
                    <a:lnTo>
                      <a:pt x="317" y="121"/>
                    </a:lnTo>
                    <a:lnTo>
                      <a:pt x="314" y="121"/>
                    </a:lnTo>
                    <a:lnTo>
                      <a:pt x="309" y="121"/>
                    </a:lnTo>
                    <a:lnTo>
                      <a:pt x="303" y="121"/>
                    </a:lnTo>
                    <a:lnTo>
                      <a:pt x="298" y="121"/>
                    </a:lnTo>
                    <a:lnTo>
                      <a:pt x="295" y="121"/>
                    </a:lnTo>
                    <a:lnTo>
                      <a:pt x="292" y="121"/>
                    </a:lnTo>
                    <a:lnTo>
                      <a:pt x="290" y="121"/>
                    </a:lnTo>
                    <a:lnTo>
                      <a:pt x="287" y="118"/>
                    </a:lnTo>
                    <a:lnTo>
                      <a:pt x="287" y="118"/>
                    </a:lnTo>
                    <a:lnTo>
                      <a:pt x="287" y="113"/>
                    </a:lnTo>
                    <a:lnTo>
                      <a:pt x="287" y="113"/>
                    </a:lnTo>
                    <a:lnTo>
                      <a:pt x="284" y="110"/>
                    </a:lnTo>
                    <a:lnTo>
                      <a:pt x="284" y="105"/>
                    </a:lnTo>
                    <a:lnTo>
                      <a:pt x="282" y="107"/>
                    </a:lnTo>
                    <a:lnTo>
                      <a:pt x="282" y="107"/>
                    </a:lnTo>
                    <a:lnTo>
                      <a:pt x="279" y="107"/>
                    </a:lnTo>
                    <a:lnTo>
                      <a:pt x="279" y="105"/>
                    </a:lnTo>
                    <a:lnTo>
                      <a:pt x="276" y="102"/>
                    </a:lnTo>
                    <a:lnTo>
                      <a:pt x="274" y="102"/>
                    </a:lnTo>
                    <a:lnTo>
                      <a:pt x="274" y="105"/>
                    </a:lnTo>
                    <a:lnTo>
                      <a:pt x="276" y="105"/>
                    </a:lnTo>
                    <a:lnTo>
                      <a:pt x="274" y="107"/>
                    </a:lnTo>
                    <a:lnTo>
                      <a:pt x="271" y="107"/>
                    </a:lnTo>
                    <a:lnTo>
                      <a:pt x="271" y="105"/>
                    </a:lnTo>
                    <a:lnTo>
                      <a:pt x="271" y="102"/>
                    </a:lnTo>
                    <a:lnTo>
                      <a:pt x="268" y="99"/>
                    </a:lnTo>
                    <a:lnTo>
                      <a:pt x="268" y="99"/>
                    </a:lnTo>
                    <a:lnTo>
                      <a:pt x="266" y="99"/>
                    </a:lnTo>
                    <a:lnTo>
                      <a:pt x="266" y="99"/>
                    </a:lnTo>
                    <a:lnTo>
                      <a:pt x="266" y="102"/>
                    </a:lnTo>
                    <a:lnTo>
                      <a:pt x="266" y="105"/>
                    </a:lnTo>
                    <a:lnTo>
                      <a:pt x="266" y="107"/>
                    </a:lnTo>
                    <a:lnTo>
                      <a:pt x="263" y="110"/>
                    </a:lnTo>
                    <a:lnTo>
                      <a:pt x="263" y="113"/>
                    </a:lnTo>
                    <a:lnTo>
                      <a:pt x="268" y="115"/>
                    </a:lnTo>
                    <a:lnTo>
                      <a:pt x="271" y="115"/>
                    </a:lnTo>
                    <a:lnTo>
                      <a:pt x="274" y="115"/>
                    </a:lnTo>
                    <a:lnTo>
                      <a:pt x="274" y="115"/>
                    </a:lnTo>
                    <a:lnTo>
                      <a:pt x="276" y="121"/>
                    </a:lnTo>
                    <a:lnTo>
                      <a:pt x="274" y="121"/>
                    </a:lnTo>
                    <a:lnTo>
                      <a:pt x="271" y="121"/>
                    </a:lnTo>
                    <a:lnTo>
                      <a:pt x="271" y="121"/>
                    </a:lnTo>
                    <a:lnTo>
                      <a:pt x="268" y="126"/>
                    </a:lnTo>
                    <a:lnTo>
                      <a:pt x="266" y="126"/>
                    </a:lnTo>
                    <a:lnTo>
                      <a:pt x="266" y="132"/>
                    </a:lnTo>
                    <a:lnTo>
                      <a:pt x="268" y="134"/>
                    </a:lnTo>
                    <a:lnTo>
                      <a:pt x="274" y="137"/>
                    </a:lnTo>
                    <a:lnTo>
                      <a:pt x="276" y="140"/>
                    </a:lnTo>
                    <a:lnTo>
                      <a:pt x="276" y="145"/>
                    </a:lnTo>
                    <a:lnTo>
                      <a:pt x="276" y="148"/>
                    </a:lnTo>
                    <a:lnTo>
                      <a:pt x="276" y="150"/>
                    </a:lnTo>
                    <a:lnTo>
                      <a:pt x="276" y="156"/>
                    </a:lnTo>
                    <a:lnTo>
                      <a:pt x="282" y="161"/>
                    </a:lnTo>
                    <a:lnTo>
                      <a:pt x="282" y="164"/>
                    </a:lnTo>
                    <a:lnTo>
                      <a:pt x="282" y="166"/>
                    </a:lnTo>
                    <a:lnTo>
                      <a:pt x="282" y="172"/>
                    </a:lnTo>
                    <a:lnTo>
                      <a:pt x="282" y="172"/>
                    </a:lnTo>
                    <a:lnTo>
                      <a:pt x="284" y="175"/>
                    </a:lnTo>
                    <a:lnTo>
                      <a:pt x="282" y="177"/>
                    </a:lnTo>
                    <a:lnTo>
                      <a:pt x="279" y="175"/>
                    </a:lnTo>
                    <a:lnTo>
                      <a:pt x="279" y="177"/>
                    </a:lnTo>
                    <a:lnTo>
                      <a:pt x="279" y="175"/>
                    </a:lnTo>
                    <a:lnTo>
                      <a:pt x="276" y="172"/>
                    </a:lnTo>
                    <a:lnTo>
                      <a:pt x="276" y="172"/>
                    </a:lnTo>
                    <a:lnTo>
                      <a:pt x="276" y="172"/>
                    </a:lnTo>
                    <a:lnTo>
                      <a:pt x="276" y="175"/>
                    </a:lnTo>
                    <a:lnTo>
                      <a:pt x="276" y="172"/>
                    </a:lnTo>
                    <a:lnTo>
                      <a:pt x="276" y="175"/>
                    </a:lnTo>
                    <a:lnTo>
                      <a:pt x="274" y="175"/>
                    </a:lnTo>
                    <a:lnTo>
                      <a:pt x="274" y="175"/>
                    </a:lnTo>
                    <a:lnTo>
                      <a:pt x="271" y="175"/>
                    </a:lnTo>
                    <a:lnTo>
                      <a:pt x="271" y="169"/>
                    </a:lnTo>
                    <a:lnTo>
                      <a:pt x="271" y="169"/>
                    </a:lnTo>
                    <a:lnTo>
                      <a:pt x="268" y="166"/>
                    </a:lnTo>
                    <a:lnTo>
                      <a:pt x="266" y="166"/>
                    </a:lnTo>
                    <a:lnTo>
                      <a:pt x="266" y="166"/>
                    </a:lnTo>
                    <a:lnTo>
                      <a:pt x="268" y="166"/>
                    </a:lnTo>
                    <a:lnTo>
                      <a:pt x="268" y="169"/>
                    </a:lnTo>
                    <a:lnTo>
                      <a:pt x="268" y="169"/>
                    </a:lnTo>
                    <a:lnTo>
                      <a:pt x="268" y="172"/>
                    </a:lnTo>
                    <a:lnTo>
                      <a:pt x="268" y="172"/>
                    </a:lnTo>
                    <a:lnTo>
                      <a:pt x="266" y="175"/>
                    </a:lnTo>
                    <a:lnTo>
                      <a:pt x="258" y="177"/>
                    </a:lnTo>
                    <a:lnTo>
                      <a:pt x="255" y="180"/>
                    </a:lnTo>
                    <a:lnTo>
                      <a:pt x="255" y="183"/>
                    </a:lnTo>
                    <a:lnTo>
                      <a:pt x="252" y="185"/>
                    </a:lnTo>
                    <a:lnTo>
                      <a:pt x="255" y="185"/>
                    </a:lnTo>
                    <a:lnTo>
                      <a:pt x="255" y="188"/>
                    </a:lnTo>
                    <a:lnTo>
                      <a:pt x="255" y="191"/>
                    </a:lnTo>
                    <a:lnTo>
                      <a:pt x="255" y="191"/>
                    </a:lnTo>
                    <a:lnTo>
                      <a:pt x="252" y="193"/>
                    </a:lnTo>
                    <a:lnTo>
                      <a:pt x="252" y="196"/>
                    </a:lnTo>
                    <a:lnTo>
                      <a:pt x="250" y="196"/>
                    </a:lnTo>
                    <a:lnTo>
                      <a:pt x="252" y="196"/>
                    </a:lnTo>
                    <a:lnTo>
                      <a:pt x="247" y="201"/>
                    </a:lnTo>
                    <a:lnTo>
                      <a:pt x="247" y="201"/>
                    </a:lnTo>
                    <a:lnTo>
                      <a:pt x="239" y="207"/>
                    </a:lnTo>
                    <a:lnTo>
                      <a:pt x="239" y="204"/>
                    </a:lnTo>
                    <a:lnTo>
                      <a:pt x="239" y="204"/>
                    </a:lnTo>
                    <a:lnTo>
                      <a:pt x="236" y="204"/>
                    </a:lnTo>
                    <a:lnTo>
                      <a:pt x="236" y="204"/>
                    </a:lnTo>
                    <a:lnTo>
                      <a:pt x="233" y="204"/>
                    </a:lnTo>
                    <a:lnTo>
                      <a:pt x="233" y="204"/>
                    </a:lnTo>
                    <a:lnTo>
                      <a:pt x="231" y="209"/>
                    </a:lnTo>
                    <a:lnTo>
                      <a:pt x="233" y="207"/>
                    </a:lnTo>
                    <a:lnTo>
                      <a:pt x="236" y="207"/>
                    </a:lnTo>
                    <a:lnTo>
                      <a:pt x="236" y="207"/>
                    </a:lnTo>
                    <a:lnTo>
                      <a:pt x="228" y="215"/>
                    </a:lnTo>
                    <a:lnTo>
                      <a:pt x="225" y="223"/>
                    </a:lnTo>
                    <a:lnTo>
                      <a:pt x="212" y="231"/>
                    </a:lnTo>
                    <a:lnTo>
                      <a:pt x="212" y="236"/>
                    </a:lnTo>
                    <a:lnTo>
                      <a:pt x="207" y="239"/>
                    </a:lnTo>
                    <a:lnTo>
                      <a:pt x="204" y="239"/>
                    </a:lnTo>
                    <a:lnTo>
                      <a:pt x="198" y="244"/>
                    </a:lnTo>
                    <a:lnTo>
                      <a:pt x="198" y="247"/>
                    </a:lnTo>
                    <a:lnTo>
                      <a:pt x="198" y="250"/>
                    </a:lnTo>
                    <a:lnTo>
                      <a:pt x="196" y="252"/>
                    </a:lnTo>
                    <a:lnTo>
                      <a:pt x="193" y="255"/>
                    </a:lnTo>
                    <a:lnTo>
                      <a:pt x="188" y="252"/>
                    </a:lnTo>
                    <a:lnTo>
                      <a:pt x="185" y="255"/>
                    </a:lnTo>
                    <a:lnTo>
                      <a:pt x="185" y="258"/>
                    </a:lnTo>
                    <a:lnTo>
                      <a:pt x="182" y="263"/>
                    </a:lnTo>
                    <a:lnTo>
                      <a:pt x="180" y="263"/>
                    </a:lnTo>
                    <a:lnTo>
                      <a:pt x="177" y="261"/>
                    </a:lnTo>
                    <a:lnTo>
                      <a:pt x="177" y="261"/>
                    </a:lnTo>
                    <a:lnTo>
                      <a:pt x="172" y="266"/>
                    </a:lnTo>
                    <a:lnTo>
                      <a:pt x="172" y="269"/>
                    </a:lnTo>
                    <a:lnTo>
                      <a:pt x="172" y="274"/>
                    </a:lnTo>
                    <a:lnTo>
                      <a:pt x="174" y="279"/>
                    </a:lnTo>
                    <a:lnTo>
                      <a:pt x="172" y="282"/>
                    </a:lnTo>
                    <a:lnTo>
                      <a:pt x="172" y="285"/>
                    </a:lnTo>
                    <a:lnTo>
                      <a:pt x="172" y="295"/>
                    </a:lnTo>
                    <a:lnTo>
                      <a:pt x="174" y="298"/>
                    </a:lnTo>
                    <a:lnTo>
                      <a:pt x="174" y="304"/>
                    </a:lnTo>
                    <a:lnTo>
                      <a:pt x="172" y="314"/>
                    </a:lnTo>
                    <a:lnTo>
                      <a:pt x="169" y="320"/>
                    </a:lnTo>
                    <a:lnTo>
                      <a:pt x="169" y="325"/>
                    </a:lnTo>
                    <a:lnTo>
                      <a:pt x="169" y="328"/>
                    </a:lnTo>
                    <a:lnTo>
                      <a:pt x="172" y="338"/>
                    </a:lnTo>
                    <a:lnTo>
                      <a:pt x="172" y="341"/>
                    </a:lnTo>
                    <a:lnTo>
                      <a:pt x="169" y="341"/>
                    </a:lnTo>
                    <a:lnTo>
                      <a:pt x="166" y="341"/>
                    </a:lnTo>
                    <a:lnTo>
                      <a:pt x="164" y="341"/>
                    </a:lnTo>
                    <a:lnTo>
                      <a:pt x="161" y="344"/>
                    </a:lnTo>
                    <a:lnTo>
                      <a:pt x="164" y="346"/>
                    </a:lnTo>
                    <a:lnTo>
                      <a:pt x="158" y="349"/>
                    </a:lnTo>
                    <a:lnTo>
                      <a:pt x="158" y="352"/>
                    </a:lnTo>
                    <a:lnTo>
                      <a:pt x="158" y="355"/>
                    </a:lnTo>
                    <a:lnTo>
                      <a:pt x="164" y="355"/>
                    </a:lnTo>
                    <a:lnTo>
                      <a:pt x="164" y="357"/>
                    </a:lnTo>
                    <a:lnTo>
                      <a:pt x="164" y="357"/>
                    </a:lnTo>
                    <a:lnTo>
                      <a:pt x="164" y="357"/>
                    </a:lnTo>
                    <a:lnTo>
                      <a:pt x="161" y="355"/>
                    </a:lnTo>
                    <a:lnTo>
                      <a:pt x="156" y="357"/>
                    </a:lnTo>
                    <a:lnTo>
                      <a:pt x="153" y="357"/>
                    </a:lnTo>
                    <a:lnTo>
                      <a:pt x="150" y="360"/>
                    </a:lnTo>
                    <a:lnTo>
                      <a:pt x="147" y="363"/>
                    </a:lnTo>
                    <a:lnTo>
                      <a:pt x="147" y="363"/>
                    </a:lnTo>
                    <a:lnTo>
                      <a:pt x="147" y="363"/>
                    </a:lnTo>
                    <a:lnTo>
                      <a:pt x="147" y="365"/>
                    </a:lnTo>
                    <a:lnTo>
                      <a:pt x="147" y="368"/>
                    </a:lnTo>
                    <a:lnTo>
                      <a:pt x="142" y="371"/>
                    </a:lnTo>
                    <a:lnTo>
                      <a:pt x="137" y="371"/>
                    </a:lnTo>
                    <a:lnTo>
                      <a:pt x="131" y="368"/>
                    </a:lnTo>
                    <a:lnTo>
                      <a:pt x="129" y="363"/>
                    </a:lnTo>
                    <a:lnTo>
                      <a:pt x="123" y="355"/>
                    </a:lnTo>
                    <a:lnTo>
                      <a:pt x="123" y="349"/>
                    </a:lnTo>
                    <a:lnTo>
                      <a:pt x="121" y="344"/>
                    </a:lnTo>
                    <a:lnTo>
                      <a:pt x="118" y="338"/>
                    </a:lnTo>
                    <a:lnTo>
                      <a:pt x="118" y="336"/>
                    </a:lnTo>
                    <a:lnTo>
                      <a:pt x="118" y="336"/>
                    </a:lnTo>
                    <a:lnTo>
                      <a:pt x="115" y="330"/>
                    </a:lnTo>
                    <a:lnTo>
                      <a:pt x="115" y="325"/>
                    </a:lnTo>
                    <a:lnTo>
                      <a:pt x="110" y="322"/>
                    </a:lnTo>
                    <a:lnTo>
                      <a:pt x="110" y="317"/>
                    </a:lnTo>
                    <a:lnTo>
                      <a:pt x="107" y="317"/>
                    </a:lnTo>
                    <a:lnTo>
                      <a:pt x="105" y="314"/>
                    </a:lnTo>
                    <a:lnTo>
                      <a:pt x="102" y="312"/>
                    </a:lnTo>
                    <a:lnTo>
                      <a:pt x="102" y="309"/>
                    </a:lnTo>
                    <a:lnTo>
                      <a:pt x="102" y="304"/>
                    </a:lnTo>
                    <a:lnTo>
                      <a:pt x="99" y="301"/>
                    </a:lnTo>
                    <a:lnTo>
                      <a:pt x="96" y="295"/>
                    </a:lnTo>
                    <a:lnTo>
                      <a:pt x="96" y="290"/>
                    </a:lnTo>
                    <a:lnTo>
                      <a:pt x="94" y="287"/>
                    </a:lnTo>
                    <a:lnTo>
                      <a:pt x="94" y="285"/>
                    </a:lnTo>
                    <a:lnTo>
                      <a:pt x="94" y="282"/>
                    </a:lnTo>
                    <a:lnTo>
                      <a:pt x="91" y="279"/>
                    </a:lnTo>
                    <a:lnTo>
                      <a:pt x="88" y="277"/>
                    </a:lnTo>
                    <a:lnTo>
                      <a:pt x="88" y="274"/>
                    </a:lnTo>
                    <a:lnTo>
                      <a:pt x="88" y="274"/>
                    </a:lnTo>
                    <a:lnTo>
                      <a:pt x="86" y="269"/>
                    </a:lnTo>
                    <a:lnTo>
                      <a:pt x="86" y="269"/>
                    </a:lnTo>
                    <a:lnTo>
                      <a:pt x="83" y="266"/>
                    </a:lnTo>
                    <a:lnTo>
                      <a:pt x="80" y="263"/>
                    </a:lnTo>
                    <a:lnTo>
                      <a:pt x="80" y="261"/>
                    </a:lnTo>
                    <a:lnTo>
                      <a:pt x="78" y="255"/>
                    </a:lnTo>
                    <a:lnTo>
                      <a:pt x="78" y="247"/>
                    </a:lnTo>
                    <a:lnTo>
                      <a:pt x="72" y="236"/>
                    </a:lnTo>
                    <a:lnTo>
                      <a:pt x="72" y="234"/>
                    </a:lnTo>
                    <a:lnTo>
                      <a:pt x="70" y="228"/>
                    </a:lnTo>
                    <a:lnTo>
                      <a:pt x="72" y="228"/>
                    </a:lnTo>
                    <a:lnTo>
                      <a:pt x="67" y="223"/>
                    </a:lnTo>
                    <a:lnTo>
                      <a:pt x="67" y="220"/>
                    </a:lnTo>
                    <a:lnTo>
                      <a:pt x="70" y="220"/>
                    </a:lnTo>
                    <a:lnTo>
                      <a:pt x="70" y="218"/>
                    </a:lnTo>
                    <a:lnTo>
                      <a:pt x="67" y="215"/>
                    </a:lnTo>
                    <a:lnTo>
                      <a:pt x="64" y="209"/>
                    </a:lnTo>
                    <a:lnTo>
                      <a:pt x="64" y="204"/>
                    </a:lnTo>
                    <a:lnTo>
                      <a:pt x="67" y="201"/>
                    </a:lnTo>
                    <a:lnTo>
                      <a:pt x="64" y="201"/>
                    </a:lnTo>
                    <a:lnTo>
                      <a:pt x="64" y="199"/>
                    </a:lnTo>
                    <a:lnTo>
                      <a:pt x="64" y="196"/>
                    </a:lnTo>
                    <a:lnTo>
                      <a:pt x="64" y="191"/>
                    </a:lnTo>
                    <a:lnTo>
                      <a:pt x="64" y="188"/>
                    </a:lnTo>
                    <a:lnTo>
                      <a:pt x="62" y="188"/>
                    </a:lnTo>
                    <a:lnTo>
                      <a:pt x="62" y="180"/>
                    </a:lnTo>
                    <a:lnTo>
                      <a:pt x="64" y="180"/>
                    </a:lnTo>
                    <a:lnTo>
                      <a:pt x="64" y="177"/>
                    </a:lnTo>
                    <a:lnTo>
                      <a:pt x="67" y="177"/>
                    </a:lnTo>
                    <a:lnTo>
                      <a:pt x="64" y="177"/>
                    </a:lnTo>
                    <a:lnTo>
                      <a:pt x="62" y="177"/>
                    </a:lnTo>
                    <a:lnTo>
                      <a:pt x="59" y="177"/>
                    </a:lnTo>
                    <a:lnTo>
                      <a:pt x="59" y="175"/>
                    </a:lnTo>
                    <a:lnTo>
                      <a:pt x="59" y="172"/>
                    </a:lnTo>
                    <a:lnTo>
                      <a:pt x="59" y="169"/>
                    </a:lnTo>
                    <a:lnTo>
                      <a:pt x="59" y="169"/>
                    </a:lnTo>
                    <a:lnTo>
                      <a:pt x="62" y="169"/>
                    </a:lnTo>
                    <a:lnTo>
                      <a:pt x="64" y="166"/>
                    </a:lnTo>
                    <a:lnTo>
                      <a:pt x="64" y="166"/>
                    </a:lnTo>
                    <a:lnTo>
                      <a:pt x="62" y="166"/>
                    </a:lnTo>
                    <a:lnTo>
                      <a:pt x="62" y="166"/>
                    </a:lnTo>
                    <a:lnTo>
                      <a:pt x="59" y="166"/>
                    </a:lnTo>
                    <a:lnTo>
                      <a:pt x="56" y="164"/>
                    </a:lnTo>
                    <a:lnTo>
                      <a:pt x="56" y="166"/>
                    </a:lnTo>
                    <a:lnTo>
                      <a:pt x="56" y="169"/>
                    </a:lnTo>
                    <a:lnTo>
                      <a:pt x="53" y="175"/>
                    </a:lnTo>
                    <a:lnTo>
                      <a:pt x="56" y="177"/>
                    </a:lnTo>
                    <a:lnTo>
                      <a:pt x="56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48" y="188"/>
                    </a:lnTo>
                    <a:lnTo>
                      <a:pt x="43" y="191"/>
                    </a:lnTo>
                    <a:lnTo>
                      <a:pt x="37" y="193"/>
                    </a:lnTo>
                    <a:lnTo>
                      <a:pt x="35" y="191"/>
                    </a:lnTo>
                    <a:lnTo>
                      <a:pt x="24" y="183"/>
                    </a:lnTo>
                    <a:lnTo>
                      <a:pt x="19" y="177"/>
                    </a:lnTo>
                    <a:lnTo>
                      <a:pt x="19" y="177"/>
                    </a:lnTo>
                    <a:lnTo>
                      <a:pt x="19" y="177"/>
                    </a:lnTo>
                    <a:lnTo>
                      <a:pt x="16" y="175"/>
                    </a:lnTo>
                    <a:lnTo>
                      <a:pt x="11" y="169"/>
                    </a:lnTo>
                    <a:lnTo>
                      <a:pt x="11" y="169"/>
                    </a:lnTo>
                    <a:lnTo>
                      <a:pt x="11" y="166"/>
                    </a:lnTo>
                    <a:lnTo>
                      <a:pt x="11" y="166"/>
                    </a:lnTo>
                    <a:lnTo>
                      <a:pt x="13" y="166"/>
                    </a:lnTo>
                    <a:lnTo>
                      <a:pt x="13" y="166"/>
                    </a:lnTo>
                    <a:lnTo>
                      <a:pt x="13" y="169"/>
                    </a:lnTo>
                    <a:lnTo>
                      <a:pt x="16" y="169"/>
                    </a:lnTo>
                    <a:lnTo>
                      <a:pt x="19" y="169"/>
                    </a:lnTo>
                    <a:lnTo>
                      <a:pt x="19" y="169"/>
                    </a:lnTo>
                    <a:lnTo>
                      <a:pt x="19" y="169"/>
                    </a:lnTo>
                    <a:lnTo>
                      <a:pt x="21" y="169"/>
                    </a:lnTo>
                    <a:lnTo>
                      <a:pt x="27" y="164"/>
                    </a:lnTo>
                    <a:lnTo>
                      <a:pt x="27" y="164"/>
                    </a:lnTo>
                    <a:lnTo>
                      <a:pt x="29" y="161"/>
                    </a:lnTo>
                    <a:lnTo>
                      <a:pt x="32" y="161"/>
                    </a:lnTo>
                    <a:lnTo>
                      <a:pt x="32" y="158"/>
                    </a:lnTo>
                    <a:lnTo>
                      <a:pt x="29" y="158"/>
                    </a:lnTo>
                    <a:lnTo>
                      <a:pt x="29" y="156"/>
                    </a:lnTo>
                    <a:lnTo>
                      <a:pt x="29" y="158"/>
                    </a:lnTo>
                    <a:lnTo>
                      <a:pt x="29" y="158"/>
                    </a:lnTo>
                    <a:lnTo>
                      <a:pt x="24" y="161"/>
                    </a:lnTo>
                    <a:lnTo>
                      <a:pt x="19" y="161"/>
                    </a:lnTo>
                    <a:lnTo>
                      <a:pt x="16" y="161"/>
                    </a:lnTo>
                    <a:lnTo>
                      <a:pt x="8" y="158"/>
                    </a:lnTo>
                    <a:lnTo>
                      <a:pt x="5" y="156"/>
                    </a:lnTo>
                    <a:lnTo>
                      <a:pt x="2" y="153"/>
                    </a:lnTo>
                    <a:lnTo>
                      <a:pt x="2" y="150"/>
                    </a:lnTo>
                    <a:lnTo>
                      <a:pt x="5" y="148"/>
                    </a:lnTo>
                    <a:lnTo>
                      <a:pt x="8" y="145"/>
                    </a:lnTo>
                    <a:lnTo>
                      <a:pt x="5" y="148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2" y="145"/>
                    </a:lnTo>
                    <a:lnTo>
                      <a:pt x="5" y="142"/>
                    </a:lnTo>
                    <a:lnTo>
                      <a:pt x="5" y="140"/>
                    </a:lnTo>
                    <a:lnTo>
                      <a:pt x="8" y="140"/>
                    </a:lnTo>
                    <a:lnTo>
                      <a:pt x="11" y="140"/>
                    </a:lnTo>
                    <a:lnTo>
                      <a:pt x="21" y="140"/>
                    </a:lnTo>
                    <a:lnTo>
                      <a:pt x="27" y="137"/>
                    </a:lnTo>
                    <a:lnTo>
                      <a:pt x="27" y="137"/>
                    </a:lnTo>
                    <a:lnTo>
                      <a:pt x="29" y="134"/>
                    </a:lnTo>
                    <a:lnTo>
                      <a:pt x="29" y="137"/>
                    </a:lnTo>
                    <a:lnTo>
                      <a:pt x="29" y="140"/>
                    </a:lnTo>
                    <a:lnTo>
                      <a:pt x="32" y="137"/>
                    </a:lnTo>
                    <a:lnTo>
                      <a:pt x="35" y="137"/>
                    </a:lnTo>
                    <a:lnTo>
                      <a:pt x="35" y="134"/>
                    </a:lnTo>
                    <a:lnTo>
                      <a:pt x="35" y="134"/>
                    </a:lnTo>
                    <a:lnTo>
                      <a:pt x="32" y="124"/>
                    </a:lnTo>
                    <a:lnTo>
                      <a:pt x="29" y="121"/>
                    </a:lnTo>
                    <a:lnTo>
                      <a:pt x="29" y="118"/>
                    </a:lnTo>
                    <a:lnTo>
                      <a:pt x="27" y="118"/>
                    </a:lnTo>
                    <a:lnTo>
                      <a:pt x="24" y="118"/>
                    </a:lnTo>
                    <a:lnTo>
                      <a:pt x="21" y="115"/>
                    </a:lnTo>
                    <a:lnTo>
                      <a:pt x="21" y="110"/>
                    </a:lnTo>
                    <a:lnTo>
                      <a:pt x="21" y="107"/>
                    </a:lnTo>
                    <a:lnTo>
                      <a:pt x="19" y="102"/>
                    </a:lnTo>
                    <a:lnTo>
                      <a:pt x="16" y="102"/>
                    </a:lnTo>
                    <a:lnTo>
                      <a:pt x="13" y="102"/>
                    </a:lnTo>
                    <a:lnTo>
                      <a:pt x="11" y="102"/>
                    </a:lnTo>
                    <a:lnTo>
                      <a:pt x="8" y="102"/>
                    </a:lnTo>
                    <a:lnTo>
                      <a:pt x="8" y="99"/>
                    </a:lnTo>
                    <a:lnTo>
                      <a:pt x="11" y="94"/>
                    </a:lnTo>
                    <a:lnTo>
                      <a:pt x="13" y="91"/>
                    </a:lnTo>
                    <a:lnTo>
                      <a:pt x="16" y="89"/>
                    </a:lnTo>
                    <a:lnTo>
                      <a:pt x="19" y="86"/>
                    </a:lnTo>
                    <a:lnTo>
                      <a:pt x="19" y="83"/>
                    </a:lnTo>
                    <a:lnTo>
                      <a:pt x="21" y="83"/>
                    </a:lnTo>
                    <a:lnTo>
                      <a:pt x="24" y="83"/>
                    </a:lnTo>
                    <a:lnTo>
                      <a:pt x="24" y="86"/>
                    </a:lnTo>
                    <a:lnTo>
                      <a:pt x="27" y="86"/>
                    </a:lnTo>
                    <a:lnTo>
                      <a:pt x="32" y="83"/>
                    </a:lnTo>
                    <a:lnTo>
                      <a:pt x="40" y="83"/>
                    </a:lnTo>
                    <a:lnTo>
                      <a:pt x="43" y="78"/>
                    </a:lnTo>
                    <a:lnTo>
                      <a:pt x="45" y="70"/>
                    </a:lnTo>
                    <a:lnTo>
                      <a:pt x="53" y="67"/>
                    </a:lnTo>
                    <a:lnTo>
                      <a:pt x="53" y="64"/>
                    </a:lnTo>
                    <a:lnTo>
                      <a:pt x="53" y="59"/>
                    </a:lnTo>
                    <a:lnTo>
                      <a:pt x="59" y="54"/>
                    </a:lnTo>
                    <a:lnTo>
                      <a:pt x="62" y="54"/>
                    </a:lnTo>
                    <a:lnTo>
                      <a:pt x="64" y="48"/>
                    </a:lnTo>
                    <a:lnTo>
                      <a:pt x="64" y="46"/>
                    </a:lnTo>
                    <a:lnTo>
                      <a:pt x="62" y="46"/>
                    </a:lnTo>
                    <a:lnTo>
                      <a:pt x="67" y="40"/>
                    </a:lnTo>
                    <a:lnTo>
                      <a:pt x="67" y="40"/>
                    </a:lnTo>
                    <a:lnTo>
                      <a:pt x="67" y="38"/>
                    </a:lnTo>
                    <a:lnTo>
                      <a:pt x="70" y="29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5" y="16"/>
                    </a:lnTo>
                    <a:lnTo>
                      <a:pt x="78" y="16"/>
                    </a:lnTo>
                    <a:lnTo>
                      <a:pt x="80" y="13"/>
                    </a:lnTo>
                    <a:lnTo>
                      <a:pt x="86" y="5"/>
                    </a:lnTo>
                    <a:lnTo>
                      <a:pt x="88" y="3"/>
                    </a:lnTo>
                    <a:lnTo>
                      <a:pt x="94" y="3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105" y="5"/>
                    </a:lnTo>
                    <a:lnTo>
                      <a:pt x="110" y="3"/>
                    </a:lnTo>
                    <a:lnTo>
                      <a:pt x="113" y="3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3" y="11"/>
                    </a:lnTo>
                    <a:lnTo>
                      <a:pt x="123" y="11"/>
                    </a:lnTo>
                    <a:lnTo>
                      <a:pt x="123" y="11"/>
                    </a:lnTo>
                    <a:close/>
                    <a:moveTo>
                      <a:pt x="276" y="175"/>
                    </a:moveTo>
                    <a:lnTo>
                      <a:pt x="276" y="177"/>
                    </a:lnTo>
                    <a:lnTo>
                      <a:pt x="276" y="177"/>
                    </a:lnTo>
                    <a:lnTo>
                      <a:pt x="276" y="175"/>
                    </a:lnTo>
                    <a:lnTo>
                      <a:pt x="276" y="175"/>
                    </a:lnTo>
                    <a:close/>
                    <a:moveTo>
                      <a:pt x="276" y="175"/>
                    </a:moveTo>
                    <a:lnTo>
                      <a:pt x="274" y="175"/>
                    </a:lnTo>
                    <a:lnTo>
                      <a:pt x="274" y="177"/>
                    </a:lnTo>
                    <a:lnTo>
                      <a:pt x="276" y="177"/>
                    </a:lnTo>
                    <a:lnTo>
                      <a:pt x="276" y="177"/>
                    </a:lnTo>
                    <a:lnTo>
                      <a:pt x="276" y="175"/>
                    </a:lnTo>
                    <a:lnTo>
                      <a:pt x="276" y="175"/>
                    </a:lnTo>
                    <a:close/>
                    <a:moveTo>
                      <a:pt x="271" y="175"/>
                    </a:moveTo>
                    <a:lnTo>
                      <a:pt x="271" y="177"/>
                    </a:lnTo>
                    <a:lnTo>
                      <a:pt x="274" y="180"/>
                    </a:lnTo>
                    <a:lnTo>
                      <a:pt x="274" y="177"/>
                    </a:lnTo>
                    <a:lnTo>
                      <a:pt x="271" y="175"/>
                    </a:lnTo>
                    <a:lnTo>
                      <a:pt x="271" y="175"/>
                    </a:lnTo>
                    <a:close/>
                    <a:moveTo>
                      <a:pt x="268" y="177"/>
                    </a:moveTo>
                    <a:lnTo>
                      <a:pt x="268" y="177"/>
                    </a:lnTo>
                    <a:lnTo>
                      <a:pt x="268" y="177"/>
                    </a:lnTo>
                    <a:lnTo>
                      <a:pt x="271" y="175"/>
                    </a:lnTo>
                    <a:lnTo>
                      <a:pt x="268" y="172"/>
                    </a:lnTo>
                    <a:lnTo>
                      <a:pt x="268" y="177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1186"/>
              <p:cNvSpPr>
                <a:spLocks noEditPoints="1"/>
              </p:cNvSpPr>
              <p:nvPr/>
            </p:nvSpPr>
            <p:spPr bwMode="auto">
              <a:xfrm>
                <a:off x="6728529" y="4810043"/>
                <a:ext cx="162089" cy="206085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24" y="32"/>
                  </a:cxn>
                  <a:cxn ang="0">
                    <a:pos x="24" y="33"/>
                  </a:cxn>
                  <a:cxn ang="0">
                    <a:pos x="22" y="30"/>
                  </a:cxn>
                  <a:cxn ang="0">
                    <a:pos x="22" y="28"/>
                  </a:cxn>
                  <a:cxn ang="0">
                    <a:pos x="21" y="29"/>
                  </a:cxn>
                  <a:cxn ang="0">
                    <a:pos x="21" y="26"/>
                  </a:cxn>
                  <a:cxn ang="0">
                    <a:pos x="19" y="22"/>
                  </a:cxn>
                  <a:cxn ang="0">
                    <a:pos x="18" y="22"/>
                  </a:cxn>
                  <a:cxn ang="0">
                    <a:pos x="15" y="21"/>
                  </a:cxn>
                  <a:cxn ang="0">
                    <a:pos x="13" y="19"/>
                  </a:cxn>
                  <a:cxn ang="0">
                    <a:pos x="14" y="22"/>
                  </a:cxn>
                  <a:cxn ang="0">
                    <a:pos x="14" y="24"/>
                  </a:cxn>
                  <a:cxn ang="0">
                    <a:pos x="12" y="27"/>
                  </a:cxn>
                  <a:cxn ang="0">
                    <a:pos x="13" y="26"/>
                  </a:cxn>
                  <a:cxn ang="0">
                    <a:pos x="11" y="27"/>
                  </a:cxn>
                  <a:cxn ang="0">
                    <a:pos x="11" y="24"/>
                  </a:cxn>
                  <a:cxn ang="0">
                    <a:pos x="11" y="24"/>
                  </a:cxn>
                  <a:cxn ang="0">
                    <a:pos x="11" y="26"/>
                  </a:cxn>
                  <a:cxn ang="0">
                    <a:pos x="10" y="28"/>
                  </a:cxn>
                  <a:cxn ang="0">
                    <a:pos x="9" y="28"/>
                  </a:cxn>
                  <a:cxn ang="0">
                    <a:pos x="8" y="27"/>
                  </a:cxn>
                  <a:cxn ang="0">
                    <a:pos x="7" y="24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1" y="12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7" y="3"/>
                  </a:cxn>
                  <a:cxn ang="0">
                    <a:pos x="8" y="4"/>
                  </a:cxn>
                  <a:cxn ang="0">
                    <a:pos x="9" y="7"/>
                  </a:cxn>
                  <a:cxn ang="0">
                    <a:pos x="11" y="8"/>
                  </a:cxn>
                  <a:cxn ang="0">
                    <a:pos x="15" y="8"/>
                  </a:cxn>
                  <a:cxn ang="0">
                    <a:pos x="20" y="8"/>
                  </a:cxn>
                  <a:cxn ang="0">
                    <a:pos x="21" y="9"/>
                  </a:cxn>
                  <a:cxn ang="0">
                    <a:pos x="21" y="12"/>
                  </a:cxn>
                  <a:cxn ang="0">
                    <a:pos x="20" y="14"/>
                  </a:cxn>
                  <a:cxn ang="0">
                    <a:pos x="19" y="14"/>
                  </a:cxn>
                  <a:cxn ang="0">
                    <a:pos x="17" y="16"/>
                  </a:cxn>
                  <a:cxn ang="0">
                    <a:pos x="18" y="18"/>
                  </a:cxn>
                  <a:cxn ang="0">
                    <a:pos x="20" y="21"/>
                  </a:cxn>
                  <a:cxn ang="0">
                    <a:pos x="20" y="20"/>
                  </a:cxn>
                  <a:cxn ang="0">
                    <a:pos x="21" y="18"/>
                  </a:cxn>
                  <a:cxn ang="0">
                    <a:pos x="22" y="17"/>
                  </a:cxn>
                  <a:cxn ang="0">
                    <a:pos x="23" y="18"/>
                  </a:cxn>
                  <a:cxn ang="0">
                    <a:pos x="24" y="22"/>
                  </a:cxn>
                  <a:cxn ang="0">
                    <a:pos x="25" y="26"/>
                  </a:cxn>
                  <a:cxn ang="0">
                    <a:pos x="26" y="27"/>
                  </a:cxn>
                  <a:cxn ang="0">
                    <a:pos x="19" y="23"/>
                  </a:cxn>
                  <a:cxn ang="0">
                    <a:pos x="19" y="24"/>
                  </a:cxn>
                  <a:cxn ang="0">
                    <a:pos x="17" y="24"/>
                  </a:cxn>
                  <a:cxn ang="0">
                    <a:pos x="18" y="24"/>
                  </a:cxn>
                  <a:cxn ang="0">
                    <a:pos x="16" y="23"/>
                  </a:cxn>
                  <a:cxn ang="0">
                    <a:pos x="14" y="23"/>
                  </a:cxn>
                  <a:cxn ang="0">
                    <a:pos x="16" y="23"/>
                  </a:cxn>
                </a:cxnLst>
                <a:rect l="0" t="0" r="r" b="b"/>
                <a:pathLst>
                  <a:path w="26" h="33">
                    <a:moveTo>
                      <a:pt x="26" y="27"/>
                    </a:moveTo>
                    <a:cubicBezTo>
                      <a:pt x="26" y="29"/>
                      <a:pt x="26" y="29"/>
                      <a:pt x="26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lose/>
                    <a:moveTo>
                      <a:pt x="19" y="23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3"/>
                      <a:pt x="19" y="23"/>
                      <a:pt x="19" y="23"/>
                    </a:cubicBezTo>
                    <a:close/>
                    <a:moveTo>
                      <a:pt x="16" y="23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lose/>
                    <a:moveTo>
                      <a:pt x="15" y="22"/>
                    </a:move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3"/>
                      <a:pt x="16" y="23"/>
                      <a:pt x="16" y="23"/>
                    </a:cubicBez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1187"/>
              <p:cNvSpPr>
                <a:spLocks/>
              </p:cNvSpPr>
              <p:nvPr/>
            </p:nvSpPr>
            <p:spPr bwMode="auto">
              <a:xfrm>
                <a:off x="6740107" y="4754470"/>
                <a:ext cx="99569" cy="55573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6" y="11"/>
                  </a:cxn>
                  <a:cxn ang="0">
                    <a:pos x="8" y="3"/>
                  </a:cxn>
                  <a:cxn ang="0">
                    <a:pos x="14" y="0"/>
                  </a:cxn>
                  <a:cxn ang="0">
                    <a:pos x="19" y="0"/>
                  </a:cxn>
                  <a:cxn ang="0">
                    <a:pos x="22" y="3"/>
                  </a:cxn>
                  <a:cxn ang="0">
                    <a:pos x="27" y="3"/>
                  </a:cxn>
                  <a:cxn ang="0">
                    <a:pos x="30" y="3"/>
                  </a:cxn>
                  <a:cxn ang="0">
                    <a:pos x="33" y="3"/>
                  </a:cxn>
                  <a:cxn ang="0">
                    <a:pos x="35" y="3"/>
                  </a:cxn>
                  <a:cxn ang="0">
                    <a:pos x="38" y="6"/>
                  </a:cxn>
                  <a:cxn ang="0">
                    <a:pos x="41" y="6"/>
                  </a:cxn>
                  <a:cxn ang="0">
                    <a:pos x="38" y="8"/>
                  </a:cxn>
                  <a:cxn ang="0">
                    <a:pos x="38" y="11"/>
                  </a:cxn>
                  <a:cxn ang="0">
                    <a:pos x="43" y="14"/>
                  </a:cxn>
                  <a:cxn ang="0">
                    <a:pos x="43" y="16"/>
                  </a:cxn>
                  <a:cxn ang="0">
                    <a:pos x="43" y="19"/>
                  </a:cxn>
                  <a:cxn ang="0">
                    <a:pos x="38" y="22"/>
                  </a:cxn>
                  <a:cxn ang="0">
                    <a:pos x="35" y="22"/>
                  </a:cxn>
                  <a:cxn ang="0">
                    <a:pos x="30" y="22"/>
                  </a:cxn>
                  <a:cxn ang="0">
                    <a:pos x="27" y="22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16" y="24"/>
                  </a:cxn>
                  <a:cxn ang="0">
                    <a:pos x="11" y="22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6"/>
                  </a:cxn>
                  <a:cxn ang="0">
                    <a:pos x="3" y="14"/>
                  </a:cxn>
                  <a:cxn ang="0">
                    <a:pos x="3" y="11"/>
                  </a:cxn>
                </a:cxnLst>
                <a:rect l="0" t="0" r="r" b="b"/>
                <a:pathLst>
                  <a:path w="43" h="24">
                    <a:moveTo>
                      <a:pt x="3" y="11"/>
                    </a:moveTo>
                    <a:lnTo>
                      <a:pt x="6" y="11"/>
                    </a:lnTo>
                    <a:lnTo>
                      <a:pt x="8" y="3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3"/>
                    </a:lnTo>
                    <a:lnTo>
                      <a:pt x="27" y="3"/>
                    </a:lnTo>
                    <a:lnTo>
                      <a:pt x="30" y="3"/>
                    </a:lnTo>
                    <a:lnTo>
                      <a:pt x="33" y="3"/>
                    </a:lnTo>
                    <a:lnTo>
                      <a:pt x="35" y="3"/>
                    </a:lnTo>
                    <a:lnTo>
                      <a:pt x="38" y="6"/>
                    </a:lnTo>
                    <a:lnTo>
                      <a:pt x="41" y="6"/>
                    </a:lnTo>
                    <a:lnTo>
                      <a:pt x="38" y="8"/>
                    </a:lnTo>
                    <a:lnTo>
                      <a:pt x="38" y="11"/>
                    </a:lnTo>
                    <a:lnTo>
                      <a:pt x="43" y="14"/>
                    </a:lnTo>
                    <a:lnTo>
                      <a:pt x="43" y="16"/>
                    </a:lnTo>
                    <a:lnTo>
                      <a:pt x="43" y="19"/>
                    </a:lnTo>
                    <a:lnTo>
                      <a:pt x="38" y="22"/>
                    </a:lnTo>
                    <a:lnTo>
                      <a:pt x="35" y="22"/>
                    </a:lnTo>
                    <a:lnTo>
                      <a:pt x="30" y="22"/>
                    </a:lnTo>
                    <a:lnTo>
                      <a:pt x="27" y="22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16" y="24"/>
                    </a:lnTo>
                    <a:lnTo>
                      <a:pt x="11" y="22"/>
                    </a:lnTo>
                    <a:lnTo>
                      <a:pt x="8" y="22"/>
                    </a:lnTo>
                    <a:lnTo>
                      <a:pt x="3" y="22"/>
                    </a:lnTo>
                    <a:lnTo>
                      <a:pt x="0" y="16"/>
                    </a:lnTo>
                    <a:lnTo>
                      <a:pt x="3" y="14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1188"/>
              <p:cNvSpPr>
                <a:spLocks/>
              </p:cNvSpPr>
              <p:nvPr/>
            </p:nvSpPr>
            <p:spPr bwMode="auto">
              <a:xfrm>
                <a:off x="6466871" y="4680372"/>
                <a:ext cx="261658" cy="14356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4" y="5"/>
                  </a:cxn>
                  <a:cxn ang="0">
                    <a:pos x="30" y="8"/>
                  </a:cxn>
                  <a:cxn ang="0">
                    <a:pos x="38" y="11"/>
                  </a:cxn>
                  <a:cxn ang="0">
                    <a:pos x="43" y="16"/>
                  </a:cxn>
                  <a:cxn ang="0">
                    <a:pos x="46" y="21"/>
                  </a:cxn>
                  <a:cxn ang="0">
                    <a:pos x="48" y="16"/>
                  </a:cxn>
                  <a:cxn ang="0">
                    <a:pos x="48" y="16"/>
                  </a:cxn>
                  <a:cxn ang="0">
                    <a:pos x="57" y="16"/>
                  </a:cxn>
                  <a:cxn ang="0">
                    <a:pos x="59" y="24"/>
                  </a:cxn>
                  <a:cxn ang="0">
                    <a:pos x="67" y="24"/>
                  </a:cxn>
                  <a:cxn ang="0">
                    <a:pos x="67" y="32"/>
                  </a:cxn>
                  <a:cxn ang="0">
                    <a:pos x="73" y="32"/>
                  </a:cxn>
                  <a:cxn ang="0">
                    <a:pos x="78" y="32"/>
                  </a:cxn>
                  <a:cxn ang="0">
                    <a:pos x="86" y="29"/>
                  </a:cxn>
                  <a:cxn ang="0">
                    <a:pos x="89" y="35"/>
                  </a:cxn>
                  <a:cxn ang="0">
                    <a:pos x="97" y="40"/>
                  </a:cxn>
                  <a:cxn ang="0">
                    <a:pos x="102" y="38"/>
                  </a:cxn>
                  <a:cxn ang="0">
                    <a:pos x="108" y="38"/>
                  </a:cxn>
                  <a:cxn ang="0">
                    <a:pos x="110" y="40"/>
                  </a:cxn>
                  <a:cxn ang="0">
                    <a:pos x="113" y="54"/>
                  </a:cxn>
                  <a:cxn ang="0">
                    <a:pos x="102" y="62"/>
                  </a:cxn>
                  <a:cxn ang="0">
                    <a:pos x="94" y="59"/>
                  </a:cxn>
                  <a:cxn ang="0">
                    <a:pos x="78" y="56"/>
                  </a:cxn>
                  <a:cxn ang="0">
                    <a:pos x="67" y="54"/>
                  </a:cxn>
                  <a:cxn ang="0">
                    <a:pos x="65" y="48"/>
                  </a:cxn>
                  <a:cxn ang="0">
                    <a:pos x="51" y="48"/>
                  </a:cxn>
                  <a:cxn ang="0">
                    <a:pos x="40" y="46"/>
                  </a:cxn>
                  <a:cxn ang="0">
                    <a:pos x="32" y="43"/>
                  </a:cxn>
                  <a:cxn ang="0">
                    <a:pos x="24" y="40"/>
                  </a:cxn>
                  <a:cxn ang="0">
                    <a:pos x="16" y="32"/>
                  </a:cxn>
                  <a:cxn ang="0">
                    <a:pos x="8" y="29"/>
                  </a:cxn>
                  <a:cxn ang="0">
                    <a:pos x="3" y="27"/>
                  </a:cxn>
                  <a:cxn ang="0">
                    <a:pos x="0" y="24"/>
                  </a:cxn>
                  <a:cxn ang="0">
                    <a:pos x="3" y="13"/>
                  </a:cxn>
                  <a:cxn ang="0">
                    <a:pos x="6" y="3"/>
                  </a:cxn>
                </a:cxnLst>
                <a:rect l="0" t="0" r="r" b="b"/>
                <a:pathLst>
                  <a:path w="113" h="62">
                    <a:moveTo>
                      <a:pt x="6" y="3"/>
                    </a:moveTo>
                    <a:lnTo>
                      <a:pt x="6" y="0"/>
                    </a:lnTo>
                    <a:lnTo>
                      <a:pt x="8" y="3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30" y="5"/>
                    </a:lnTo>
                    <a:lnTo>
                      <a:pt x="30" y="8"/>
                    </a:lnTo>
                    <a:lnTo>
                      <a:pt x="35" y="11"/>
                    </a:lnTo>
                    <a:lnTo>
                      <a:pt x="38" y="11"/>
                    </a:lnTo>
                    <a:lnTo>
                      <a:pt x="40" y="13"/>
                    </a:lnTo>
                    <a:lnTo>
                      <a:pt x="43" y="16"/>
                    </a:lnTo>
                    <a:lnTo>
                      <a:pt x="43" y="19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8" y="16"/>
                    </a:lnTo>
                    <a:lnTo>
                      <a:pt x="48" y="13"/>
                    </a:lnTo>
                    <a:lnTo>
                      <a:pt x="48" y="16"/>
                    </a:lnTo>
                    <a:lnTo>
                      <a:pt x="54" y="16"/>
                    </a:lnTo>
                    <a:lnTo>
                      <a:pt x="57" y="16"/>
                    </a:lnTo>
                    <a:lnTo>
                      <a:pt x="57" y="21"/>
                    </a:lnTo>
                    <a:lnTo>
                      <a:pt x="59" y="24"/>
                    </a:lnTo>
                    <a:lnTo>
                      <a:pt x="65" y="24"/>
                    </a:lnTo>
                    <a:lnTo>
                      <a:pt x="67" y="24"/>
                    </a:lnTo>
                    <a:lnTo>
                      <a:pt x="67" y="29"/>
                    </a:lnTo>
                    <a:lnTo>
                      <a:pt x="67" y="32"/>
                    </a:lnTo>
                    <a:lnTo>
                      <a:pt x="70" y="32"/>
                    </a:lnTo>
                    <a:lnTo>
                      <a:pt x="73" y="32"/>
                    </a:lnTo>
                    <a:lnTo>
                      <a:pt x="75" y="32"/>
                    </a:lnTo>
                    <a:lnTo>
                      <a:pt x="78" y="32"/>
                    </a:lnTo>
                    <a:lnTo>
                      <a:pt x="81" y="29"/>
                    </a:lnTo>
                    <a:lnTo>
                      <a:pt x="86" y="29"/>
                    </a:lnTo>
                    <a:lnTo>
                      <a:pt x="89" y="29"/>
                    </a:lnTo>
                    <a:lnTo>
                      <a:pt x="89" y="35"/>
                    </a:lnTo>
                    <a:lnTo>
                      <a:pt x="94" y="35"/>
                    </a:lnTo>
                    <a:lnTo>
                      <a:pt x="97" y="40"/>
                    </a:lnTo>
                    <a:lnTo>
                      <a:pt x="100" y="40"/>
                    </a:lnTo>
                    <a:lnTo>
                      <a:pt x="102" y="38"/>
                    </a:lnTo>
                    <a:lnTo>
                      <a:pt x="105" y="38"/>
                    </a:lnTo>
                    <a:lnTo>
                      <a:pt x="108" y="38"/>
                    </a:lnTo>
                    <a:lnTo>
                      <a:pt x="110" y="38"/>
                    </a:lnTo>
                    <a:lnTo>
                      <a:pt x="110" y="40"/>
                    </a:lnTo>
                    <a:lnTo>
                      <a:pt x="110" y="48"/>
                    </a:lnTo>
                    <a:lnTo>
                      <a:pt x="113" y="54"/>
                    </a:lnTo>
                    <a:lnTo>
                      <a:pt x="110" y="59"/>
                    </a:lnTo>
                    <a:lnTo>
                      <a:pt x="102" y="62"/>
                    </a:lnTo>
                    <a:lnTo>
                      <a:pt x="97" y="59"/>
                    </a:lnTo>
                    <a:lnTo>
                      <a:pt x="94" y="59"/>
                    </a:lnTo>
                    <a:lnTo>
                      <a:pt x="83" y="54"/>
                    </a:lnTo>
                    <a:lnTo>
                      <a:pt x="78" y="56"/>
                    </a:lnTo>
                    <a:lnTo>
                      <a:pt x="75" y="56"/>
                    </a:lnTo>
                    <a:lnTo>
                      <a:pt x="67" y="54"/>
                    </a:lnTo>
                    <a:lnTo>
                      <a:pt x="65" y="51"/>
                    </a:lnTo>
                    <a:lnTo>
                      <a:pt x="65" y="48"/>
                    </a:lnTo>
                    <a:lnTo>
                      <a:pt x="57" y="46"/>
                    </a:lnTo>
                    <a:lnTo>
                      <a:pt x="51" y="48"/>
                    </a:lnTo>
                    <a:lnTo>
                      <a:pt x="48" y="46"/>
                    </a:lnTo>
                    <a:lnTo>
                      <a:pt x="40" y="46"/>
                    </a:lnTo>
                    <a:lnTo>
                      <a:pt x="38" y="43"/>
                    </a:lnTo>
                    <a:lnTo>
                      <a:pt x="32" y="43"/>
                    </a:lnTo>
                    <a:lnTo>
                      <a:pt x="30" y="43"/>
                    </a:lnTo>
                    <a:lnTo>
                      <a:pt x="24" y="40"/>
                    </a:lnTo>
                    <a:lnTo>
                      <a:pt x="22" y="35"/>
                    </a:lnTo>
                    <a:lnTo>
                      <a:pt x="16" y="32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3" y="27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3" y="13"/>
                    </a:lnTo>
                    <a:lnTo>
                      <a:pt x="6" y="5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1189"/>
              <p:cNvSpPr>
                <a:spLocks/>
              </p:cNvSpPr>
              <p:nvPr/>
            </p:nvSpPr>
            <p:spPr bwMode="auto">
              <a:xfrm>
                <a:off x="5869459" y="4451132"/>
                <a:ext cx="435323" cy="477003"/>
              </a:xfrm>
              <a:custGeom>
                <a:avLst/>
                <a:gdLst/>
                <a:ahLst/>
                <a:cxnLst>
                  <a:cxn ang="0">
                    <a:pos x="113" y="198"/>
                  </a:cxn>
                  <a:cxn ang="0">
                    <a:pos x="129" y="196"/>
                  </a:cxn>
                  <a:cxn ang="0">
                    <a:pos x="137" y="193"/>
                  </a:cxn>
                  <a:cxn ang="0">
                    <a:pos x="143" y="190"/>
                  </a:cxn>
                  <a:cxn ang="0">
                    <a:pos x="137" y="174"/>
                  </a:cxn>
                  <a:cxn ang="0">
                    <a:pos x="129" y="166"/>
                  </a:cxn>
                  <a:cxn ang="0">
                    <a:pos x="121" y="158"/>
                  </a:cxn>
                  <a:cxn ang="0">
                    <a:pos x="119" y="150"/>
                  </a:cxn>
                  <a:cxn ang="0">
                    <a:pos x="127" y="139"/>
                  </a:cxn>
                  <a:cxn ang="0">
                    <a:pos x="135" y="142"/>
                  </a:cxn>
                  <a:cxn ang="0">
                    <a:pos x="153" y="126"/>
                  </a:cxn>
                  <a:cxn ang="0">
                    <a:pos x="167" y="110"/>
                  </a:cxn>
                  <a:cxn ang="0">
                    <a:pos x="170" y="102"/>
                  </a:cxn>
                  <a:cxn ang="0">
                    <a:pos x="178" y="85"/>
                  </a:cxn>
                  <a:cxn ang="0">
                    <a:pos x="180" y="75"/>
                  </a:cxn>
                  <a:cxn ang="0">
                    <a:pos x="188" y="67"/>
                  </a:cxn>
                  <a:cxn ang="0">
                    <a:pos x="175" y="64"/>
                  </a:cxn>
                  <a:cxn ang="0">
                    <a:pos x="161" y="51"/>
                  </a:cxn>
                  <a:cxn ang="0">
                    <a:pos x="159" y="34"/>
                  </a:cxn>
                  <a:cxn ang="0">
                    <a:pos x="159" y="24"/>
                  </a:cxn>
                  <a:cxn ang="0">
                    <a:pos x="148" y="13"/>
                  </a:cxn>
                  <a:cxn ang="0">
                    <a:pos x="140" y="8"/>
                  </a:cxn>
                  <a:cxn ang="0">
                    <a:pos x="137" y="0"/>
                  </a:cxn>
                  <a:cxn ang="0">
                    <a:pos x="124" y="8"/>
                  </a:cxn>
                  <a:cxn ang="0">
                    <a:pos x="121" y="32"/>
                  </a:cxn>
                  <a:cxn ang="0">
                    <a:pos x="116" y="45"/>
                  </a:cxn>
                  <a:cxn ang="0">
                    <a:pos x="113" y="51"/>
                  </a:cxn>
                  <a:cxn ang="0">
                    <a:pos x="108" y="59"/>
                  </a:cxn>
                  <a:cxn ang="0">
                    <a:pos x="105" y="69"/>
                  </a:cxn>
                  <a:cxn ang="0">
                    <a:pos x="100" y="77"/>
                  </a:cxn>
                  <a:cxn ang="0">
                    <a:pos x="94" y="80"/>
                  </a:cxn>
                  <a:cxn ang="0">
                    <a:pos x="86" y="85"/>
                  </a:cxn>
                  <a:cxn ang="0">
                    <a:pos x="76" y="88"/>
                  </a:cxn>
                  <a:cxn ang="0">
                    <a:pos x="70" y="96"/>
                  </a:cxn>
                  <a:cxn ang="0">
                    <a:pos x="70" y="110"/>
                  </a:cxn>
                  <a:cxn ang="0">
                    <a:pos x="57" y="115"/>
                  </a:cxn>
                  <a:cxn ang="0">
                    <a:pos x="38" y="118"/>
                  </a:cxn>
                  <a:cxn ang="0">
                    <a:pos x="0" y="115"/>
                  </a:cxn>
                  <a:cxn ang="0">
                    <a:pos x="14" y="134"/>
                  </a:cxn>
                  <a:cxn ang="0">
                    <a:pos x="25" y="137"/>
                  </a:cxn>
                  <a:cxn ang="0">
                    <a:pos x="27" y="150"/>
                  </a:cxn>
                  <a:cxn ang="0">
                    <a:pos x="35" y="158"/>
                  </a:cxn>
                  <a:cxn ang="0">
                    <a:pos x="22" y="163"/>
                  </a:cxn>
                  <a:cxn ang="0">
                    <a:pos x="16" y="171"/>
                  </a:cxn>
                  <a:cxn ang="0">
                    <a:pos x="19" y="182"/>
                  </a:cxn>
                  <a:cxn ang="0">
                    <a:pos x="27" y="182"/>
                  </a:cxn>
                  <a:cxn ang="0">
                    <a:pos x="33" y="182"/>
                  </a:cxn>
                  <a:cxn ang="0">
                    <a:pos x="41" y="182"/>
                  </a:cxn>
                  <a:cxn ang="0">
                    <a:pos x="46" y="180"/>
                  </a:cxn>
                  <a:cxn ang="0">
                    <a:pos x="51" y="182"/>
                  </a:cxn>
                  <a:cxn ang="0">
                    <a:pos x="62" y="180"/>
                  </a:cxn>
                  <a:cxn ang="0">
                    <a:pos x="68" y="177"/>
                  </a:cxn>
                  <a:cxn ang="0">
                    <a:pos x="81" y="177"/>
                  </a:cxn>
                  <a:cxn ang="0">
                    <a:pos x="84" y="185"/>
                  </a:cxn>
                  <a:cxn ang="0">
                    <a:pos x="89" y="185"/>
                  </a:cxn>
                  <a:cxn ang="0">
                    <a:pos x="94" y="198"/>
                  </a:cxn>
                  <a:cxn ang="0">
                    <a:pos x="94" y="201"/>
                  </a:cxn>
                  <a:cxn ang="0">
                    <a:pos x="108" y="204"/>
                  </a:cxn>
                </a:cxnLst>
                <a:rect l="0" t="0" r="r" b="b"/>
                <a:pathLst>
                  <a:path w="188" h="206">
                    <a:moveTo>
                      <a:pt x="108" y="206"/>
                    </a:moveTo>
                    <a:lnTo>
                      <a:pt x="108" y="201"/>
                    </a:lnTo>
                    <a:lnTo>
                      <a:pt x="110" y="201"/>
                    </a:lnTo>
                    <a:lnTo>
                      <a:pt x="113" y="198"/>
                    </a:lnTo>
                    <a:lnTo>
                      <a:pt x="113" y="196"/>
                    </a:lnTo>
                    <a:lnTo>
                      <a:pt x="116" y="196"/>
                    </a:lnTo>
                    <a:lnTo>
                      <a:pt x="119" y="196"/>
                    </a:lnTo>
                    <a:lnTo>
                      <a:pt x="129" y="196"/>
                    </a:lnTo>
                    <a:lnTo>
                      <a:pt x="135" y="193"/>
                    </a:lnTo>
                    <a:lnTo>
                      <a:pt x="135" y="193"/>
                    </a:lnTo>
                    <a:lnTo>
                      <a:pt x="137" y="190"/>
                    </a:lnTo>
                    <a:lnTo>
                      <a:pt x="137" y="193"/>
                    </a:lnTo>
                    <a:lnTo>
                      <a:pt x="137" y="196"/>
                    </a:lnTo>
                    <a:lnTo>
                      <a:pt x="140" y="193"/>
                    </a:lnTo>
                    <a:lnTo>
                      <a:pt x="143" y="193"/>
                    </a:lnTo>
                    <a:lnTo>
                      <a:pt x="143" y="190"/>
                    </a:lnTo>
                    <a:lnTo>
                      <a:pt x="143" y="190"/>
                    </a:lnTo>
                    <a:lnTo>
                      <a:pt x="140" y="180"/>
                    </a:lnTo>
                    <a:lnTo>
                      <a:pt x="137" y="177"/>
                    </a:lnTo>
                    <a:lnTo>
                      <a:pt x="137" y="174"/>
                    </a:lnTo>
                    <a:lnTo>
                      <a:pt x="135" y="174"/>
                    </a:lnTo>
                    <a:lnTo>
                      <a:pt x="132" y="174"/>
                    </a:lnTo>
                    <a:lnTo>
                      <a:pt x="129" y="171"/>
                    </a:lnTo>
                    <a:lnTo>
                      <a:pt x="129" y="166"/>
                    </a:lnTo>
                    <a:lnTo>
                      <a:pt x="129" y="163"/>
                    </a:lnTo>
                    <a:lnTo>
                      <a:pt x="127" y="158"/>
                    </a:lnTo>
                    <a:lnTo>
                      <a:pt x="124" y="158"/>
                    </a:lnTo>
                    <a:lnTo>
                      <a:pt x="121" y="158"/>
                    </a:lnTo>
                    <a:lnTo>
                      <a:pt x="119" y="158"/>
                    </a:lnTo>
                    <a:lnTo>
                      <a:pt x="116" y="158"/>
                    </a:lnTo>
                    <a:lnTo>
                      <a:pt x="116" y="155"/>
                    </a:lnTo>
                    <a:lnTo>
                      <a:pt x="119" y="150"/>
                    </a:lnTo>
                    <a:lnTo>
                      <a:pt x="121" y="147"/>
                    </a:lnTo>
                    <a:lnTo>
                      <a:pt x="124" y="145"/>
                    </a:lnTo>
                    <a:lnTo>
                      <a:pt x="127" y="142"/>
                    </a:lnTo>
                    <a:lnTo>
                      <a:pt x="127" y="139"/>
                    </a:lnTo>
                    <a:lnTo>
                      <a:pt x="129" y="139"/>
                    </a:lnTo>
                    <a:lnTo>
                      <a:pt x="132" y="139"/>
                    </a:lnTo>
                    <a:lnTo>
                      <a:pt x="132" y="142"/>
                    </a:lnTo>
                    <a:lnTo>
                      <a:pt x="135" y="142"/>
                    </a:lnTo>
                    <a:lnTo>
                      <a:pt x="140" y="139"/>
                    </a:lnTo>
                    <a:lnTo>
                      <a:pt x="148" y="139"/>
                    </a:lnTo>
                    <a:lnTo>
                      <a:pt x="151" y="134"/>
                    </a:lnTo>
                    <a:lnTo>
                      <a:pt x="153" y="126"/>
                    </a:lnTo>
                    <a:lnTo>
                      <a:pt x="161" y="123"/>
                    </a:lnTo>
                    <a:lnTo>
                      <a:pt x="161" y="120"/>
                    </a:lnTo>
                    <a:lnTo>
                      <a:pt x="161" y="115"/>
                    </a:lnTo>
                    <a:lnTo>
                      <a:pt x="167" y="110"/>
                    </a:lnTo>
                    <a:lnTo>
                      <a:pt x="170" y="110"/>
                    </a:lnTo>
                    <a:lnTo>
                      <a:pt x="172" y="104"/>
                    </a:lnTo>
                    <a:lnTo>
                      <a:pt x="172" y="102"/>
                    </a:lnTo>
                    <a:lnTo>
                      <a:pt x="170" y="102"/>
                    </a:lnTo>
                    <a:lnTo>
                      <a:pt x="175" y="96"/>
                    </a:lnTo>
                    <a:lnTo>
                      <a:pt x="175" y="96"/>
                    </a:lnTo>
                    <a:lnTo>
                      <a:pt x="175" y="94"/>
                    </a:lnTo>
                    <a:lnTo>
                      <a:pt x="178" y="85"/>
                    </a:lnTo>
                    <a:lnTo>
                      <a:pt x="175" y="80"/>
                    </a:lnTo>
                    <a:lnTo>
                      <a:pt x="175" y="80"/>
                    </a:lnTo>
                    <a:lnTo>
                      <a:pt x="180" y="75"/>
                    </a:lnTo>
                    <a:lnTo>
                      <a:pt x="180" y="75"/>
                    </a:lnTo>
                    <a:lnTo>
                      <a:pt x="183" y="72"/>
                    </a:lnTo>
                    <a:lnTo>
                      <a:pt x="186" y="72"/>
                    </a:lnTo>
                    <a:lnTo>
                      <a:pt x="188" y="69"/>
                    </a:lnTo>
                    <a:lnTo>
                      <a:pt x="188" y="67"/>
                    </a:lnTo>
                    <a:lnTo>
                      <a:pt x="186" y="67"/>
                    </a:lnTo>
                    <a:lnTo>
                      <a:pt x="180" y="67"/>
                    </a:lnTo>
                    <a:lnTo>
                      <a:pt x="178" y="67"/>
                    </a:lnTo>
                    <a:lnTo>
                      <a:pt x="175" y="64"/>
                    </a:lnTo>
                    <a:lnTo>
                      <a:pt x="172" y="61"/>
                    </a:lnTo>
                    <a:lnTo>
                      <a:pt x="167" y="61"/>
                    </a:lnTo>
                    <a:lnTo>
                      <a:pt x="161" y="56"/>
                    </a:lnTo>
                    <a:lnTo>
                      <a:pt x="161" y="51"/>
                    </a:lnTo>
                    <a:lnTo>
                      <a:pt x="159" y="42"/>
                    </a:lnTo>
                    <a:lnTo>
                      <a:pt x="156" y="37"/>
                    </a:lnTo>
                    <a:lnTo>
                      <a:pt x="156" y="34"/>
                    </a:lnTo>
                    <a:lnTo>
                      <a:pt x="159" y="34"/>
                    </a:lnTo>
                    <a:lnTo>
                      <a:pt x="159" y="29"/>
                    </a:lnTo>
                    <a:lnTo>
                      <a:pt x="161" y="29"/>
                    </a:lnTo>
                    <a:lnTo>
                      <a:pt x="161" y="24"/>
                    </a:lnTo>
                    <a:lnTo>
                      <a:pt x="159" y="24"/>
                    </a:lnTo>
                    <a:lnTo>
                      <a:pt x="156" y="21"/>
                    </a:lnTo>
                    <a:lnTo>
                      <a:pt x="153" y="18"/>
                    </a:lnTo>
                    <a:lnTo>
                      <a:pt x="151" y="16"/>
                    </a:lnTo>
                    <a:lnTo>
                      <a:pt x="148" y="13"/>
                    </a:lnTo>
                    <a:lnTo>
                      <a:pt x="145" y="13"/>
                    </a:lnTo>
                    <a:lnTo>
                      <a:pt x="143" y="13"/>
                    </a:lnTo>
                    <a:lnTo>
                      <a:pt x="140" y="13"/>
                    </a:lnTo>
                    <a:lnTo>
                      <a:pt x="140" y="8"/>
                    </a:lnTo>
                    <a:lnTo>
                      <a:pt x="145" y="2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2" y="5"/>
                    </a:lnTo>
                    <a:lnTo>
                      <a:pt x="127" y="5"/>
                    </a:lnTo>
                    <a:lnTo>
                      <a:pt x="124" y="8"/>
                    </a:lnTo>
                    <a:lnTo>
                      <a:pt x="121" y="10"/>
                    </a:lnTo>
                    <a:lnTo>
                      <a:pt x="129" y="18"/>
                    </a:lnTo>
                    <a:lnTo>
                      <a:pt x="129" y="24"/>
                    </a:lnTo>
                    <a:lnTo>
                      <a:pt x="121" y="32"/>
                    </a:lnTo>
                    <a:lnTo>
                      <a:pt x="127" y="37"/>
                    </a:lnTo>
                    <a:lnTo>
                      <a:pt x="127" y="40"/>
                    </a:lnTo>
                    <a:lnTo>
                      <a:pt x="121" y="45"/>
                    </a:lnTo>
                    <a:lnTo>
                      <a:pt x="116" y="45"/>
                    </a:lnTo>
                    <a:lnTo>
                      <a:pt x="113" y="42"/>
                    </a:lnTo>
                    <a:lnTo>
                      <a:pt x="108" y="45"/>
                    </a:lnTo>
                    <a:lnTo>
                      <a:pt x="110" y="48"/>
                    </a:lnTo>
                    <a:lnTo>
                      <a:pt x="113" y="51"/>
                    </a:lnTo>
                    <a:lnTo>
                      <a:pt x="116" y="53"/>
                    </a:lnTo>
                    <a:lnTo>
                      <a:pt x="113" y="56"/>
                    </a:lnTo>
                    <a:lnTo>
                      <a:pt x="110" y="59"/>
                    </a:lnTo>
                    <a:lnTo>
                      <a:pt x="108" y="59"/>
                    </a:lnTo>
                    <a:lnTo>
                      <a:pt x="108" y="61"/>
                    </a:lnTo>
                    <a:lnTo>
                      <a:pt x="105" y="64"/>
                    </a:lnTo>
                    <a:lnTo>
                      <a:pt x="105" y="69"/>
                    </a:lnTo>
                    <a:lnTo>
                      <a:pt x="105" y="69"/>
                    </a:lnTo>
                    <a:lnTo>
                      <a:pt x="105" y="72"/>
                    </a:lnTo>
                    <a:lnTo>
                      <a:pt x="105" y="77"/>
                    </a:lnTo>
                    <a:lnTo>
                      <a:pt x="102" y="83"/>
                    </a:lnTo>
                    <a:lnTo>
                      <a:pt x="100" y="77"/>
                    </a:lnTo>
                    <a:lnTo>
                      <a:pt x="97" y="77"/>
                    </a:lnTo>
                    <a:lnTo>
                      <a:pt x="97" y="80"/>
                    </a:lnTo>
                    <a:lnTo>
                      <a:pt x="94" y="80"/>
                    </a:lnTo>
                    <a:lnTo>
                      <a:pt x="94" y="80"/>
                    </a:lnTo>
                    <a:lnTo>
                      <a:pt x="89" y="80"/>
                    </a:lnTo>
                    <a:lnTo>
                      <a:pt x="89" y="80"/>
                    </a:lnTo>
                    <a:lnTo>
                      <a:pt x="84" y="85"/>
                    </a:lnTo>
                    <a:lnTo>
                      <a:pt x="86" y="85"/>
                    </a:lnTo>
                    <a:lnTo>
                      <a:pt x="84" y="88"/>
                    </a:lnTo>
                    <a:lnTo>
                      <a:pt x="81" y="91"/>
                    </a:lnTo>
                    <a:lnTo>
                      <a:pt x="78" y="88"/>
                    </a:lnTo>
                    <a:lnTo>
                      <a:pt x="76" y="88"/>
                    </a:lnTo>
                    <a:lnTo>
                      <a:pt x="73" y="91"/>
                    </a:lnTo>
                    <a:lnTo>
                      <a:pt x="73" y="94"/>
                    </a:lnTo>
                    <a:lnTo>
                      <a:pt x="70" y="94"/>
                    </a:lnTo>
                    <a:lnTo>
                      <a:pt x="70" y="96"/>
                    </a:lnTo>
                    <a:lnTo>
                      <a:pt x="70" y="102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70" y="110"/>
                    </a:lnTo>
                    <a:lnTo>
                      <a:pt x="70" y="112"/>
                    </a:lnTo>
                    <a:lnTo>
                      <a:pt x="65" y="115"/>
                    </a:lnTo>
                    <a:lnTo>
                      <a:pt x="59" y="115"/>
                    </a:lnTo>
                    <a:lnTo>
                      <a:pt x="57" y="115"/>
                    </a:lnTo>
                    <a:lnTo>
                      <a:pt x="49" y="115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38" y="118"/>
                    </a:lnTo>
                    <a:lnTo>
                      <a:pt x="33" y="120"/>
                    </a:lnTo>
                    <a:lnTo>
                      <a:pt x="19" y="120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6" y="123"/>
                    </a:lnTo>
                    <a:lnTo>
                      <a:pt x="8" y="128"/>
                    </a:lnTo>
                    <a:lnTo>
                      <a:pt x="11" y="131"/>
                    </a:lnTo>
                    <a:lnTo>
                      <a:pt x="14" y="134"/>
                    </a:lnTo>
                    <a:lnTo>
                      <a:pt x="16" y="134"/>
                    </a:lnTo>
                    <a:lnTo>
                      <a:pt x="19" y="134"/>
                    </a:lnTo>
                    <a:lnTo>
                      <a:pt x="22" y="137"/>
                    </a:lnTo>
                    <a:lnTo>
                      <a:pt x="25" y="137"/>
                    </a:lnTo>
                    <a:lnTo>
                      <a:pt x="27" y="137"/>
                    </a:lnTo>
                    <a:lnTo>
                      <a:pt x="27" y="142"/>
                    </a:lnTo>
                    <a:lnTo>
                      <a:pt x="27" y="145"/>
                    </a:lnTo>
                    <a:lnTo>
                      <a:pt x="27" y="150"/>
                    </a:lnTo>
                    <a:lnTo>
                      <a:pt x="30" y="153"/>
                    </a:lnTo>
                    <a:lnTo>
                      <a:pt x="33" y="150"/>
                    </a:lnTo>
                    <a:lnTo>
                      <a:pt x="35" y="153"/>
                    </a:lnTo>
                    <a:lnTo>
                      <a:pt x="35" y="158"/>
                    </a:lnTo>
                    <a:lnTo>
                      <a:pt x="35" y="161"/>
                    </a:lnTo>
                    <a:lnTo>
                      <a:pt x="30" y="158"/>
                    </a:lnTo>
                    <a:lnTo>
                      <a:pt x="25" y="161"/>
                    </a:lnTo>
                    <a:lnTo>
                      <a:pt x="22" y="163"/>
                    </a:lnTo>
                    <a:lnTo>
                      <a:pt x="19" y="163"/>
                    </a:lnTo>
                    <a:lnTo>
                      <a:pt x="16" y="166"/>
                    </a:lnTo>
                    <a:lnTo>
                      <a:pt x="19" y="169"/>
                    </a:lnTo>
                    <a:lnTo>
                      <a:pt x="16" y="171"/>
                    </a:lnTo>
                    <a:lnTo>
                      <a:pt x="16" y="177"/>
                    </a:lnTo>
                    <a:lnTo>
                      <a:pt x="16" y="180"/>
                    </a:lnTo>
                    <a:lnTo>
                      <a:pt x="16" y="182"/>
                    </a:lnTo>
                    <a:lnTo>
                      <a:pt x="19" y="182"/>
                    </a:lnTo>
                    <a:lnTo>
                      <a:pt x="19" y="185"/>
                    </a:lnTo>
                    <a:lnTo>
                      <a:pt x="19" y="185"/>
                    </a:lnTo>
                    <a:lnTo>
                      <a:pt x="25" y="182"/>
                    </a:lnTo>
                    <a:lnTo>
                      <a:pt x="27" y="182"/>
                    </a:lnTo>
                    <a:lnTo>
                      <a:pt x="27" y="185"/>
                    </a:lnTo>
                    <a:lnTo>
                      <a:pt x="27" y="182"/>
                    </a:lnTo>
                    <a:lnTo>
                      <a:pt x="30" y="182"/>
                    </a:lnTo>
                    <a:lnTo>
                      <a:pt x="33" y="182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8" y="182"/>
                    </a:lnTo>
                    <a:lnTo>
                      <a:pt x="41" y="182"/>
                    </a:lnTo>
                    <a:lnTo>
                      <a:pt x="41" y="180"/>
                    </a:lnTo>
                    <a:lnTo>
                      <a:pt x="41" y="180"/>
                    </a:lnTo>
                    <a:lnTo>
                      <a:pt x="43" y="180"/>
                    </a:lnTo>
                    <a:lnTo>
                      <a:pt x="46" y="180"/>
                    </a:lnTo>
                    <a:lnTo>
                      <a:pt x="46" y="180"/>
                    </a:lnTo>
                    <a:lnTo>
                      <a:pt x="46" y="180"/>
                    </a:lnTo>
                    <a:lnTo>
                      <a:pt x="49" y="182"/>
                    </a:lnTo>
                    <a:lnTo>
                      <a:pt x="51" y="182"/>
                    </a:lnTo>
                    <a:lnTo>
                      <a:pt x="51" y="182"/>
                    </a:lnTo>
                    <a:lnTo>
                      <a:pt x="54" y="182"/>
                    </a:lnTo>
                    <a:lnTo>
                      <a:pt x="57" y="180"/>
                    </a:lnTo>
                    <a:lnTo>
                      <a:pt x="62" y="180"/>
                    </a:lnTo>
                    <a:lnTo>
                      <a:pt x="62" y="180"/>
                    </a:lnTo>
                    <a:lnTo>
                      <a:pt x="65" y="180"/>
                    </a:lnTo>
                    <a:lnTo>
                      <a:pt x="68" y="180"/>
                    </a:lnTo>
                    <a:lnTo>
                      <a:pt x="68" y="177"/>
                    </a:lnTo>
                    <a:lnTo>
                      <a:pt x="68" y="180"/>
                    </a:lnTo>
                    <a:lnTo>
                      <a:pt x="73" y="180"/>
                    </a:lnTo>
                    <a:lnTo>
                      <a:pt x="76" y="177"/>
                    </a:lnTo>
                    <a:lnTo>
                      <a:pt x="81" y="177"/>
                    </a:lnTo>
                    <a:lnTo>
                      <a:pt x="84" y="180"/>
                    </a:lnTo>
                    <a:lnTo>
                      <a:pt x="84" y="182"/>
                    </a:lnTo>
                    <a:lnTo>
                      <a:pt x="84" y="185"/>
                    </a:lnTo>
                    <a:lnTo>
                      <a:pt x="84" y="185"/>
                    </a:lnTo>
                    <a:lnTo>
                      <a:pt x="84" y="188"/>
                    </a:lnTo>
                    <a:lnTo>
                      <a:pt x="84" y="188"/>
                    </a:lnTo>
                    <a:lnTo>
                      <a:pt x="86" y="188"/>
                    </a:lnTo>
                    <a:lnTo>
                      <a:pt x="89" y="185"/>
                    </a:lnTo>
                    <a:lnTo>
                      <a:pt x="89" y="188"/>
                    </a:lnTo>
                    <a:lnTo>
                      <a:pt x="92" y="193"/>
                    </a:lnTo>
                    <a:lnTo>
                      <a:pt x="94" y="196"/>
                    </a:lnTo>
                    <a:lnTo>
                      <a:pt x="94" y="198"/>
                    </a:lnTo>
                    <a:lnTo>
                      <a:pt x="94" y="198"/>
                    </a:lnTo>
                    <a:lnTo>
                      <a:pt x="92" y="198"/>
                    </a:lnTo>
                    <a:lnTo>
                      <a:pt x="94" y="201"/>
                    </a:lnTo>
                    <a:lnTo>
                      <a:pt x="94" y="201"/>
                    </a:lnTo>
                    <a:lnTo>
                      <a:pt x="94" y="204"/>
                    </a:lnTo>
                    <a:lnTo>
                      <a:pt x="97" y="204"/>
                    </a:lnTo>
                    <a:lnTo>
                      <a:pt x="102" y="204"/>
                    </a:lnTo>
                    <a:lnTo>
                      <a:pt x="108" y="204"/>
                    </a:lnTo>
                    <a:lnTo>
                      <a:pt x="105" y="206"/>
                    </a:lnTo>
                    <a:lnTo>
                      <a:pt x="108" y="206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1190"/>
              <p:cNvSpPr>
                <a:spLocks/>
              </p:cNvSpPr>
              <p:nvPr/>
            </p:nvSpPr>
            <p:spPr bwMode="auto">
              <a:xfrm>
                <a:off x="6193637" y="4425661"/>
                <a:ext cx="229240" cy="185244"/>
              </a:xfrm>
              <a:custGeom>
                <a:avLst/>
                <a:gdLst/>
                <a:ahLst/>
                <a:cxnLst>
                  <a:cxn ang="0">
                    <a:pos x="48" y="80"/>
                  </a:cxn>
                  <a:cxn ang="0">
                    <a:pos x="56" y="70"/>
                  </a:cxn>
                  <a:cxn ang="0">
                    <a:pos x="62" y="67"/>
                  </a:cxn>
                  <a:cxn ang="0">
                    <a:pos x="73" y="72"/>
                  </a:cxn>
                  <a:cxn ang="0">
                    <a:pos x="81" y="70"/>
                  </a:cxn>
                  <a:cxn ang="0">
                    <a:pos x="86" y="75"/>
                  </a:cxn>
                  <a:cxn ang="0">
                    <a:pos x="94" y="72"/>
                  </a:cxn>
                  <a:cxn ang="0">
                    <a:pos x="97" y="75"/>
                  </a:cxn>
                  <a:cxn ang="0">
                    <a:pos x="99" y="70"/>
                  </a:cxn>
                  <a:cxn ang="0">
                    <a:pos x="94" y="62"/>
                  </a:cxn>
                  <a:cxn ang="0">
                    <a:pos x="91" y="48"/>
                  </a:cxn>
                  <a:cxn ang="0">
                    <a:pos x="83" y="43"/>
                  </a:cxn>
                  <a:cxn ang="0">
                    <a:pos x="78" y="32"/>
                  </a:cxn>
                  <a:cxn ang="0">
                    <a:pos x="70" y="29"/>
                  </a:cxn>
                  <a:cxn ang="0">
                    <a:pos x="64" y="24"/>
                  </a:cxn>
                  <a:cxn ang="0">
                    <a:pos x="54" y="24"/>
                  </a:cxn>
                  <a:cxn ang="0">
                    <a:pos x="51" y="21"/>
                  </a:cxn>
                  <a:cxn ang="0">
                    <a:pos x="48" y="16"/>
                  </a:cxn>
                  <a:cxn ang="0">
                    <a:pos x="40" y="2"/>
                  </a:cxn>
                  <a:cxn ang="0">
                    <a:pos x="35" y="0"/>
                  </a:cxn>
                  <a:cxn ang="0">
                    <a:pos x="32" y="2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16" y="8"/>
                  </a:cxn>
                  <a:cxn ang="0">
                    <a:pos x="5" y="13"/>
                  </a:cxn>
                  <a:cxn ang="0">
                    <a:pos x="0" y="24"/>
                  </a:cxn>
                  <a:cxn ang="0">
                    <a:pos x="5" y="24"/>
                  </a:cxn>
                  <a:cxn ang="0">
                    <a:pos x="11" y="27"/>
                  </a:cxn>
                  <a:cxn ang="0">
                    <a:pos x="16" y="32"/>
                  </a:cxn>
                  <a:cxn ang="0">
                    <a:pos x="21" y="35"/>
                  </a:cxn>
                  <a:cxn ang="0">
                    <a:pos x="19" y="40"/>
                  </a:cxn>
                  <a:cxn ang="0">
                    <a:pos x="16" y="45"/>
                  </a:cxn>
                  <a:cxn ang="0">
                    <a:pos x="19" y="53"/>
                  </a:cxn>
                  <a:cxn ang="0">
                    <a:pos x="21" y="67"/>
                  </a:cxn>
                  <a:cxn ang="0">
                    <a:pos x="32" y="72"/>
                  </a:cxn>
                  <a:cxn ang="0">
                    <a:pos x="38" y="78"/>
                  </a:cxn>
                  <a:cxn ang="0">
                    <a:pos x="46" y="78"/>
                  </a:cxn>
                  <a:cxn ang="0">
                    <a:pos x="48" y="80"/>
                  </a:cxn>
                </a:cxnLst>
                <a:rect l="0" t="0" r="r" b="b"/>
                <a:pathLst>
                  <a:path w="99" h="80">
                    <a:moveTo>
                      <a:pt x="48" y="80"/>
                    </a:moveTo>
                    <a:lnTo>
                      <a:pt x="48" y="80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62" y="70"/>
                    </a:lnTo>
                    <a:lnTo>
                      <a:pt x="62" y="67"/>
                    </a:lnTo>
                    <a:lnTo>
                      <a:pt x="64" y="67"/>
                    </a:lnTo>
                    <a:lnTo>
                      <a:pt x="73" y="72"/>
                    </a:lnTo>
                    <a:lnTo>
                      <a:pt x="78" y="70"/>
                    </a:lnTo>
                    <a:lnTo>
                      <a:pt x="81" y="70"/>
                    </a:lnTo>
                    <a:lnTo>
                      <a:pt x="81" y="75"/>
                    </a:lnTo>
                    <a:lnTo>
                      <a:pt x="86" y="75"/>
                    </a:lnTo>
                    <a:lnTo>
                      <a:pt x="91" y="78"/>
                    </a:lnTo>
                    <a:lnTo>
                      <a:pt x="94" y="72"/>
                    </a:lnTo>
                    <a:lnTo>
                      <a:pt x="97" y="75"/>
                    </a:lnTo>
                    <a:lnTo>
                      <a:pt x="97" y="75"/>
                    </a:lnTo>
                    <a:lnTo>
                      <a:pt x="99" y="72"/>
                    </a:lnTo>
                    <a:lnTo>
                      <a:pt x="99" y="70"/>
                    </a:lnTo>
                    <a:lnTo>
                      <a:pt x="97" y="62"/>
                    </a:lnTo>
                    <a:lnTo>
                      <a:pt x="94" y="62"/>
                    </a:lnTo>
                    <a:lnTo>
                      <a:pt x="91" y="56"/>
                    </a:lnTo>
                    <a:lnTo>
                      <a:pt x="91" y="48"/>
                    </a:lnTo>
                    <a:lnTo>
                      <a:pt x="89" y="45"/>
                    </a:lnTo>
                    <a:lnTo>
                      <a:pt x="83" y="43"/>
                    </a:lnTo>
                    <a:lnTo>
                      <a:pt x="81" y="40"/>
                    </a:lnTo>
                    <a:lnTo>
                      <a:pt x="78" y="32"/>
                    </a:lnTo>
                    <a:lnTo>
                      <a:pt x="75" y="29"/>
                    </a:lnTo>
                    <a:lnTo>
                      <a:pt x="70" y="29"/>
                    </a:lnTo>
                    <a:lnTo>
                      <a:pt x="67" y="27"/>
                    </a:lnTo>
                    <a:lnTo>
                      <a:pt x="64" y="24"/>
                    </a:lnTo>
                    <a:lnTo>
                      <a:pt x="59" y="24"/>
                    </a:lnTo>
                    <a:lnTo>
                      <a:pt x="54" y="24"/>
                    </a:lnTo>
                    <a:lnTo>
                      <a:pt x="54" y="21"/>
                    </a:lnTo>
                    <a:lnTo>
                      <a:pt x="51" y="21"/>
                    </a:lnTo>
                    <a:lnTo>
                      <a:pt x="51" y="16"/>
                    </a:lnTo>
                    <a:lnTo>
                      <a:pt x="48" y="16"/>
                    </a:lnTo>
                    <a:lnTo>
                      <a:pt x="40" y="5"/>
                    </a:lnTo>
                    <a:lnTo>
                      <a:pt x="40" y="2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0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1" y="5"/>
                    </a:lnTo>
                    <a:lnTo>
                      <a:pt x="16" y="8"/>
                    </a:lnTo>
                    <a:lnTo>
                      <a:pt x="5" y="11"/>
                    </a:lnTo>
                    <a:lnTo>
                      <a:pt x="5" y="13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3" y="24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11" y="27"/>
                    </a:lnTo>
                    <a:lnTo>
                      <a:pt x="13" y="29"/>
                    </a:lnTo>
                    <a:lnTo>
                      <a:pt x="16" y="32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9" y="45"/>
                    </a:lnTo>
                    <a:lnTo>
                      <a:pt x="16" y="45"/>
                    </a:lnTo>
                    <a:lnTo>
                      <a:pt x="16" y="48"/>
                    </a:lnTo>
                    <a:lnTo>
                      <a:pt x="19" y="53"/>
                    </a:lnTo>
                    <a:lnTo>
                      <a:pt x="21" y="62"/>
                    </a:lnTo>
                    <a:lnTo>
                      <a:pt x="21" y="67"/>
                    </a:lnTo>
                    <a:lnTo>
                      <a:pt x="27" y="72"/>
                    </a:lnTo>
                    <a:lnTo>
                      <a:pt x="32" y="72"/>
                    </a:lnTo>
                    <a:lnTo>
                      <a:pt x="35" y="75"/>
                    </a:lnTo>
                    <a:lnTo>
                      <a:pt x="38" y="78"/>
                    </a:lnTo>
                    <a:lnTo>
                      <a:pt x="40" y="78"/>
                    </a:lnTo>
                    <a:lnTo>
                      <a:pt x="46" y="78"/>
                    </a:lnTo>
                    <a:lnTo>
                      <a:pt x="48" y="78"/>
                    </a:lnTo>
                    <a:lnTo>
                      <a:pt x="48" y="8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1191"/>
              <p:cNvSpPr>
                <a:spLocks/>
              </p:cNvSpPr>
              <p:nvPr/>
            </p:nvSpPr>
            <p:spPr bwMode="auto">
              <a:xfrm>
                <a:off x="5839358" y="4381664"/>
                <a:ext cx="416798" cy="347333"/>
              </a:xfrm>
              <a:custGeom>
                <a:avLst/>
                <a:gdLst/>
                <a:ahLst/>
                <a:cxnLst>
                  <a:cxn ang="0">
                    <a:pos x="164" y="13"/>
                  </a:cxn>
                  <a:cxn ang="0">
                    <a:pos x="172" y="13"/>
                  </a:cxn>
                  <a:cxn ang="0">
                    <a:pos x="174" y="21"/>
                  </a:cxn>
                  <a:cxn ang="0">
                    <a:pos x="169" y="27"/>
                  </a:cxn>
                  <a:cxn ang="0">
                    <a:pos x="148" y="32"/>
                  </a:cxn>
                  <a:cxn ang="0">
                    <a:pos x="137" y="38"/>
                  </a:cxn>
                  <a:cxn ang="0">
                    <a:pos x="142" y="54"/>
                  </a:cxn>
                  <a:cxn ang="0">
                    <a:pos x="140" y="70"/>
                  </a:cxn>
                  <a:cxn ang="0">
                    <a:pos x="126" y="72"/>
                  </a:cxn>
                  <a:cxn ang="0">
                    <a:pos x="126" y="81"/>
                  </a:cxn>
                  <a:cxn ang="0">
                    <a:pos x="123" y="89"/>
                  </a:cxn>
                  <a:cxn ang="0">
                    <a:pos x="118" y="94"/>
                  </a:cxn>
                  <a:cxn ang="0">
                    <a:pos x="118" y="102"/>
                  </a:cxn>
                  <a:cxn ang="0">
                    <a:pos x="113" y="107"/>
                  </a:cxn>
                  <a:cxn ang="0">
                    <a:pos x="107" y="110"/>
                  </a:cxn>
                  <a:cxn ang="0">
                    <a:pos x="102" y="110"/>
                  </a:cxn>
                  <a:cxn ang="0">
                    <a:pos x="97" y="118"/>
                  </a:cxn>
                  <a:cxn ang="0">
                    <a:pos x="89" y="118"/>
                  </a:cxn>
                  <a:cxn ang="0">
                    <a:pos x="83" y="124"/>
                  </a:cxn>
                  <a:cxn ang="0">
                    <a:pos x="83" y="134"/>
                  </a:cxn>
                  <a:cxn ang="0">
                    <a:pos x="83" y="142"/>
                  </a:cxn>
                  <a:cxn ang="0">
                    <a:pos x="70" y="145"/>
                  </a:cxn>
                  <a:cxn ang="0">
                    <a:pos x="56" y="148"/>
                  </a:cxn>
                  <a:cxn ang="0">
                    <a:pos x="32" y="150"/>
                  </a:cxn>
                  <a:cxn ang="0">
                    <a:pos x="24" y="129"/>
                  </a:cxn>
                  <a:cxn ang="0">
                    <a:pos x="21" y="115"/>
                  </a:cxn>
                  <a:cxn ang="0">
                    <a:pos x="8" y="107"/>
                  </a:cxn>
                  <a:cxn ang="0">
                    <a:pos x="3" y="94"/>
                  </a:cxn>
                  <a:cxn ang="0">
                    <a:pos x="5" y="83"/>
                  </a:cxn>
                  <a:cxn ang="0">
                    <a:pos x="0" y="75"/>
                  </a:cxn>
                  <a:cxn ang="0">
                    <a:pos x="0" y="70"/>
                  </a:cxn>
                  <a:cxn ang="0">
                    <a:pos x="5" y="64"/>
                  </a:cxn>
                  <a:cxn ang="0">
                    <a:pos x="3" y="59"/>
                  </a:cxn>
                  <a:cxn ang="0">
                    <a:pos x="5" y="51"/>
                  </a:cxn>
                  <a:cxn ang="0">
                    <a:pos x="8" y="51"/>
                  </a:cxn>
                  <a:cxn ang="0">
                    <a:pos x="16" y="51"/>
                  </a:cxn>
                  <a:cxn ang="0">
                    <a:pos x="21" y="56"/>
                  </a:cxn>
                  <a:cxn ang="0">
                    <a:pos x="27" y="56"/>
                  </a:cxn>
                  <a:cxn ang="0">
                    <a:pos x="32" y="48"/>
                  </a:cxn>
                  <a:cxn ang="0">
                    <a:pos x="40" y="46"/>
                  </a:cxn>
                  <a:cxn ang="0">
                    <a:pos x="46" y="40"/>
                  </a:cxn>
                  <a:cxn ang="0">
                    <a:pos x="48" y="30"/>
                  </a:cxn>
                  <a:cxn ang="0">
                    <a:pos x="48" y="24"/>
                  </a:cxn>
                  <a:cxn ang="0">
                    <a:pos x="54" y="21"/>
                  </a:cxn>
                  <a:cxn ang="0">
                    <a:pos x="64" y="19"/>
                  </a:cxn>
                  <a:cxn ang="0">
                    <a:pos x="70" y="21"/>
                  </a:cxn>
                  <a:cxn ang="0">
                    <a:pos x="78" y="24"/>
                  </a:cxn>
                  <a:cxn ang="0">
                    <a:pos x="86" y="21"/>
                  </a:cxn>
                  <a:cxn ang="0">
                    <a:pos x="94" y="24"/>
                  </a:cxn>
                  <a:cxn ang="0">
                    <a:pos x="102" y="21"/>
                  </a:cxn>
                  <a:cxn ang="0">
                    <a:pos x="105" y="21"/>
                  </a:cxn>
                  <a:cxn ang="0">
                    <a:pos x="107" y="19"/>
                  </a:cxn>
                  <a:cxn ang="0">
                    <a:pos x="113" y="16"/>
                  </a:cxn>
                  <a:cxn ang="0">
                    <a:pos x="118" y="16"/>
                  </a:cxn>
                  <a:cxn ang="0">
                    <a:pos x="121" y="8"/>
                  </a:cxn>
                  <a:cxn ang="0">
                    <a:pos x="123" y="0"/>
                  </a:cxn>
                  <a:cxn ang="0">
                    <a:pos x="132" y="3"/>
                  </a:cxn>
                  <a:cxn ang="0">
                    <a:pos x="132" y="11"/>
                  </a:cxn>
                  <a:cxn ang="0">
                    <a:pos x="134" y="16"/>
                  </a:cxn>
                  <a:cxn ang="0">
                    <a:pos x="137" y="27"/>
                  </a:cxn>
                  <a:cxn ang="0">
                    <a:pos x="142" y="30"/>
                  </a:cxn>
                  <a:cxn ang="0">
                    <a:pos x="150" y="24"/>
                  </a:cxn>
                  <a:cxn ang="0">
                    <a:pos x="156" y="19"/>
                  </a:cxn>
                </a:cxnLst>
                <a:rect l="0" t="0" r="r" b="b"/>
                <a:pathLst>
                  <a:path w="180" h="150">
                    <a:moveTo>
                      <a:pt x="156" y="19"/>
                    </a:moveTo>
                    <a:lnTo>
                      <a:pt x="161" y="16"/>
                    </a:lnTo>
                    <a:lnTo>
                      <a:pt x="164" y="13"/>
                    </a:lnTo>
                    <a:lnTo>
                      <a:pt x="166" y="16"/>
                    </a:lnTo>
                    <a:lnTo>
                      <a:pt x="172" y="16"/>
                    </a:lnTo>
                    <a:lnTo>
                      <a:pt x="172" y="13"/>
                    </a:lnTo>
                    <a:lnTo>
                      <a:pt x="177" y="13"/>
                    </a:lnTo>
                    <a:lnTo>
                      <a:pt x="180" y="16"/>
                    </a:lnTo>
                    <a:lnTo>
                      <a:pt x="174" y="21"/>
                    </a:lnTo>
                    <a:lnTo>
                      <a:pt x="177" y="21"/>
                    </a:lnTo>
                    <a:lnTo>
                      <a:pt x="174" y="24"/>
                    </a:lnTo>
                    <a:lnTo>
                      <a:pt x="169" y="27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8" y="32"/>
                    </a:lnTo>
                    <a:lnTo>
                      <a:pt x="145" y="35"/>
                    </a:lnTo>
                    <a:lnTo>
                      <a:pt x="140" y="35"/>
                    </a:lnTo>
                    <a:lnTo>
                      <a:pt x="137" y="38"/>
                    </a:lnTo>
                    <a:lnTo>
                      <a:pt x="134" y="40"/>
                    </a:lnTo>
                    <a:lnTo>
                      <a:pt x="142" y="48"/>
                    </a:lnTo>
                    <a:lnTo>
                      <a:pt x="142" y="54"/>
                    </a:lnTo>
                    <a:lnTo>
                      <a:pt x="134" y="62"/>
                    </a:lnTo>
                    <a:lnTo>
                      <a:pt x="140" y="67"/>
                    </a:lnTo>
                    <a:lnTo>
                      <a:pt x="140" y="70"/>
                    </a:lnTo>
                    <a:lnTo>
                      <a:pt x="134" y="75"/>
                    </a:lnTo>
                    <a:lnTo>
                      <a:pt x="129" y="75"/>
                    </a:lnTo>
                    <a:lnTo>
                      <a:pt x="126" y="72"/>
                    </a:lnTo>
                    <a:lnTo>
                      <a:pt x="121" y="75"/>
                    </a:lnTo>
                    <a:lnTo>
                      <a:pt x="123" y="78"/>
                    </a:lnTo>
                    <a:lnTo>
                      <a:pt x="126" y="81"/>
                    </a:lnTo>
                    <a:lnTo>
                      <a:pt x="129" y="83"/>
                    </a:lnTo>
                    <a:lnTo>
                      <a:pt x="126" y="86"/>
                    </a:lnTo>
                    <a:lnTo>
                      <a:pt x="123" y="89"/>
                    </a:lnTo>
                    <a:lnTo>
                      <a:pt x="121" y="89"/>
                    </a:lnTo>
                    <a:lnTo>
                      <a:pt x="121" y="91"/>
                    </a:lnTo>
                    <a:lnTo>
                      <a:pt x="118" y="94"/>
                    </a:lnTo>
                    <a:lnTo>
                      <a:pt x="118" y="99"/>
                    </a:lnTo>
                    <a:lnTo>
                      <a:pt x="118" y="99"/>
                    </a:lnTo>
                    <a:lnTo>
                      <a:pt x="118" y="102"/>
                    </a:lnTo>
                    <a:lnTo>
                      <a:pt x="118" y="107"/>
                    </a:lnTo>
                    <a:lnTo>
                      <a:pt x="115" y="113"/>
                    </a:lnTo>
                    <a:lnTo>
                      <a:pt x="113" y="107"/>
                    </a:lnTo>
                    <a:lnTo>
                      <a:pt x="110" y="107"/>
                    </a:lnTo>
                    <a:lnTo>
                      <a:pt x="110" y="110"/>
                    </a:lnTo>
                    <a:lnTo>
                      <a:pt x="107" y="110"/>
                    </a:lnTo>
                    <a:lnTo>
                      <a:pt x="107" y="110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7" y="115"/>
                    </a:lnTo>
                    <a:lnTo>
                      <a:pt x="99" y="115"/>
                    </a:lnTo>
                    <a:lnTo>
                      <a:pt x="97" y="118"/>
                    </a:lnTo>
                    <a:lnTo>
                      <a:pt x="94" y="121"/>
                    </a:lnTo>
                    <a:lnTo>
                      <a:pt x="91" y="118"/>
                    </a:lnTo>
                    <a:lnTo>
                      <a:pt x="89" y="118"/>
                    </a:lnTo>
                    <a:lnTo>
                      <a:pt x="86" y="121"/>
                    </a:lnTo>
                    <a:lnTo>
                      <a:pt x="86" y="124"/>
                    </a:lnTo>
                    <a:lnTo>
                      <a:pt x="83" y="124"/>
                    </a:lnTo>
                    <a:lnTo>
                      <a:pt x="83" y="126"/>
                    </a:lnTo>
                    <a:lnTo>
                      <a:pt x="83" y="132"/>
                    </a:lnTo>
                    <a:lnTo>
                      <a:pt x="83" y="134"/>
                    </a:lnTo>
                    <a:lnTo>
                      <a:pt x="83" y="137"/>
                    </a:lnTo>
                    <a:lnTo>
                      <a:pt x="83" y="140"/>
                    </a:lnTo>
                    <a:lnTo>
                      <a:pt x="83" y="142"/>
                    </a:lnTo>
                    <a:lnTo>
                      <a:pt x="78" y="145"/>
                    </a:lnTo>
                    <a:lnTo>
                      <a:pt x="72" y="145"/>
                    </a:lnTo>
                    <a:lnTo>
                      <a:pt x="70" y="145"/>
                    </a:lnTo>
                    <a:lnTo>
                      <a:pt x="62" y="145"/>
                    </a:lnTo>
                    <a:lnTo>
                      <a:pt x="56" y="148"/>
                    </a:lnTo>
                    <a:lnTo>
                      <a:pt x="56" y="148"/>
                    </a:lnTo>
                    <a:lnTo>
                      <a:pt x="51" y="148"/>
                    </a:lnTo>
                    <a:lnTo>
                      <a:pt x="46" y="150"/>
                    </a:lnTo>
                    <a:lnTo>
                      <a:pt x="32" y="150"/>
                    </a:lnTo>
                    <a:lnTo>
                      <a:pt x="13" y="145"/>
                    </a:lnTo>
                    <a:lnTo>
                      <a:pt x="21" y="132"/>
                    </a:lnTo>
                    <a:lnTo>
                      <a:pt x="24" y="129"/>
                    </a:lnTo>
                    <a:lnTo>
                      <a:pt x="21" y="124"/>
                    </a:lnTo>
                    <a:lnTo>
                      <a:pt x="21" y="121"/>
                    </a:lnTo>
                    <a:lnTo>
                      <a:pt x="21" y="115"/>
                    </a:lnTo>
                    <a:lnTo>
                      <a:pt x="8" y="115"/>
                    </a:lnTo>
                    <a:lnTo>
                      <a:pt x="8" y="110"/>
                    </a:lnTo>
                    <a:lnTo>
                      <a:pt x="8" y="107"/>
                    </a:lnTo>
                    <a:lnTo>
                      <a:pt x="8" y="107"/>
                    </a:lnTo>
                    <a:lnTo>
                      <a:pt x="5" y="99"/>
                    </a:lnTo>
                    <a:lnTo>
                      <a:pt x="3" y="94"/>
                    </a:lnTo>
                    <a:lnTo>
                      <a:pt x="3" y="89"/>
                    </a:lnTo>
                    <a:lnTo>
                      <a:pt x="8" y="83"/>
                    </a:lnTo>
                    <a:lnTo>
                      <a:pt x="5" y="83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3" y="72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3" y="67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3" y="59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8" y="51"/>
                    </a:lnTo>
                    <a:lnTo>
                      <a:pt x="11" y="54"/>
                    </a:lnTo>
                    <a:lnTo>
                      <a:pt x="13" y="54"/>
                    </a:lnTo>
                    <a:lnTo>
                      <a:pt x="16" y="51"/>
                    </a:lnTo>
                    <a:lnTo>
                      <a:pt x="19" y="51"/>
                    </a:lnTo>
                    <a:lnTo>
                      <a:pt x="21" y="54"/>
                    </a:lnTo>
                    <a:lnTo>
                      <a:pt x="21" y="56"/>
                    </a:lnTo>
                    <a:lnTo>
                      <a:pt x="21" y="56"/>
                    </a:lnTo>
                    <a:lnTo>
                      <a:pt x="24" y="56"/>
                    </a:lnTo>
                    <a:lnTo>
                      <a:pt x="27" y="56"/>
                    </a:lnTo>
                    <a:lnTo>
                      <a:pt x="29" y="54"/>
                    </a:lnTo>
                    <a:lnTo>
                      <a:pt x="29" y="51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40" y="43"/>
                    </a:lnTo>
                    <a:lnTo>
                      <a:pt x="43" y="40"/>
                    </a:lnTo>
                    <a:lnTo>
                      <a:pt x="46" y="40"/>
                    </a:lnTo>
                    <a:lnTo>
                      <a:pt x="46" y="38"/>
                    </a:lnTo>
                    <a:lnTo>
                      <a:pt x="46" y="35"/>
                    </a:lnTo>
                    <a:lnTo>
                      <a:pt x="48" y="30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48" y="24"/>
                    </a:lnTo>
                    <a:lnTo>
                      <a:pt x="51" y="24"/>
                    </a:lnTo>
                    <a:lnTo>
                      <a:pt x="51" y="24"/>
                    </a:lnTo>
                    <a:lnTo>
                      <a:pt x="54" y="21"/>
                    </a:lnTo>
                    <a:lnTo>
                      <a:pt x="56" y="21"/>
                    </a:lnTo>
                    <a:lnTo>
                      <a:pt x="59" y="19"/>
                    </a:lnTo>
                    <a:lnTo>
                      <a:pt x="64" y="19"/>
                    </a:lnTo>
                    <a:lnTo>
                      <a:pt x="67" y="21"/>
                    </a:lnTo>
                    <a:lnTo>
                      <a:pt x="70" y="19"/>
                    </a:lnTo>
                    <a:lnTo>
                      <a:pt x="70" y="21"/>
                    </a:lnTo>
                    <a:lnTo>
                      <a:pt x="75" y="19"/>
                    </a:lnTo>
                    <a:lnTo>
                      <a:pt x="78" y="21"/>
                    </a:lnTo>
                    <a:lnTo>
                      <a:pt x="78" y="24"/>
                    </a:lnTo>
                    <a:lnTo>
                      <a:pt x="81" y="24"/>
                    </a:lnTo>
                    <a:lnTo>
                      <a:pt x="83" y="21"/>
                    </a:lnTo>
                    <a:lnTo>
                      <a:pt x="86" y="21"/>
                    </a:lnTo>
                    <a:lnTo>
                      <a:pt x="89" y="24"/>
                    </a:lnTo>
                    <a:lnTo>
                      <a:pt x="91" y="27"/>
                    </a:lnTo>
                    <a:lnTo>
                      <a:pt x="94" y="24"/>
                    </a:lnTo>
                    <a:lnTo>
                      <a:pt x="97" y="24"/>
                    </a:lnTo>
                    <a:lnTo>
                      <a:pt x="99" y="21"/>
                    </a:lnTo>
                    <a:lnTo>
                      <a:pt x="102" y="21"/>
                    </a:lnTo>
                    <a:lnTo>
                      <a:pt x="102" y="19"/>
                    </a:lnTo>
                    <a:lnTo>
                      <a:pt x="105" y="21"/>
                    </a:lnTo>
                    <a:lnTo>
                      <a:pt x="105" y="21"/>
                    </a:lnTo>
                    <a:lnTo>
                      <a:pt x="110" y="24"/>
                    </a:lnTo>
                    <a:lnTo>
                      <a:pt x="110" y="21"/>
                    </a:lnTo>
                    <a:lnTo>
                      <a:pt x="107" y="19"/>
                    </a:lnTo>
                    <a:lnTo>
                      <a:pt x="107" y="19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5" y="16"/>
                    </a:lnTo>
                    <a:lnTo>
                      <a:pt x="118" y="16"/>
                    </a:lnTo>
                    <a:lnTo>
                      <a:pt x="118" y="13"/>
                    </a:lnTo>
                    <a:lnTo>
                      <a:pt x="118" y="11"/>
                    </a:lnTo>
                    <a:lnTo>
                      <a:pt x="121" y="8"/>
                    </a:lnTo>
                    <a:lnTo>
                      <a:pt x="121" y="5"/>
                    </a:lnTo>
                    <a:lnTo>
                      <a:pt x="121" y="3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29" y="3"/>
                    </a:lnTo>
                    <a:lnTo>
                      <a:pt x="132" y="3"/>
                    </a:lnTo>
                    <a:lnTo>
                      <a:pt x="132" y="5"/>
                    </a:lnTo>
                    <a:lnTo>
                      <a:pt x="132" y="8"/>
                    </a:lnTo>
                    <a:lnTo>
                      <a:pt x="132" y="11"/>
                    </a:lnTo>
                    <a:lnTo>
                      <a:pt x="134" y="11"/>
                    </a:lnTo>
                    <a:lnTo>
                      <a:pt x="134" y="13"/>
                    </a:lnTo>
                    <a:lnTo>
                      <a:pt x="134" y="16"/>
                    </a:lnTo>
                    <a:lnTo>
                      <a:pt x="134" y="19"/>
                    </a:lnTo>
                    <a:lnTo>
                      <a:pt x="134" y="24"/>
                    </a:lnTo>
                    <a:lnTo>
                      <a:pt x="137" y="27"/>
                    </a:lnTo>
                    <a:lnTo>
                      <a:pt x="137" y="30"/>
                    </a:lnTo>
                    <a:lnTo>
                      <a:pt x="140" y="30"/>
                    </a:lnTo>
                    <a:lnTo>
                      <a:pt x="142" y="30"/>
                    </a:lnTo>
                    <a:lnTo>
                      <a:pt x="145" y="30"/>
                    </a:lnTo>
                    <a:lnTo>
                      <a:pt x="145" y="27"/>
                    </a:lnTo>
                    <a:lnTo>
                      <a:pt x="150" y="24"/>
                    </a:lnTo>
                    <a:lnTo>
                      <a:pt x="153" y="24"/>
                    </a:lnTo>
                    <a:lnTo>
                      <a:pt x="153" y="21"/>
                    </a:lnTo>
                    <a:lnTo>
                      <a:pt x="156" y="19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1192"/>
              <p:cNvSpPr>
                <a:spLocks noEditPoints="1"/>
              </p:cNvSpPr>
              <p:nvPr/>
            </p:nvSpPr>
            <p:spPr bwMode="auto">
              <a:xfrm>
                <a:off x="4209212" y="3636059"/>
                <a:ext cx="199136" cy="155143"/>
              </a:xfrm>
              <a:custGeom>
                <a:avLst/>
                <a:gdLst/>
                <a:ahLst/>
                <a:cxnLst>
                  <a:cxn ang="0">
                    <a:pos x="24" y="24"/>
                  </a:cxn>
                  <a:cxn ang="0">
                    <a:pos x="25" y="22"/>
                  </a:cxn>
                  <a:cxn ang="0">
                    <a:pos x="23" y="22"/>
                  </a:cxn>
                  <a:cxn ang="0">
                    <a:pos x="23" y="24"/>
                  </a:cxn>
                  <a:cxn ang="0">
                    <a:pos x="30" y="20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7" y="19"/>
                  </a:cxn>
                  <a:cxn ang="0">
                    <a:pos x="14" y="18"/>
                  </a:cxn>
                  <a:cxn ang="0">
                    <a:pos x="14" y="15"/>
                  </a:cxn>
                  <a:cxn ang="0">
                    <a:pos x="16" y="15"/>
                  </a:cxn>
                  <a:cxn ang="0">
                    <a:pos x="17" y="15"/>
                  </a:cxn>
                  <a:cxn ang="0">
                    <a:pos x="18" y="13"/>
                  </a:cxn>
                  <a:cxn ang="0">
                    <a:pos x="19" y="16"/>
                  </a:cxn>
                  <a:cxn ang="0">
                    <a:pos x="19" y="18"/>
                  </a:cxn>
                  <a:cxn ang="0">
                    <a:pos x="17" y="20"/>
                  </a:cxn>
                  <a:cxn ang="0">
                    <a:pos x="19" y="20"/>
                  </a:cxn>
                  <a:cxn ang="0">
                    <a:pos x="14" y="20"/>
                  </a:cxn>
                  <a:cxn ang="0">
                    <a:pos x="17" y="21"/>
                  </a:cxn>
                  <a:cxn ang="0">
                    <a:pos x="17" y="22"/>
                  </a:cxn>
                  <a:cxn ang="0">
                    <a:pos x="16" y="23"/>
                  </a:cxn>
                  <a:cxn ang="0">
                    <a:pos x="14" y="21"/>
                  </a:cxn>
                  <a:cxn ang="0">
                    <a:pos x="11" y="15"/>
                  </a:cxn>
                  <a:cxn ang="0">
                    <a:pos x="11" y="15"/>
                  </a:cxn>
                  <a:cxn ang="0">
                    <a:pos x="11" y="21"/>
                  </a:cxn>
                  <a:cxn ang="0">
                    <a:pos x="12" y="21"/>
                  </a:cxn>
                  <a:cxn ang="0">
                    <a:pos x="12" y="19"/>
                  </a:cxn>
                  <a:cxn ang="0">
                    <a:pos x="11" y="17"/>
                  </a:cxn>
                  <a:cxn ang="0">
                    <a:pos x="10" y="20"/>
                  </a:cxn>
                  <a:cxn ang="0">
                    <a:pos x="8" y="18"/>
                  </a:cxn>
                  <a:cxn ang="0">
                    <a:pos x="13" y="3"/>
                  </a:cxn>
                  <a:cxn ang="0">
                    <a:pos x="3" y="7"/>
                  </a:cxn>
                  <a:cxn ang="0">
                    <a:pos x="3" y="8"/>
                  </a:cxn>
                  <a:cxn ang="0">
                    <a:pos x="3" y="7"/>
                  </a:cxn>
                  <a:cxn ang="0">
                    <a:pos x="6" y="6"/>
                  </a:cxn>
                  <a:cxn ang="0">
                    <a:pos x="9" y="6"/>
                  </a:cxn>
                  <a:cxn ang="0">
                    <a:pos x="10" y="2"/>
                  </a:cxn>
                  <a:cxn ang="0">
                    <a:pos x="8" y="2"/>
                  </a:cxn>
                  <a:cxn ang="0">
                    <a:pos x="5" y="5"/>
                  </a:cxn>
                  <a:cxn ang="0">
                    <a:pos x="2" y="6"/>
                  </a:cxn>
                  <a:cxn ang="0">
                    <a:pos x="1" y="8"/>
                  </a:cxn>
                  <a:cxn ang="0">
                    <a:pos x="7" y="20"/>
                  </a:cxn>
                  <a:cxn ang="0">
                    <a:pos x="7" y="18"/>
                  </a:cxn>
                  <a:cxn ang="0">
                    <a:pos x="8" y="16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12"/>
                  </a:cxn>
                  <a:cxn ang="0">
                    <a:pos x="10" y="10"/>
                  </a:cxn>
                  <a:cxn ang="0">
                    <a:pos x="9" y="8"/>
                  </a:cxn>
                  <a:cxn ang="0">
                    <a:pos x="6" y="7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1" y="11"/>
                  </a:cxn>
                  <a:cxn ang="0">
                    <a:pos x="0" y="13"/>
                  </a:cxn>
                  <a:cxn ang="0">
                    <a:pos x="0" y="15"/>
                  </a:cxn>
                  <a:cxn ang="0">
                    <a:pos x="2" y="18"/>
                  </a:cxn>
                  <a:cxn ang="0">
                    <a:pos x="4" y="20"/>
                  </a:cxn>
                </a:cxnLst>
                <a:rect l="0" t="0" r="r" b="b"/>
                <a:pathLst>
                  <a:path w="32" h="25">
                    <a:moveTo>
                      <a:pt x="23" y="24"/>
                    </a:move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lose/>
                    <a:moveTo>
                      <a:pt x="30" y="17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7"/>
                      <a:pt x="30" y="17"/>
                      <a:pt x="30" y="17"/>
                    </a:cubicBezTo>
                    <a:close/>
                    <a:moveTo>
                      <a:pt x="20" y="15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5"/>
                      <a:pt x="20" y="15"/>
                      <a:pt x="20" y="15"/>
                    </a:cubicBezTo>
                    <a:close/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close/>
                    <a:moveTo>
                      <a:pt x="18" y="20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lose/>
                    <a:moveTo>
                      <a:pt x="14" y="20"/>
                    </a:move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lose/>
                    <a:moveTo>
                      <a:pt x="11" y="15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lose/>
                    <a:moveTo>
                      <a:pt x="10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1"/>
                      <a:pt x="10" y="21"/>
                      <a:pt x="10" y="21"/>
                    </a:cubicBezTo>
                    <a:close/>
                    <a:moveTo>
                      <a:pt x="12" y="19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19"/>
                      <a:pt x="12" y="19"/>
                    </a:cubicBezTo>
                    <a:close/>
                    <a:moveTo>
                      <a:pt x="8" y="16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  <a:moveTo>
                      <a:pt x="12" y="4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lose/>
                    <a:moveTo>
                      <a:pt x="3" y="9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  <a:moveTo>
                      <a:pt x="3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  <a:moveTo>
                      <a:pt x="7" y="21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lnTo>
                      <a:pt x="7" y="2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1193"/>
              <p:cNvSpPr>
                <a:spLocks noEditPoints="1"/>
              </p:cNvSpPr>
              <p:nvPr/>
            </p:nvSpPr>
            <p:spPr bwMode="auto">
              <a:xfrm>
                <a:off x="4109644" y="2895082"/>
                <a:ext cx="634460" cy="734029"/>
              </a:xfrm>
              <a:custGeom>
                <a:avLst/>
                <a:gdLst/>
                <a:ahLst/>
                <a:cxnLst>
                  <a:cxn ang="0">
                    <a:pos x="98" y="15"/>
                  </a:cxn>
                  <a:cxn ang="0">
                    <a:pos x="102" y="8"/>
                  </a:cxn>
                  <a:cxn ang="0">
                    <a:pos x="94" y="5"/>
                  </a:cxn>
                  <a:cxn ang="0">
                    <a:pos x="90" y="5"/>
                  </a:cxn>
                  <a:cxn ang="0">
                    <a:pos x="87" y="0"/>
                  </a:cxn>
                  <a:cxn ang="0">
                    <a:pos x="83" y="7"/>
                  </a:cxn>
                  <a:cxn ang="0">
                    <a:pos x="77" y="11"/>
                  </a:cxn>
                  <a:cxn ang="0">
                    <a:pos x="73" y="4"/>
                  </a:cxn>
                  <a:cxn ang="0">
                    <a:pos x="71" y="12"/>
                  </a:cxn>
                  <a:cxn ang="0">
                    <a:pos x="65" y="13"/>
                  </a:cxn>
                  <a:cxn ang="0">
                    <a:pos x="58" y="20"/>
                  </a:cxn>
                  <a:cxn ang="0">
                    <a:pos x="56" y="22"/>
                  </a:cxn>
                  <a:cxn ang="0">
                    <a:pos x="50" y="22"/>
                  </a:cxn>
                  <a:cxn ang="0">
                    <a:pos x="45" y="29"/>
                  </a:cxn>
                  <a:cxn ang="0">
                    <a:pos x="44" y="32"/>
                  </a:cxn>
                  <a:cxn ang="0">
                    <a:pos x="39" y="36"/>
                  </a:cxn>
                  <a:cxn ang="0">
                    <a:pos x="40" y="40"/>
                  </a:cxn>
                  <a:cxn ang="0">
                    <a:pos x="35" y="46"/>
                  </a:cxn>
                  <a:cxn ang="0">
                    <a:pos x="34" y="50"/>
                  </a:cxn>
                  <a:cxn ang="0">
                    <a:pos x="32" y="57"/>
                  </a:cxn>
                  <a:cxn ang="0">
                    <a:pos x="27" y="64"/>
                  </a:cxn>
                  <a:cxn ang="0">
                    <a:pos x="20" y="72"/>
                  </a:cxn>
                  <a:cxn ang="0">
                    <a:pos x="28" y="71"/>
                  </a:cxn>
                  <a:cxn ang="0">
                    <a:pos x="18" y="74"/>
                  </a:cxn>
                  <a:cxn ang="0">
                    <a:pos x="16" y="78"/>
                  </a:cxn>
                  <a:cxn ang="0">
                    <a:pos x="11" y="80"/>
                  </a:cxn>
                  <a:cxn ang="0">
                    <a:pos x="9" y="84"/>
                  </a:cxn>
                  <a:cxn ang="0">
                    <a:pos x="1" y="85"/>
                  </a:cxn>
                  <a:cxn ang="0">
                    <a:pos x="3" y="90"/>
                  </a:cxn>
                  <a:cxn ang="0">
                    <a:pos x="8" y="92"/>
                  </a:cxn>
                  <a:cxn ang="0">
                    <a:pos x="9" y="94"/>
                  </a:cxn>
                  <a:cxn ang="0">
                    <a:pos x="2" y="97"/>
                  </a:cxn>
                  <a:cxn ang="0">
                    <a:pos x="9" y="98"/>
                  </a:cxn>
                  <a:cxn ang="0">
                    <a:pos x="4" y="105"/>
                  </a:cxn>
                  <a:cxn ang="0">
                    <a:pos x="7" y="111"/>
                  </a:cxn>
                  <a:cxn ang="0">
                    <a:pos x="12" y="118"/>
                  </a:cxn>
                  <a:cxn ang="0">
                    <a:pos x="21" y="109"/>
                  </a:cxn>
                  <a:cxn ang="0">
                    <a:pos x="25" y="106"/>
                  </a:cxn>
                  <a:cxn ang="0">
                    <a:pos x="31" y="110"/>
                  </a:cxn>
                  <a:cxn ang="0">
                    <a:pos x="32" y="83"/>
                  </a:cxn>
                  <a:cxn ang="0">
                    <a:pos x="39" y="50"/>
                  </a:cxn>
                  <a:cxn ang="0">
                    <a:pos x="51" y="31"/>
                  </a:cxn>
                  <a:cxn ang="0">
                    <a:pos x="60" y="23"/>
                  </a:cxn>
                  <a:cxn ang="0">
                    <a:pos x="78" y="25"/>
                  </a:cxn>
                  <a:cxn ang="0">
                    <a:pos x="90" y="12"/>
                  </a:cxn>
                  <a:cxn ang="0">
                    <a:pos x="3" y="102"/>
                  </a:cxn>
                  <a:cxn ang="0">
                    <a:pos x="1" y="100"/>
                  </a:cxn>
                  <a:cxn ang="0">
                    <a:pos x="4" y="84"/>
                  </a:cxn>
                  <a:cxn ang="0">
                    <a:pos x="17" y="73"/>
                  </a:cxn>
                  <a:cxn ang="0">
                    <a:pos x="30" y="55"/>
                  </a:cxn>
                  <a:cxn ang="0">
                    <a:pos x="31" y="37"/>
                  </a:cxn>
                  <a:cxn ang="0">
                    <a:pos x="38" y="28"/>
                  </a:cxn>
                  <a:cxn ang="0">
                    <a:pos x="41" y="24"/>
                  </a:cxn>
                  <a:cxn ang="0">
                    <a:pos x="40" y="27"/>
                  </a:cxn>
                  <a:cxn ang="0">
                    <a:pos x="50" y="20"/>
                  </a:cxn>
                  <a:cxn ang="0">
                    <a:pos x="50" y="20"/>
                  </a:cxn>
                  <a:cxn ang="0">
                    <a:pos x="56" y="15"/>
                  </a:cxn>
                  <a:cxn ang="0">
                    <a:pos x="58" y="12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80" y="1"/>
                  </a:cxn>
                </a:cxnLst>
                <a:rect l="0" t="0" r="r" b="b"/>
                <a:pathLst>
                  <a:path w="102" h="118">
                    <a:moveTo>
                      <a:pt x="95" y="21"/>
                    </a:move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99" y="14"/>
                      <a:pt x="99" y="14"/>
                      <a:pt x="99" y="14"/>
                    </a:cubicBezTo>
                    <a:cubicBezTo>
                      <a:pt x="99" y="14"/>
                      <a:pt x="99" y="14"/>
                      <a:pt x="99" y="14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1" y="6"/>
                      <a:pt x="101" y="6"/>
                      <a:pt x="101" y="6"/>
                    </a:cubicBezTo>
                    <a:cubicBezTo>
                      <a:pt x="100" y="6"/>
                      <a:pt x="100" y="6"/>
                      <a:pt x="100" y="6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3" y="5"/>
                      <a:pt x="93" y="5"/>
                      <a:pt x="93" y="5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7"/>
                      <a:pt x="91" y="7"/>
                      <a:pt x="91" y="7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1" y="13"/>
                      <a:pt x="71" y="13"/>
                      <a:pt x="71" y="13"/>
                    </a:cubicBezTo>
                    <a:cubicBezTo>
                      <a:pt x="71" y="13"/>
                      <a:pt x="71" y="13"/>
                      <a:pt x="71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7" y="72"/>
                      <a:pt x="27" y="72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1" y="82"/>
                      <a:pt x="11" y="82"/>
                      <a:pt x="11" y="8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5" y="85"/>
                      <a:pt x="5" y="85"/>
                      <a:pt x="5" y="85"/>
                    </a:cubicBezTo>
                    <a:cubicBezTo>
                      <a:pt x="5" y="85"/>
                      <a:pt x="5" y="85"/>
                      <a:pt x="5" y="85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3" y="87"/>
                      <a:pt x="3" y="87"/>
                      <a:pt x="3" y="87"/>
                    </a:cubicBezTo>
                    <a:cubicBezTo>
                      <a:pt x="3" y="87"/>
                      <a:pt x="3" y="87"/>
                      <a:pt x="3" y="87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7" y="92"/>
                      <a:pt x="7" y="92"/>
                      <a:pt x="7" y="9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0"/>
                      <a:pt x="12" y="90"/>
                      <a:pt x="12" y="90"/>
                    </a:cubicBezTo>
                    <a:cubicBezTo>
                      <a:pt x="12" y="91"/>
                      <a:pt x="12" y="91"/>
                      <a:pt x="12" y="91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4" y="94"/>
                      <a:pt x="4" y="94"/>
                      <a:pt x="4" y="94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4" y="96"/>
                      <a:pt x="4" y="96"/>
                      <a:pt x="4" y="96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99"/>
                      <a:pt x="6" y="99"/>
                      <a:pt x="6" y="99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101"/>
                      <a:pt x="6" y="101"/>
                      <a:pt x="6" y="101"/>
                    </a:cubicBezTo>
                    <a:cubicBezTo>
                      <a:pt x="7" y="101"/>
                      <a:pt x="7" y="101"/>
                      <a:pt x="7" y="101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7" y="103"/>
                      <a:pt x="7" y="103"/>
                      <a:pt x="7" y="103"/>
                    </a:cubicBezTo>
                    <a:cubicBezTo>
                      <a:pt x="7" y="103"/>
                      <a:pt x="7" y="103"/>
                      <a:pt x="7" y="103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5" y="104"/>
                      <a:pt x="5" y="104"/>
                      <a:pt x="5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5" y="106"/>
                      <a:pt x="5" y="106"/>
                      <a:pt x="5" y="106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7" y="108"/>
                      <a:pt x="7" y="108"/>
                      <a:pt x="7" y="108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8" y="109"/>
                      <a:pt x="8" y="109"/>
                      <a:pt x="8" y="109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9" y="116"/>
                      <a:pt x="9" y="116"/>
                      <a:pt x="9" y="116"/>
                    </a:cubicBezTo>
                    <a:cubicBezTo>
                      <a:pt x="9" y="116"/>
                      <a:pt x="9" y="116"/>
                      <a:pt x="9" y="116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10" y="117"/>
                      <a:pt x="10" y="117"/>
                      <a:pt x="10" y="117"/>
                    </a:cubicBezTo>
                    <a:cubicBezTo>
                      <a:pt x="10" y="116"/>
                      <a:pt x="10" y="116"/>
                      <a:pt x="10" y="116"/>
                    </a:cubicBezTo>
                    <a:cubicBezTo>
                      <a:pt x="10" y="116"/>
                      <a:pt x="10" y="116"/>
                      <a:pt x="10" y="116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2" y="118"/>
                      <a:pt x="12" y="118"/>
                      <a:pt x="12" y="118"/>
                    </a:cubicBezTo>
                    <a:cubicBezTo>
                      <a:pt x="12" y="118"/>
                      <a:pt x="12" y="118"/>
                      <a:pt x="12" y="118"/>
                    </a:cubicBezTo>
                    <a:cubicBezTo>
                      <a:pt x="13" y="118"/>
                      <a:pt x="13" y="118"/>
                      <a:pt x="13" y="118"/>
                    </a:cubicBezTo>
                    <a:cubicBezTo>
                      <a:pt x="13" y="117"/>
                      <a:pt x="13" y="117"/>
                      <a:pt x="13" y="117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19" y="113"/>
                      <a:pt x="19" y="113"/>
                      <a:pt x="19" y="113"/>
                    </a:cubicBezTo>
                    <a:cubicBezTo>
                      <a:pt x="20" y="112"/>
                      <a:pt x="20" y="112"/>
                      <a:pt x="20" y="112"/>
                    </a:cubicBezTo>
                    <a:cubicBezTo>
                      <a:pt x="20" y="112"/>
                      <a:pt x="20" y="112"/>
                      <a:pt x="20" y="112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6" y="109"/>
                      <a:pt x="26" y="109"/>
                      <a:pt x="26" y="109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26" y="105"/>
                      <a:pt x="26" y="105"/>
                      <a:pt x="26" y="105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7" y="107"/>
                      <a:pt x="27" y="107"/>
                      <a:pt x="27" y="107"/>
                    </a:cubicBezTo>
                    <a:cubicBezTo>
                      <a:pt x="27" y="108"/>
                      <a:pt x="27" y="108"/>
                      <a:pt x="27" y="108"/>
                    </a:cubicBezTo>
                    <a:cubicBezTo>
                      <a:pt x="28" y="109"/>
                      <a:pt x="28" y="109"/>
                      <a:pt x="28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1" y="110"/>
                      <a:pt x="31" y="110"/>
                      <a:pt x="31" y="110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96"/>
                      <a:pt x="33" y="96"/>
                      <a:pt x="33" y="96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3"/>
                      <a:pt x="32" y="93"/>
                      <a:pt x="32" y="93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3" y="87"/>
                      <a:pt x="33" y="87"/>
                      <a:pt x="33" y="87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85"/>
                      <a:pt x="31" y="85"/>
                      <a:pt x="31" y="85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2" y="69"/>
                      <a:pt x="32" y="69"/>
                      <a:pt x="32" y="69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5"/>
                      <a:pt x="37" y="65"/>
                      <a:pt x="37" y="65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7" y="23"/>
                      <a:pt x="67" y="23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5" y="16"/>
                      <a:pt x="95" y="16"/>
                      <a:pt x="95" y="16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95" y="21"/>
                      <a:pt x="95" y="21"/>
                      <a:pt x="95" y="21"/>
                    </a:cubicBezTo>
                    <a:close/>
                    <a:moveTo>
                      <a:pt x="4" y="109"/>
                    </a:moveTo>
                    <a:cubicBezTo>
                      <a:pt x="5" y="109"/>
                      <a:pt x="5" y="109"/>
                      <a:pt x="5" y="109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9"/>
                      <a:pt x="4" y="109"/>
                      <a:pt x="4" y="109"/>
                    </a:cubicBezTo>
                    <a:close/>
                    <a:moveTo>
                      <a:pt x="2" y="103"/>
                    </a:moveTo>
                    <a:cubicBezTo>
                      <a:pt x="2" y="103"/>
                      <a:pt x="2" y="103"/>
                      <a:pt x="2" y="10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2" y="103"/>
                      <a:pt x="2" y="103"/>
                      <a:pt x="2" y="103"/>
                    </a:cubicBezTo>
                    <a:close/>
                    <a:moveTo>
                      <a:pt x="4" y="101"/>
                    </a:moveTo>
                    <a:cubicBezTo>
                      <a:pt x="4" y="102"/>
                      <a:pt x="4" y="102"/>
                      <a:pt x="4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1"/>
                      <a:pt x="4" y="101"/>
                      <a:pt x="4" y="101"/>
                    </a:cubicBezTo>
                    <a:close/>
                    <a:moveTo>
                      <a:pt x="3" y="101"/>
                    </a:moveTo>
                    <a:cubicBezTo>
                      <a:pt x="3" y="102"/>
                      <a:pt x="3" y="102"/>
                      <a:pt x="3" y="102"/>
                    </a:cubicBezTo>
                    <a:cubicBezTo>
                      <a:pt x="2" y="101"/>
                      <a:pt x="2" y="101"/>
                      <a:pt x="2" y="101"/>
                    </a:cubicBezTo>
                    <a:cubicBezTo>
                      <a:pt x="3" y="101"/>
                      <a:pt x="3" y="101"/>
                      <a:pt x="3" y="101"/>
                    </a:cubicBezTo>
                    <a:close/>
                    <a:moveTo>
                      <a:pt x="1" y="97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6"/>
                      <a:pt x="1" y="97"/>
                      <a:pt x="1" y="97"/>
                    </a:cubicBezTo>
                    <a:close/>
                    <a:moveTo>
                      <a:pt x="1" y="98"/>
                    </a:moveTo>
                    <a:cubicBezTo>
                      <a:pt x="1" y="98"/>
                      <a:pt x="1" y="98"/>
                      <a:pt x="1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1" y="98"/>
                      <a:pt x="1" y="98"/>
                      <a:pt x="1" y="98"/>
                    </a:cubicBezTo>
                    <a:close/>
                    <a:moveTo>
                      <a:pt x="2" y="99"/>
                    </a:moveTo>
                    <a:cubicBezTo>
                      <a:pt x="3" y="99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2" y="99"/>
                      <a:pt x="2" y="99"/>
                      <a:pt x="2" y="99"/>
                    </a:cubicBezTo>
                    <a:close/>
                    <a:moveTo>
                      <a:pt x="1" y="10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100"/>
                      <a:pt x="1" y="100"/>
                      <a:pt x="1" y="100"/>
                    </a:cubicBezTo>
                    <a:close/>
                    <a:moveTo>
                      <a:pt x="0" y="94"/>
                    </a:move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0" y="94"/>
                      <a:pt x="0" y="94"/>
                      <a:pt x="0" y="94"/>
                    </a:cubicBezTo>
                    <a:close/>
                    <a:moveTo>
                      <a:pt x="0" y="87"/>
                    </a:moveTo>
                    <a:cubicBezTo>
                      <a:pt x="1" y="87"/>
                      <a:pt x="1" y="87"/>
                      <a:pt x="1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7"/>
                      <a:pt x="0" y="87"/>
                      <a:pt x="0" y="87"/>
                    </a:cubicBezTo>
                    <a:close/>
                    <a:moveTo>
                      <a:pt x="0" y="85"/>
                    </a:move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5"/>
                      <a:pt x="0" y="85"/>
                      <a:pt x="0" y="85"/>
                    </a:cubicBezTo>
                    <a:close/>
                    <a:moveTo>
                      <a:pt x="3" y="83"/>
                    </a:moveTo>
                    <a:cubicBezTo>
                      <a:pt x="4" y="84"/>
                      <a:pt x="4" y="84"/>
                      <a:pt x="4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3" y="83"/>
                      <a:pt x="3" y="83"/>
                      <a:pt x="3" y="83"/>
                    </a:cubicBezTo>
                    <a:close/>
                    <a:moveTo>
                      <a:pt x="4" y="82"/>
                    </a:moveTo>
                    <a:cubicBezTo>
                      <a:pt x="5" y="83"/>
                      <a:pt x="5" y="83"/>
                      <a:pt x="5" y="83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" y="82"/>
                      <a:pt x="4" y="82"/>
                      <a:pt x="4" y="82"/>
                    </a:cubicBezTo>
                    <a:close/>
                    <a:moveTo>
                      <a:pt x="13" y="76"/>
                    </a:moveTo>
                    <a:cubicBezTo>
                      <a:pt x="13" y="76"/>
                      <a:pt x="14" y="75"/>
                      <a:pt x="14" y="75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3" y="76"/>
                      <a:pt x="13" y="76"/>
                      <a:pt x="13" y="76"/>
                    </a:cubicBezTo>
                    <a:close/>
                    <a:moveTo>
                      <a:pt x="13" y="75"/>
                    </a:moveTo>
                    <a:cubicBezTo>
                      <a:pt x="13" y="75"/>
                      <a:pt x="13" y="75"/>
                      <a:pt x="13" y="75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3" y="74"/>
                      <a:pt x="13" y="74"/>
                      <a:pt x="13" y="74"/>
                    </a:cubicBezTo>
                    <a:cubicBezTo>
                      <a:pt x="13" y="75"/>
                      <a:pt x="13" y="75"/>
                      <a:pt x="13" y="75"/>
                    </a:cubicBezTo>
                    <a:close/>
                    <a:moveTo>
                      <a:pt x="14" y="72"/>
                    </a:moveTo>
                    <a:cubicBezTo>
                      <a:pt x="16" y="71"/>
                      <a:pt x="16" y="71"/>
                      <a:pt x="16" y="71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4" y="72"/>
                      <a:pt x="14" y="72"/>
                      <a:pt x="14" y="72"/>
                    </a:cubicBezTo>
                    <a:close/>
                    <a:moveTo>
                      <a:pt x="15" y="74"/>
                    </a:moveTo>
                    <a:cubicBezTo>
                      <a:pt x="15" y="73"/>
                      <a:pt x="15" y="73"/>
                      <a:pt x="15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5" y="74"/>
                      <a:pt x="15" y="74"/>
                      <a:pt x="15" y="74"/>
                    </a:cubicBezTo>
                    <a:close/>
                    <a:moveTo>
                      <a:pt x="28" y="60"/>
                    </a:moveTo>
                    <a:cubicBezTo>
                      <a:pt x="28" y="59"/>
                      <a:pt x="28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60"/>
                      <a:pt x="28" y="60"/>
                      <a:pt x="28" y="60"/>
                    </a:cubicBezTo>
                    <a:close/>
                    <a:moveTo>
                      <a:pt x="27" y="62"/>
                    </a:moveTo>
                    <a:cubicBezTo>
                      <a:pt x="26" y="62"/>
                      <a:pt x="26" y="62"/>
                      <a:pt x="26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7" y="62"/>
                      <a:pt x="27" y="62"/>
                      <a:pt x="27" y="62"/>
                    </a:cubicBezTo>
                    <a:cubicBezTo>
                      <a:pt x="27" y="62"/>
                      <a:pt x="27" y="62"/>
                      <a:pt x="27" y="62"/>
                    </a:cubicBezTo>
                    <a:close/>
                    <a:moveTo>
                      <a:pt x="29" y="54"/>
                    </a:move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4"/>
                      <a:pt x="29" y="54"/>
                      <a:pt x="29" y="54"/>
                    </a:cubicBezTo>
                    <a:close/>
                    <a:moveTo>
                      <a:pt x="31" y="52"/>
                    </a:move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2"/>
                      <a:pt x="31" y="52"/>
                      <a:pt x="31" y="52"/>
                    </a:cubicBezTo>
                    <a:close/>
                    <a:moveTo>
                      <a:pt x="30" y="50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0"/>
                      <a:pt x="30" y="50"/>
                      <a:pt x="30" y="50"/>
                    </a:cubicBezTo>
                    <a:close/>
                    <a:moveTo>
                      <a:pt x="37" y="41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1"/>
                      <a:pt x="37" y="41"/>
                      <a:pt x="37" y="41"/>
                    </a:cubicBezTo>
                    <a:close/>
                    <a:moveTo>
                      <a:pt x="31" y="36"/>
                    </a:move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1" y="36"/>
                      <a:pt x="31" y="36"/>
                      <a:pt x="31" y="36"/>
                    </a:cubicBezTo>
                    <a:close/>
                    <a:moveTo>
                      <a:pt x="32" y="33"/>
                    </a:move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3"/>
                      <a:pt x="32" y="33"/>
                      <a:pt x="32" y="33"/>
                    </a:cubicBezTo>
                    <a:close/>
                    <a:moveTo>
                      <a:pt x="33" y="33"/>
                    </a:move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3"/>
                      <a:pt x="33" y="33"/>
                      <a:pt x="33" y="33"/>
                    </a:cubicBezTo>
                    <a:close/>
                    <a:moveTo>
                      <a:pt x="36" y="30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6" y="30"/>
                      <a:pt x="36" y="30"/>
                      <a:pt x="36" y="30"/>
                    </a:cubicBezTo>
                    <a:close/>
                    <a:moveTo>
                      <a:pt x="38" y="28"/>
                    </a:move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8" y="28"/>
                      <a:pt x="38" y="28"/>
                      <a:pt x="38" y="28"/>
                    </a:cubicBezTo>
                    <a:close/>
                    <a:moveTo>
                      <a:pt x="39" y="29"/>
                    </a:move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29"/>
                      <a:pt x="39" y="29"/>
                      <a:pt x="39" y="29"/>
                    </a:cubicBezTo>
                    <a:close/>
                    <a:moveTo>
                      <a:pt x="40" y="24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4"/>
                      <a:pt x="40" y="24"/>
                    </a:cubicBezTo>
                    <a:close/>
                    <a:moveTo>
                      <a:pt x="41" y="24"/>
                    </a:move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1" y="24"/>
                      <a:pt x="41" y="24"/>
                      <a:pt x="41" y="24"/>
                    </a:cubicBezTo>
                    <a:close/>
                    <a:moveTo>
                      <a:pt x="44" y="25"/>
                    </a:move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4" y="25"/>
                      <a:pt x="44" y="25"/>
                      <a:pt x="44" y="25"/>
                    </a:cubicBezTo>
                    <a:close/>
                    <a:moveTo>
                      <a:pt x="44" y="24"/>
                    </a:moveTo>
                    <a:cubicBezTo>
                      <a:pt x="43" y="23"/>
                      <a:pt x="43" y="23"/>
                      <a:pt x="43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4" y="24"/>
                      <a:pt x="44" y="24"/>
                      <a:pt x="44" y="24"/>
                    </a:cubicBezTo>
                    <a:close/>
                    <a:moveTo>
                      <a:pt x="47" y="25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lose/>
                    <a:moveTo>
                      <a:pt x="50" y="20"/>
                    </a:move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20"/>
                      <a:pt x="50" y="20"/>
                      <a:pt x="50" y="20"/>
                    </a:cubicBezTo>
                    <a:close/>
                    <a:moveTo>
                      <a:pt x="50" y="17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7"/>
                      <a:pt x="50" y="17"/>
                      <a:pt x="50" y="17"/>
                    </a:cubicBezTo>
                    <a:close/>
                    <a:moveTo>
                      <a:pt x="54" y="11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1"/>
                      <a:pt x="54" y="11"/>
                      <a:pt x="54" y="11"/>
                    </a:cubicBezTo>
                    <a:close/>
                    <a:moveTo>
                      <a:pt x="52" y="13"/>
                    </a:moveTo>
                    <a:cubicBezTo>
                      <a:pt x="52" y="12"/>
                      <a:pt x="52" y="12"/>
                      <a:pt x="52" y="1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2"/>
                      <a:pt x="52" y="13"/>
                      <a:pt x="52" y="13"/>
                    </a:cubicBezTo>
                    <a:close/>
                    <a:moveTo>
                      <a:pt x="56" y="15"/>
                    </a:move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lose/>
                    <a:moveTo>
                      <a:pt x="55" y="15"/>
                    </a:moveTo>
                    <a:cubicBezTo>
                      <a:pt x="55" y="15"/>
                      <a:pt x="55" y="15"/>
                      <a:pt x="55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5"/>
                      <a:pt x="55" y="15"/>
                      <a:pt x="55" y="15"/>
                    </a:cubicBezTo>
                    <a:close/>
                    <a:moveTo>
                      <a:pt x="58" y="12"/>
                    </a:move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lose/>
                    <a:moveTo>
                      <a:pt x="61" y="14"/>
                    </a:moveTo>
                    <a:cubicBezTo>
                      <a:pt x="60" y="13"/>
                      <a:pt x="60" y="13"/>
                      <a:pt x="60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4"/>
                      <a:pt x="61" y="14"/>
                      <a:pt x="61" y="14"/>
                    </a:cubicBezTo>
                    <a:close/>
                    <a:moveTo>
                      <a:pt x="68" y="10"/>
                    </a:moveTo>
                    <a:cubicBezTo>
                      <a:pt x="67" y="10"/>
                      <a:pt x="67" y="10"/>
                      <a:pt x="67" y="1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10"/>
                      <a:pt x="68" y="10"/>
                      <a:pt x="68" y="10"/>
                    </a:cubicBezTo>
                    <a:close/>
                    <a:moveTo>
                      <a:pt x="69" y="9"/>
                    </a:moveTo>
                    <a:cubicBezTo>
                      <a:pt x="68" y="8"/>
                      <a:pt x="68" y="8"/>
                      <a:pt x="68" y="8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9" y="9"/>
                      <a:pt x="69" y="9"/>
                      <a:pt x="69" y="9"/>
                    </a:cubicBezTo>
                    <a:close/>
                    <a:moveTo>
                      <a:pt x="67" y="7"/>
                    </a:moveTo>
                    <a:cubicBezTo>
                      <a:pt x="67" y="7"/>
                      <a:pt x="67" y="7"/>
                      <a:pt x="67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0" y="5"/>
                      <a:pt x="70" y="5"/>
                      <a:pt x="70" y="5"/>
                    </a:cubicBezTo>
                    <a:cubicBezTo>
                      <a:pt x="67" y="7"/>
                      <a:pt x="67" y="7"/>
                      <a:pt x="67" y="7"/>
                    </a:cubicBezTo>
                    <a:close/>
                    <a:moveTo>
                      <a:pt x="70" y="5"/>
                    </a:moveTo>
                    <a:cubicBezTo>
                      <a:pt x="70" y="5"/>
                      <a:pt x="72" y="5"/>
                      <a:pt x="72" y="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0" y="5"/>
                      <a:pt x="70" y="5"/>
                      <a:pt x="70" y="5"/>
                    </a:cubicBezTo>
                    <a:close/>
                    <a:moveTo>
                      <a:pt x="73" y="3"/>
                    </a:moveTo>
                    <a:cubicBezTo>
                      <a:pt x="73" y="3"/>
                      <a:pt x="73" y="3"/>
                      <a:pt x="73" y="3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3"/>
                      <a:pt x="73" y="3"/>
                      <a:pt x="73" y="3"/>
                    </a:cubicBezTo>
                    <a:close/>
                    <a:moveTo>
                      <a:pt x="75" y="1"/>
                    </a:moveTo>
                    <a:cubicBezTo>
                      <a:pt x="75" y="1"/>
                      <a:pt x="75" y="1"/>
                      <a:pt x="75" y="1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5" y="1"/>
                      <a:pt x="75" y="1"/>
                      <a:pt x="75" y="1"/>
                    </a:cubicBezTo>
                    <a:close/>
                    <a:moveTo>
                      <a:pt x="77" y="2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8" y="2"/>
                      <a:pt x="78" y="2"/>
                      <a:pt x="78" y="2"/>
                    </a:cubicBez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1194"/>
              <p:cNvSpPr>
                <a:spLocks noEditPoints="1"/>
              </p:cNvSpPr>
              <p:nvPr/>
            </p:nvSpPr>
            <p:spPr bwMode="auto">
              <a:xfrm>
                <a:off x="4290256" y="3031701"/>
                <a:ext cx="312599" cy="708559"/>
              </a:xfrm>
              <a:custGeom>
                <a:avLst/>
                <a:gdLst/>
                <a:ahLst/>
                <a:cxnLst>
                  <a:cxn ang="0">
                    <a:pos x="6" y="220"/>
                  </a:cxn>
                  <a:cxn ang="0">
                    <a:pos x="14" y="207"/>
                  </a:cxn>
                  <a:cxn ang="0">
                    <a:pos x="16" y="180"/>
                  </a:cxn>
                  <a:cxn ang="0">
                    <a:pos x="6" y="150"/>
                  </a:cxn>
                  <a:cxn ang="0">
                    <a:pos x="19" y="124"/>
                  </a:cxn>
                  <a:cxn ang="0">
                    <a:pos x="27" y="86"/>
                  </a:cxn>
                  <a:cxn ang="0">
                    <a:pos x="38" y="70"/>
                  </a:cxn>
                  <a:cxn ang="0">
                    <a:pos x="43" y="40"/>
                  </a:cxn>
                  <a:cxn ang="0">
                    <a:pos x="57" y="27"/>
                  </a:cxn>
                  <a:cxn ang="0">
                    <a:pos x="62" y="19"/>
                  </a:cxn>
                  <a:cxn ang="0">
                    <a:pos x="78" y="16"/>
                  </a:cxn>
                  <a:cxn ang="0">
                    <a:pos x="84" y="8"/>
                  </a:cxn>
                  <a:cxn ang="0">
                    <a:pos x="92" y="3"/>
                  </a:cxn>
                  <a:cxn ang="0">
                    <a:pos x="116" y="19"/>
                  </a:cxn>
                  <a:cxn ang="0">
                    <a:pos x="121" y="30"/>
                  </a:cxn>
                  <a:cxn ang="0">
                    <a:pos x="127" y="48"/>
                  </a:cxn>
                  <a:cxn ang="0">
                    <a:pos x="129" y="70"/>
                  </a:cxn>
                  <a:cxn ang="0">
                    <a:pos x="129" y="81"/>
                  </a:cxn>
                  <a:cxn ang="0">
                    <a:pos x="116" y="83"/>
                  </a:cxn>
                  <a:cxn ang="0">
                    <a:pos x="108" y="83"/>
                  </a:cxn>
                  <a:cxn ang="0">
                    <a:pos x="108" y="94"/>
                  </a:cxn>
                  <a:cxn ang="0">
                    <a:pos x="108" y="97"/>
                  </a:cxn>
                  <a:cxn ang="0">
                    <a:pos x="108" y="110"/>
                  </a:cxn>
                  <a:cxn ang="0">
                    <a:pos x="102" y="124"/>
                  </a:cxn>
                  <a:cxn ang="0">
                    <a:pos x="92" y="134"/>
                  </a:cxn>
                  <a:cxn ang="0">
                    <a:pos x="84" y="142"/>
                  </a:cxn>
                  <a:cxn ang="0">
                    <a:pos x="76" y="148"/>
                  </a:cxn>
                  <a:cxn ang="0">
                    <a:pos x="70" y="158"/>
                  </a:cxn>
                  <a:cxn ang="0">
                    <a:pos x="65" y="175"/>
                  </a:cxn>
                  <a:cxn ang="0">
                    <a:pos x="65" y="185"/>
                  </a:cxn>
                  <a:cxn ang="0">
                    <a:pos x="70" y="196"/>
                  </a:cxn>
                  <a:cxn ang="0">
                    <a:pos x="81" y="207"/>
                  </a:cxn>
                  <a:cxn ang="0">
                    <a:pos x="81" y="226"/>
                  </a:cxn>
                  <a:cxn ang="0">
                    <a:pos x="70" y="223"/>
                  </a:cxn>
                  <a:cxn ang="0">
                    <a:pos x="57" y="223"/>
                  </a:cxn>
                  <a:cxn ang="0">
                    <a:pos x="67" y="226"/>
                  </a:cxn>
                  <a:cxn ang="0">
                    <a:pos x="81" y="228"/>
                  </a:cxn>
                  <a:cxn ang="0">
                    <a:pos x="76" y="234"/>
                  </a:cxn>
                  <a:cxn ang="0">
                    <a:pos x="67" y="242"/>
                  </a:cxn>
                  <a:cxn ang="0">
                    <a:pos x="62" y="247"/>
                  </a:cxn>
                  <a:cxn ang="0">
                    <a:pos x="65" y="258"/>
                  </a:cxn>
                  <a:cxn ang="0">
                    <a:pos x="65" y="274"/>
                  </a:cxn>
                  <a:cxn ang="0">
                    <a:pos x="54" y="293"/>
                  </a:cxn>
                  <a:cxn ang="0">
                    <a:pos x="41" y="301"/>
                  </a:cxn>
                  <a:cxn ang="0">
                    <a:pos x="24" y="304"/>
                  </a:cxn>
                  <a:cxn ang="0">
                    <a:pos x="24" y="287"/>
                  </a:cxn>
                  <a:cxn ang="0">
                    <a:pos x="11" y="269"/>
                  </a:cxn>
                  <a:cxn ang="0">
                    <a:pos x="6" y="255"/>
                  </a:cxn>
                  <a:cxn ang="0">
                    <a:pos x="6" y="250"/>
                  </a:cxn>
                  <a:cxn ang="0">
                    <a:pos x="0" y="242"/>
                  </a:cxn>
                  <a:cxn ang="0">
                    <a:pos x="84" y="231"/>
                  </a:cxn>
                  <a:cxn ang="0">
                    <a:pos x="3" y="255"/>
                  </a:cxn>
                  <a:cxn ang="0">
                    <a:pos x="94" y="247"/>
                  </a:cxn>
                  <a:cxn ang="0">
                    <a:pos x="97" y="258"/>
                  </a:cxn>
                  <a:cxn ang="0">
                    <a:pos x="89" y="277"/>
                  </a:cxn>
                  <a:cxn ang="0">
                    <a:pos x="94" y="266"/>
                  </a:cxn>
                  <a:cxn ang="0">
                    <a:pos x="89" y="261"/>
                  </a:cxn>
                  <a:cxn ang="0">
                    <a:pos x="86" y="274"/>
                  </a:cxn>
                  <a:cxn ang="0">
                    <a:pos x="65" y="290"/>
                  </a:cxn>
                  <a:cxn ang="0">
                    <a:pos x="70" y="271"/>
                  </a:cxn>
                </a:cxnLst>
                <a:rect l="0" t="0" r="r" b="b"/>
                <a:pathLst>
                  <a:path w="135" h="306">
                    <a:moveTo>
                      <a:pt x="3" y="234"/>
                    </a:moveTo>
                    <a:lnTo>
                      <a:pt x="3" y="236"/>
                    </a:lnTo>
                    <a:lnTo>
                      <a:pt x="6" y="239"/>
                    </a:lnTo>
                    <a:lnTo>
                      <a:pt x="6" y="236"/>
                    </a:lnTo>
                    <a:lnTo>
                      <a:pt x="6" y="228"/>
                    </a:lnTo>
                    <a:lnTo>
                      <a:pt x="3" y="223"/>
                    </a:lnTo>
                    <a:lnTo>
                      <a:pt x="6" y="220"/>
                    </a:lnTo>
                    <a:lnTo>
                      <a:pt x="6" y="220"/>
                    </a:lnTo>
                    <a:lnTo>
                      <a:pt x="6" y="218"/>
                    </a:lnTo>
                    <a:lnTo>
                      <a:pt x="6" y="215"/>
                    </a:lnTo>
                    <a:lnTo>
                      <a:pt x="11" y="215"/>
                    </a:lnTo>
                    <a:lnTo>
                      <a:pt x="11" y="215"/>
                    </a:lnTo>
                    <a:lnTo>
                      <a:pt x="11" y="212"/>
                    </a:lnTo>
                    <a:lnTo>
                      <a:pt x="14" y="207"/>
                    </a:lnTo>
                    <a:lnTo>
                      <a:pt x="11" y="204"/>
                    </a:lnTo>
                    <a:lnTo>
                      <a:pt x="11" y="199"/>
                    </a:lnTo>
                    <a:lnTo>
                      <a:pt x="8" y="193"/>
                    </a:lnTo>
                    <a:lnTo>
                      <a:pt x="8" y="191"/>
                    </a:lnTo>
                    <a:lnTo>
                      <a:pt x="14" y="188"/>
                    </a:lnTo>
                    <a:lnTo>
                      <a:pt x="14" y="185"/>
                    </a:lnTo>
                    <a:lnTo>
                      <a:pt x="16" y="180"/>
                    </a:lnTo>
                    <a:lnTo>
                      <a:pt x="11" y="175"/>
                    </a:lnTo>
                    <a:lnTo>
                      <a:pt x="8" y="175"/>
                    </a:lnTo>
                    <a:lnTo>
                      <a:pt x="6" y="169"/>
                    </a:lnTo>
                    <a:lnTo>
                      <a:pt x="8" y="164"/>
                    </a:lnTo>
                    <a:lnTo>
                      <a:pt x="8" y="158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6" y="142"/>
                    </a:lnTo>
                    <a:lnTo>
                      <a:pt x="6" y="137"/>
                    </a:lnTo>
                    <a:lnTo>
                      <a:pt x="6" y="132"/>
                    </a:lnTo>
                    <a:lnTo>
                      <a:pt x="8" y="126"/>
                    </a:lnTo>
                    <a:lnTo>
                      <a:pt x="11" y="124"/>
                    </a:lnTo>
                    <a:lnTo>
                      <a:pt x="16" y="124"/>
                    </a:lnTo>
                    <a:lnTo>
                      <a:pt x="19" y="124"/>
                    </a:lnTo>
                    <a:lnTo>
                      <a:pt x="22" y="121"/>
                    </a:lnTo>
                    <a:lnTo>
                      <a:pt x="22" y="116"/>
                    </a:lnTo>
                    <a:lnTo>
                      <a:pt x="22" y="113"/>
                    </a:lnTo>
                    <a:lnTo>
                      <a:pt x="22" y="110"/>
                    </a:lnTo>
                    <a:lnTo>
                      <a:pt x="24" y="99"/>
                    </a:lnTo>
                    <a:lnTo>
                      <a:pt x="24" y="94"/>
                    </a:lnTo>
                    <a:lnTo>
                      <a:pt x="27" y="86"/>
                    </a:lnTo>
                    <a:lnTo>
                      <a:pt x="27" y="83"/>
                    </a:lnTo>
                    <a:lnTo>
                      <a:pt x="27" y="81"/>
                    </a:lnTo>
                    <a:lnTo>
                      <a:pt x="27" y="78"/>
                    </a:lnTo>
                    <a:lnTo>
                      <a:pt x="27" y="75"/>
                    </a:lnTo>
                    <a:lnTo>
                      <a:pt x="30" y="73"/>
                    </a:lnTo>
                    <a:lnTo>
                      <a:pt x="35" y="73"/>
                    </a:lnTo>
                    <a:lnTo>
                      <a:pt x="38" y="70"/>
                    </a:lnTo>
                    <a:lnTo>
                      <a:pt x="38" y="67"/>
                    </a:lnTo>
                    <a:lnTo>
                      <a:pt x="41" y="59"/>
                    </a:lnTo>
                    <a:lnTo>
                      <a:pt x="46" y="54"/>
                    </a:lnTo>
                    <a:lnTo>
                      <a:pt x="46" y="51"/>
                    </a:lnTo>
                    <a:lnTo>
                      <a:pt x="46" y="48"/>
                    </a:lnTo>
                    <a:lnTo>
                      <a:pt x="43" y="46"/>
                    </a:lnTo>
                    <a:lnTo>
                      <a:pt x="43" y="40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49" y="32"/>
                    </a:lnTo>
                    <a:lnTo>
                      <a:pt x="49" y="32"/>
                    </a:lnTo>
                    <a:lnTo>
                      <a:pt x="51" y="27"/>
                    </a:lnTo>
                    <a:lnTo>
                      <a:pt x="54" y="27"/>
                    </a:lnTo>
                    <a:lnTo>
                      <a:pt x="57" y="27"/>
                    </a:lnTo>
                    <a:lnTo>
                      <a:pt x="59" y="30"/>
                    </a:lnTo>
                    <a:lnTo>
                      <a:pt x="59" y="27"/>
                    </a:lnTo>
                    <a:lnTo>
                      <a:pt x="62" y="27"/>
                    </a:lnTo>
                    <a:lnTo>
                      <a:pt x="59" y="24"/>
                    </a:lnTo>
                    <a:lnTo>
                      <a:pt x="62" y="21"/>
                    </a:lnTo>
                    <a:lnTo>
                      <a:pt x="62" y="21"/>
                    </a:lnTo>
                    <a:lnTo>
                      <a:pt x="62" y="19"/>
                    </a:lnTo>
                    <a:lnTo>
                      <a:pt x="59" y="16"/>
                    </a:lnTo>
                    <a:lnTo>
                      <a:pt x="62" y="13"/>
                    </a:lnTo>
                    <a:lnTo>
                      <a:pt x="65" y="16"/>
                    </a:lnTo>
                    <a:lnTo>
                      <a:pt x="70" y="13"/>
                    </a:lnTo>
                    <a:lnTo>
                      <a:pt x="73" y="13"/>
                    </a:lnTo>
                    <a:lnTo>
                      <a:pt x="76" y="16"/>
                    </a:lnTo>
                    <a:lnTo>
                      <a:pt x="78" y="16"/>
                    </a:lnTo>
                    <a:lnTo>
                      <a:pt x="81" y="19"/>
                    </a:lnTo>
                    <a:lnTo>
                      <a:pt x="84" y="19"/>
                    </a:lnTo>
                    <a:lnTo>
                      <a:pt x="84" y="19"/>
                    </a:lnTo>
                    <a:lnTo>
                      <a:pt x="84" y="16"/>
                    </a:lnTo>
                    <a:lnTo>
                      <a:pt x="81" y="13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5"/>
                    </a:lnTo>
                    <a:lnTo>
                      <a:pt x="81" y="3"/>
                    </a:lnTo>
                    <a:lnTo>
                      <a:pt x="81" y="0"/>
                    </a:lnTo>
                    <a:lnTo>
                      <a:pt x="84" y="3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2" y="3"/>
                    </a:lnTo>
                    <a:lnTo>
                      <a:pt x="94" y="5"/>
                    </a:lnTo>
                    <a:lnTo>
                      <a:pt x="100" y="11"/>
                    </a:lnTo>
                    <a:lnTo>
                      <a:pt x="102" y="13"/>
                    </a:lnTo>
                    <a:lnTo>
                      <a:pt x="108" y="13"/>
                    </a:lnTo>
                    <a:lnTo>
                      <a:pt x="110" y="16"/>
                    </a:lnTo>
                    <a:lnTo>
                      <a:pt x="113" y="16"/>
                    </a:lnTo>
                    <a:lnTo>
                      <a:pt x="116" y="19"/>
                    </a:lnTo>
                    <a:lnTo>
                      <a:pt x="116" y="21"/>
                    </a:lnTo>
                    <a:lnTo>
                      <a:pt x="116" y="21"/>
                    </a:lnTo>
                    <a:lnTo>
                      <a:pt x="118" y="21"/>
                    </a:lnTo>
                    <a:lnTo>
                      <a:pt x="121" y="24"/>
                    </a:lnTo>
                    <a:lnTo>
                      <a:pt x="121" y="24"/>
                    </a:lnTo>
                    <a:lnTo>
                      <a:pt x="124" y="27"/>
                    </a:lnTo>
                    <a:lnTo>
                      <a:pt x="121" y="30"/>
                    </a:lnTo>
                    <a:lnTo>
                      <a:pt x="124" y="32"/>
                    </a:lnTo>
                    <a:lnTo>
                      <a:pt x="121" y="35"/>
                    </a:lnTo>
                    <a:lnTo>
                      <a:pt x="121" y="38"/>
                    </a:lnTo>
                    <a:lnTo>
                      <a:pt x="127" y="38"/>
                    </a:lnTo>
                    <a:lnTo>
                      <a:pt x="127" y="43"/>
                    </a:lnTo>
                    <a:lnTo>
                      <a:pt x="127" y="43"/>
                    </a:lnTo>
                    <a:lnTo>
                      <a:pt x="127" y="48"/>
                    </a:lnTo>
                    <a:lnTo>
                      <a:pt x="127" y="51"/>
                    </a:lnTo>
                    <a:lnTo>
                      <a:pt x="129" y="54"/>
                    </a:lnTo>
                    <a:lnTo>
                      <a:pt x="127" y="56"/>
                    </a:lnTo>
                    <a:lnTo>
                      <a:pt x="129" y="59"/>
                    </a:lnTo>
                    <a:lnTo>
                      <a:pt x="129" y="64"/>
                    </a:lnTo>
                    <a:lnTo>
                      <a:pt x="127" y="67"/>
                    </a:lnTo>
                    <a:lnTo>
                      <a:pt x="129" y="70"/>
                    </a:lnTo>
                    <a:lnTo>
                      <a:pt x="132" y="70"/>
                    </a:lnTo>
                    <a:lnTo>
                      <a:pt x="135" y="75"/>
                    </a:lnTo>
                    <a:lnTo>
                      <a:pt x="135" y="78"/>
                    </a:lnTo>
                    <a:lnTo>
                      <a:pt x="135" y="81"/>
                    </a:lnTo>
                    <a:lnTo>
                      <a:pt x="135" y="81"/>
                    </a:lnTo>
                    <a:lnTo>
                      <a:pt x="132" y="81"/>
                    </a:lnTo>
                    <a:lnTo>
                      <a:pt x="129" y="81"/>
                    </a:lnTo>
                    <a:lnTo>
                      <a:pt x="129" y="81"/>
                    </a:lnTo>
                    <a:lnTo>
                      <a:pt x="127" y="81"/>
                    </a:lnTo>
                    <a:lnTo>
                      <a:pt x="124" y="81"/>
                    </a:lnTo>
                    <a:lnTo>
                      <a:pt x="121" y="83"/>
                    </a:lnTo>
                    <a:lnTo>
                      <a:pt x="121" y="81"/>
                    </a:lnTo>
                    <a:lnTo>
                      <a:pt x="118" y="81"/>
                    </a:lnTo>
                    <a:lnTo>
                      <a:pt x="116" y="83"/>
                    </a:lnTo>
                    <a:lnTo>
                      <a:pt x="116" y="78"/>
                    </a:lnTo>
                    <a:lnTo>
                      <a:pt x="113" y="81"/>
                    </a:lnTo>
                    <a:lnTo>
                      <a:pt x="113" y="83"/>
                    </a:lnTo>
                    <a:lnTo>
                      <a:pt x="113" y="86"/>
                    </a:lnTo>
                    <a:lnTo>
                      <a:pt x="110" y="86"/>
                    </a:lnTo>
                    <a:lnTo>
                      <a:pt x="110" y="83"/>
                    </a:lnTo>
                    <a:lnTo>
                      <a:pt x="108" y="83"/>
                    </a:lnTo>
                    <a:lnTo>
                      <a:pt x="110" y="86"/>
                    </a:lnTo>
                    <a:lnTo>
                      <a:pt x="110" y="89"/>
                    </a:lnTo>
                    <a:lnTo>
                      <a:pt x="108" y="89"/>
                    </a:lnTo>
                    <a:lnTo>
                      <a:pt x="108" y="89"/>
                    </a:lnTo>
                    <a:lnTo>
                      <a:pt x="105" y="91"/>
                    </a:lnTo>
                    <a:lnTo>
                      <a:pt x="108" y="91"/>
                    </a:lnTo>
                    <a:lnTo>
                      <a:pt x="108" y="94"/>
                    </a:lnTo>
                    <a:lnTo>
                      <a:pt x="105" y="94"/>
                    </a:lnTo>
                    <a:lnTo>
                      <a:pt x="105" y="94"/>
                    </a:lnTo>
                    <a:lnTo>
                      <a:pt x="102" y="91"/>
                    </a:lnTo>
                    <a:lnTo>
                      <a:pt x="102" y="94"/>
                    </a:lnTo>
                    <a:lnTo>
                      <a:pt x="105" y="94"/>
                    </a:lnTo>
                    <a:lnTo>
                      <a:pt x="105" y="94"/>
                    </a:lnTo>
                    <a:lnTo>
                      <a:pt x="108" y="97"/>
                    </a:lnTo>
                    <a:lnTo>
                      <a:pt x="105" y="99"/>
                    </a:lnTo>
                    <a:lnTo>
                      <a:pt x="105" y="102"/>
                    </a:lnTo>
                    <a:lnTo>
                      <a:pt x="105" y="105"/>
                    </a:lnTo>
                    <a:lnTo>
                      <a:pt x="102" y="105"/>
                    </a:lnTo>
                    <a:lnTo>
                      <a:pt x="105" y="107"/>
                    </a:lnTo>
                    <a:lnTo>
                      <a:pt x="108" y="107"/>
                    </a:lnTo>
                    <a:lnTo>
                      <a:pt x="108" y="110"/>
                    </a:lnTo>
                    <a:lnTo>
                      <a:pt x="105" y="110"/>
                    </a:lnTo>
                    <a:lnTo>
                      <a:pt x="108" y="113"/>
                    </a:lnTo>
                    <a:lnTo>
                      <a:pt x="110" y="113"/>
                    </a:lnTo>
                    <a:lnTo>
                      <a:pt x="108" y="116"/>
                    </a:lnTo>
                    <a:lnTo>
                      <a:pt x="105" y="116"/>
                    </a:lnTo>
                    <a:lnTo>
                      <a:pt x="102" y="118"/>
                    </a:lnTo>
                    <a:lnTo>
                      <a:pt x="102" y="124"/>
                    </a:lnTo>
                    <a:lnTo>
                      <a:pt x="100" y="126"/>
                    </a:lnTo>
                    <a:lnTo>
                      <a:pt x="100" y="126"/>
                    </a:lnTo>
                    <a:lnTo>
                      <a:pt x="97" y="129"/>
                    </a:lnTo>
                    <a:lnTo>
                      <a:pt x="94" y="129"/>
                    </a:lnTo>
                    <a:lnTo>
                      <a:pt x="94" y="132"/>
                    </a:lnTo>
                    <a:lnTo>
                      <a:pt x="94" y="132"/>
                    </a:lnTo>
                    <a:lnTo>
                      <a:pt x="92" y="134"/>
                    </a:lnTo>
                    <a:lnTo>
                      <a:pt x="92" y="137"/>
                    </a:lnTo>
                    <a:lnTo>
                      <a:pt x="89" y="137"/>
                    </a:lnTo>
                    <a:lnTo>
                      <a:pt x="89" y="134"/>
                    </a:lnTo>
                    <a:lnTo>
                      <a:pt x="86" y="134"/>
                    </a:lnTo>
                    <a:lnTo>
                      <a:pt x="86" y="137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4" y="142"/>
                    </a:lnTo>
                    <a:lnTo>
                      <a:pt x="81" y="142"/>
                    </a:lnTo>
                    <a:lnTo>
                      <a:pt x="81" y="145"/>
                    </a:lnTo>
                    <a:lnTo>
                      <a:pt x="78" y="145"/>
                    </a:lnTo>
                    <a:lnTo>
                      <a:pt x="78" y="142"/>
                    </a:lnTo>
                    <a:lnTo>
                      <a:pt x="76" y="145"/>
                    </a:lnTo>
                    <a:lnTo>
                      <a:pt x="76" y="148"/>
                    </a:lnTo>
                    <a:lnTo>
                      <a:pt x="78" y="148"/>
                    </a:lnTo>
                    <a:lnTo>
                      <a:pt x="78" y="148"/>
                    </a:lnTo>
                    <a:lnTo>
                      <a:pt x="73" y="153"/>
                    </a:lnTo>
                    <a:lnTo>
                      <a:pt x="70" y="150"/>
                    </a:lnTo>
                    <a:lnTo>
                      <a:pt x="70" y="153"/>
                    </a:lnTo>
                    <a:lnTo>
                      <a:pt x="73" y="156"/>
                    </a:lnTo>
                    <a:lnTo>
                      <a:pt x="70" y="158"/>
                    </a:lnTo>
                    <a:lnTo>
                      <a:pt x="65" y="158"/>
                    </a:lnTo>
                    <a:lnTo>
                      <a:pt x="62" y="158"/>
                    </a:lnTo>
                    <a:lnTo>
                      <a:pt x="67" y="161"/>
                    </a:lnTo>
                    <a:lnTo>
                      <a:pt x="67" y="167"/>
                    </a:lnTo>
                    <a:lnTo>
                      <a:pt x="65" y="167"/>
                    </a:lnTo>
                    <a:lnTo>
                      <a:pt x="67" y="169"/>
                    </a:lnTo>
                    <a:lnTo>
                      <a:pt x="65" y="175"/>
                    </a:lnTo>
                    <a:lnTo>
                      <a:pt x="67" y="177"/>
                    </a:lnTo>
                    <a:lnTo>
                      <a:pt x="67" y="180"/>
                    </a:lnTo>
                    <a:lnTo>
                      <a:pt x="65" y="177"/>
                    </a:lnTo>
                    <a:lnTo>
                      <a:pt x="65" y="177"/>
                    </a:lnTo>
                    <a:lnTo>
                      <a:pt x="65" y="183"/>
                    </a:lnTo>
                    <a:lnTo>
                      <a:pt x="65" y="185"/>
                    </a:lnTo>
                    <a:lnTo>
                      <a:pt x="65" y="185"/>
                    </a:lnTo>
                    <a:lnTo>
                      <a:pt x="65" y="188"/>
                    </a:lnTo>
                    <a:lnTo>
                      <a:pt x="65" y="188"/>
                    </a:lnTo>
                    <a:lnTo>
                      <a:pt x="67" y="191"/>
                    </a:lnTo>
                    <a:lnTo>
                      <a:pt x="65" y="193"/>
                    </a:lnTo>
                    <a:lnTo>
                      <a:pt x="65" y="196"/>
                    </a:lnTo>
                    <a:lnTo>
                      <a:pt x="67" y="196"/>
                    </a:lnTo>
                    <a:lnTo>
                      <a:pt x="70" y="196"/>
                    </a:lnTo>
                    <a:lnTo>
                      <a:pt x="70" y="199"/>
                    </a:lnTo>
                    <a:lnTo>
                      <a:pt x="70" y="199"/>
                    </a:lnTo>
                    <a:lnTo>
                      <a:pt x="73" y="201"/>
                    </a:lnTo>
                    <a:lnTo>
                      <a:pt x="76" y="199"/>
                    </a:lnTo>
                    <a:lnTo>
                      <a:pt x="76" y="199"/>
                    </a:lnTo>
                    <a:lnTo>
                      <a:pt x="76" y="201"/>
                    </a:lnTo>
                    <a:lnTo>
                      <a:pt x="81" y="207"/>
                    </a:lnTo>
                    <a:lnTo>
                      <a:pt x="81" y="207"/>
                    </a:lnTo>
                    <a:lnTo>
                      <a:pt x="84" y="210"/>
                    </a:lnTo>
                    <a:lnTo>
                      <a:pt x="84" y="212"/>
                    </a:lnTo>
                    <a:lnTo>
                      <a:pt x="86" y="215"/>
                    </a:lnTo>
                    <a:lnTo>
                      <a:pt x="86" y="218"/>
                    </a:lnTo>
                    <a:lnTo>
                      <a:pt x="84" y="223"/>
                    </a:lnTo>
                    <a:lnTo>
                      <a:pt x="81" y="226"/>
                    </a:lnTo>
                    <a:lnTo>
                      <a:pt x="78" y="226"/>
                    </a:lnTo>
                    <a:lnTo>
                      <a:pt x="76" y="226"/>
                    </a:lnTo>
                    <a:lnTo>
                      <a:pt x="76" y="223"/>
                    </a:lnTo>
                    <a:lnTo>
                      <a:pt x="73" y="223"/>
                    </a:lnTo>
                    <a:lnTo>
                      <a:pt x="70" y="220"/>
                    </a:lnTo>
                    <a:lnTo>
                      <a:pt x="70" y="223"/>
                    </a:lnTo>
                    <a:lnTo>
                      <a:pt x="70" y="223"/>
                    </a:lnTo>
                    <a:lnTo>
                      <a:pt x="67" y="220"/>
                    </a:lnTo>
                    <a:lnTo>
                      <a:pt x="67" y="220"/>
                    </a:lnTo>
                    <a:lnTo>
                      <a:pt x="65" y="223"/>
                    </a:lnTo>
                    <a:lnTo>
                      <a:pt x="62" y="223"/>
                    </a:lnTo>
                    <a:lnTo>
                      <a:pt x="62" y="223"/>
                    </a:lnTo>
                    <a:lnTo>
                      <a:pt x="59" y="226"/>
                    </a:lnTo>
                    <a:lnTo>
                      <a:pt x="57" y="223"/>
                    </a:lnTo>
                    <a:lnTo>
                      <a:pt x="57" y="223"/>
                    </a:lnTo>
                    <a:lnTo>
                      <a:pt x="57" y="226"/>
                    </a:lnTo>
                    <a:lnTo>
                      <a:pt x="59" y="226"/>
                    </a:lnTo>
                    <a:lnTo>
                      <a:pt x="62" y="226"/>
                    </a:lnTo>
                    <a:lnTo>
                      <a:pt x="62" y="226"/>
                    </a:lnTo>
                    <a:lnTo>
                      <a:pt x="65" y="226"/>
                    </a:lnTo>
                    <a:lnTo>
                      <a:pt x="67" y="226"/>
                    </a:lnTo>
                    <a:lnTo>
                      <a:pt x="70" y="226"/>
                    </a:lnTo>
                    <a:lnTo>
                      <a:pt x="70" y="228"/>
                    </a:lnTo>
                    <a:lnTo>
                      <a:pt x="73" y="228"/>
                    </a:lnTo>
                    <a:lnTo>
                      <a:pt x="76" y="228"/>
                    </a:lnTo>
                    <a:lnTo>
                      <a:pt x="78" y="228"/>
                    </a:lnTo>
                    <a:lnTo>
                      <a:pt x="81" y="228"/>
                    </a:lnTo>
                    <a:lnTo>
                      <a:pt x="81" y="228"/>
                    </a:lnTo>
                    <a:lnTo>
                      <a:pt x="84" y="231"/>
                    </a:lnTo>
                    <a:lnTo>
                      <a:pt x="81" y="234"/>
                    </a:lnTo>
                    <a:lnTo>
                      <a:pt x="78" y="234"/>
                    </a:lnTo>
                    <a:lnTo>
                      <a:pt x="76" y="236"/>
                    </a:lnTo>
                    <a:lnTo>
                      <a:pt x="76" y="236"/>
                    </a:lnTo>
                    <a:lnTo>
                      <a:pt x="76" y="234"/>
                    </a:lnTo>
                    <a:lnTo>
                      <a:pt x="76" y="234"/>
                    </a:lnTo>
                    <a:lnTo>
                      <a:pt x="73" y="234"/>
                    </a:lnTo>
                    <a:lnTo>
                      <a:pt x="73" y="236"/>
                    </a:lnTo>
                    <a:lnTo>
                      <a:pt x="73" y="236"/>
                    </a:lnTo>
                    <a:lnTo>
                      <a:pt x="70" y="239"/>
                    </a:lnTo>
                    <a:lnTo>
                      <a:pt x="70" y="242"/>
                    </a:lnTo>
                    <a:lnTo>
                      <a:pt x="67" y="239"/>
                    </a:lnTo>
                    <a:lnTo>
                      <a:pt x="67" y="242"/>
                    </a:lnTo>
                    <a:lnTo>
                      <a:pt x="67" y="242"/>
                    </a:lnTo>
                    <a:lnTo>
                      <a:pt x="65" y="242"/>
                    </a:lnTo>
                    <a:lnTo>
                      <a:pt x="65" y="242"/>
                    </a:lnTo>
                    <a:lnTo>
                      <a:pt x="62" y="244"/>
                    </a:lnTo>
                    <a:lnTo>
                      <a:pt x="65" y="244"/>
                    </a:lnTo>
                    <a:lnTo>
                      <a:pt x="67" y="247"/>
                    </a:lnTo>
                    <a:lnTo>
                      <a:pt x="62" y="247"/>
                    </a:lnTo>
                    <a:lnTo>
                      <a:pt x="67" y="250"/>
                    </a:lnTo>
                    <a:lnTo>
                      <a:pt x="67" y="250"/>
                    </a:lnTo>
                    <a:lnTo>
                      <a:pt x="65" y="253"/>
                    </a:lnTo>
                    <a:lnTo>
                      <a:pt x="67" y="255"/>
                    </a:lnTo>
                    <a:lnTo>
                      <a:pt x="65" y="258"/>
                    </a:lnTo>
                    <a:lnTo>
                      <a:pt x="62" y="255"/>
                    </a:lnTo>
                    <a:lnTo>
                      <a:pt x="65" y="258"/>
                    </a:lnTo>
                    <a:lnTo>
                      <a:pt x="62" y="261"/>
                    </a:lnTo>
                    <a:lnTo>
                      <a:pt x="65" y="263"/>
                    </a:lnTo>
                    <a:lnTo>
                      <a:pt x="62" y="266"/>
                    </a:lnTo>
                    <a:lnTo>
                      <a:pt x="65" y="269"/>
                    </a:lnTo>
                    <a:lnTo>
                      <a:pt x="62" y="271"/>
                    </a:lnTo>
                    <a:lnTo>
                      <a:pt x="62" y="274"/>
                    </a:lnTo>
                    <a:lnTo>
                      <a:pt x="65" y="274"/>
                    </a:lnTo>
                    <a:lnTo>
                      <a:pt x="65" y="277"/>
                    </a:lnTo>
                    <a:lnTo>
                      <a:pt x="62" y="285"/>
                    </a:lnTo>
                    <a:lnTo>
                      <a:pt x="62" y="285"/>
                    </a:lnTo>
                    <a:lnTo>
                      <a:pt x="59" y="290"/>
                    </a:lnTo>
                    <a:lnTo>
                      <a:pt x="57" y="295"/>
                    </a:lnTo>
                    <a:lnTo>
                      <a:pt x="57" y="293"/>
                    </a:lnTo>
                    <a:lnTo>
                      <a:pt x="54" y="293"/>
                    </a:lnTo>
                    <a:lnTo>
                      <a:pt x="51" y="293"/>
                    </a:lnTo>
                    <a:lnTo>
                      <a:pt x="46" y="293"/>
                    </a:lnTo>
                    <a:lnTo>
                      <a:pt x="46" y="290"/>
                    </a:lnTo>
                    <a:lnTo>
                      <a:pt x="43" y="295"/>
                    </a:lnTo>
                    <a:lnTo>
                      <a:pt x="41" y="295"/>
                    </a:lnTo>
                    <a:lnTo>
                      <a:pt x="38" y="301"/>
                    </a:lnTo>
                    <a:lnTo>
                      <a:pt x="41" y="301"/>
                    </a:lnTo>
                    <a:lnTo>
                      <a:pt x="41" y="304"/>
                    </a:lnTo>
                    <a:lnTo>
                      <a:pt x="38" y="306"/>
                    </a:lnTo>
                    <a:lnTo>
                      <a:pt x="33" y="304"/>
                    </a:lnTo>
                    <a:lnTo>
                      <a:pt x="27" y="306"/>
                    </a:lnTo>
                    <a:lnTo>
                      <a:pt x="24" y="306"/>
                    </a:lnTo>
                    <a:lnTo>
                      <a:pt x="22" y="306"/>
                    </a:lnTo>
                    <a:lnTo>
                      <a:pt x="24" y="304"/>
                    </a:lnTo>
                    <a:lnTo>
                      <a:pt x="22" y="295"/>
                    </a:lnTo>
                    <a:lnTo>
                      <a:pt x="19" y="295"/>
                    </a:lnTo>
                    <a:lnTo>
                      <a:pt x="19" y="293"/>
                    </a:lnTo>
                    <a:lnTo>
                      <a:pt x="16" y="293"/>
                    </a:lnTo>
                    <a:lnTo>
                      <a:pt x="19" y="290"/>
                    </a:lnTo>
                    <a:lnTo>
                      <a:pt x="22" y="290"/>
                    </a:lnTo>
                    <a:lnTo>
                      <a:pt x="24" y="287"/>
                    </a:lnTo>
                    <a:lnTo>
                      <a:pt x="22" y="282"/>
                    </a:lnTo>
                    <a:lnTo>
                      <a:pt x="19" y="285"/>
                    </a:lnTo>
                    <a:lnTo>
                      <a:pt x="16" y="282"/>
                    </a:lnTo>
                    <a:lnTo>
                      <a:pt x="16" y="279"/>
                    </a:lnTo>
                    <a:lnTo>
                      <a:pt x="14" y="279"/>
                    </a:lnTo>
                    <a:lnTo>
                      <a:pt x="14" y="274"/>
                    </a:lnTo>
                    <a:lnTo>
                      <a:pt x="11" y="269"/>
                    </a:lnTo>
                    <a:lnTo>
                      <a:pt x="11" y="269"/>
                    </a:lnTo>
                    <a:lnTo>
                      <a:pt x="8" y="266"/>
                    </a:lnTo>
                    <a:lnTo>
                      <a:pt x="6" y="266"/>
                    </a:lnTo>
                    <a:lnTo>
                      <a:pt x="6" y="263"/>
                    </a:lnTo>
                    <a:lnTo>
                      <a:pt x="6" y="261"/>
                    </a:lnTo>
                    <a:lnTo>
                      <a:pt x="6" y="258"/>
                    </a:lnTo>
                    <a:lnTo>
                      <a:pt x="6" y="255"/>
                    </a:lnTo>
                    <a:lnTo>
                      <a:pt x="6" y="255"/>
                    </a:lnTo>
                    <a:lnTo>
                      <a:pt x="8" y="253"/>
                    </a:lnTo>
                    <a:lnTo>
                      <a:pt x="8" y="250"/>
                    </a:lnTo>
                    <a:lnTo>
                      <a:pt x="6" y="250"/>
                    </a:lnTo>
                    <a:lnTo>
                      <a:pt x="6" y="247"/>
                    </a:lnTo>
                    <a:lnTo>
                      <a:pt x="6" y="247"/>
                    </a:lnTo>
                    <a:lnTo>
                      <a:pt x="6" y="250"/>
                    </a:lnTo>
                    <a:lnTo>
                      <a:pt x="6" y="253"/>
                    </a:lnTo>
                    <a:lnTo>
                      <a:pt x="3" y="253"/>
                    </a:lnTo>
                    <a:lnTo>
                      <a:pt x="3" y="250"/>
                    </a:lnTo>
                    <a:lnTo>
                      <a:pt x="3" y="250"/>
                    </a:lnTo>
                    <a:lnTo>
                      <a:pt x="0" y="247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36"/>
                    </a:lnTo>
                    <a:lnTo>
                      <a:pt x="0" y="234"/>
                    </a:lnTo>
                    <a:lnTo>
                      <a:pt x="3" y="234"/>
                    </a:lnTo>
                    <a:lnTo>
                      <a:pt x="3" y="234"/>
                    </a:lnTo>
                    <a:close/>
                    <a:moveTo>
                      <a:pt x="81" y="226"/>
                    </a:moveTo>
                    <a:lnTo>
                      <a:pt x="84" y="231"/>
                    </a:lnTo>
                    <a:lnTo>
                      <a:pt x="84" y="231"/>
                    </a:lnTo>
                    <a:lnTo>
                      <a:pt x="84" y="228"/>
                    </a:lnTo>
                    <a:lnTo>
                      <a:pt x="86" y="226"/>
                    </a:lnTo>
                    <a:lnTo>
                      <a:pt x="86" y="223"/>
                    </a:lnTo>
                    <a:lnTo>
                      <a:pt x="84" y="223"/>
                    </a:lnTo>
                    <a:lnTo>
                      <a:pt x="81" y="226"/>
                    </a:lnTo>
                    <a:lnTo>
                      <a:pt x="81" y="226"/>
                    </a:lnTo>
                    <a:close/>
                    <a:moveTo>
                      <a:pt x="3" y="255"/>
                    </a:moveTo>
                    <a:lnTo>
                      <a:pt x="3" y="255"/>
                    </a:lnTo>
                    <a:lnTo>
                      <a:pt x="6" y="255"/>
                    </a:lnTo>
                    <a:lnTo>
                      <a:pt x="6" y="253"/>
                    </a:lnTo>
                    <a:lnTo>
                      <a:pt x="3" y="255"/>
                    </a:lnTo>
                    <a:lnTo>
                      <a:pt x="3" y="255"/>
                    </a:lnTo>
                    <a:close/>
                    <a:moveTo>
                      <a:pt x="94" y="244"/>
                    </a:moveTo>
                    <a:lnTo>
                      <a:pt x="94" y="247"/>
                    </a:lnTo>
                    <a:lnTo>
                      <a:pt x="97" y="247"/>
                    </a:lnTo>
                    <a:lnTo>
                      <a:pt x="94" y="244"/>
                    </a:lnTo>
                    <a:lnTo>
                      <a:pt x="94" y="244"/>
                    </a:lnTo>
                    <a:lnTo>
                      <a:pt x="94" y="244"/>
                    </a:lnTo>
                    <a:close/>
                    <a:moveTo>
                      <a:pt x="94" y="258"/>
                    </a:moveTo>
                    <a:lnTo>
                      <a:pt x="94" y="258"/>
                    </a:lnTo>
                    <a:lnTo>
                      <a:pt x="97" y="258"/>
                    </a:lnTo>
                    <a:lnTo>
                      <a:pt x="100" y="258"/>
                    </a:lnTo>
                    <a:lnTo>
                      <a:pt x="100" y="255"/>
                    </a:lnTo>
                    <a:lnTo>
                      <a:pt x="94" y="255"/>
                    </a:lnTo>
                    <a:lnTo>
                      <a:pt x="94" y="258"/>
                    </a:lnTo>
                    <a:lnTo>
                      <a:pt x="94" y="258"/>
                    </a:lnTo>
                    <a:close/>
                    <a:moveTo>
                      <a:pt x="84" y="279"/>
                    </a:moveTo>
                    <a:lnTo>
                      <a:pt x="89" y="277"/>
                    </a:lnTo>
                    <a:lnTo>
                      <a:pt x="89" y="277"/>
                    </a:lnTo>
                    <a:lnTo>
                      <a:pt x="89" y="277"/>
                    </a:lnTo>
                    <a:lnTo>
                      <a:pt x="89" y="274"/>
                    </a:lnTo>
                    <a:lnTo>
                      <a:pt x="92" y="271"/>
                    </a:lnTo>
                    <a:lnTo>
                      <a:pt x="92" y="269"/>
                    </a:lnTo>
                    <a:lnTo>
                      <a:pt x="94" y="269"/>
                    </a:lnTo>
                    <a:lnTo>
                      <a:pt x="94" y="266"/>
                    </a:lnTo>
                    <a:lnTo>
                      <a:pt x="92" y="263"/>
                    </a:lnTo>
                    <a:lnTo>
                      <a:pt x="92" y="263"/>
                    </a:lnTo>
                    <a:lnTo>
                      <a:pt x="92" y="261"/>
                    </a:lnTo>
                    <a:lnTo>
                      <a:pt x="94" y="261"/>
                    </a:lnTo>
                    <a:lnTo>
                      <a:pt x="92" y="258"/>
                    </a:lnTo>
                    <a:lnTo>
                      <a:pt x="92" y="261"/>
                    </a:lnTo>
                    <a:lnTo>
                      <a:pt x="89" y="261"/>
                    </a:lnTo>
                    <a:lnTo>
                      <a:pt x="86" y="261"/>
                    </a:lnTo>
                    <a:lnTo>
                      <a:pt x="86" y="263"/>
                    </a:lnTo>
                    <a:lnTo>
                      <a:pt x="84" y="266"/>
                    </a:lnTo>
                    <a:lnTo>
                      <a:pt x="84" y="269"/>
                    </a:lnTo>
                    <a:lnTo>
                      <a:pt x="84" y="269"/>
                    </a:lnTo>
                    <a:lnTo>
                      <a:pt x="86" y="274"/>
                    </a:lnTo>
                    <a:lnTo>
                      <a:pt x="86" y="274"/>
                    </a:lnTo>
                    <a:lnTo>
                      <a:pt x="86" y="277"/>
                    </a:lnTo>
                    <a:lnTo>
                      <a:pt x="84" y="277"/>
                    </a:lnTo>
                    <a:lnTo>
                      <a:pt x="84" y="279"/>
                    </a:lnTo>
                    <a:lnTo>
                      <a:pt x="84" y="279"/>
                    </a:lnTo>
                    <a:close/>
                    <a:moveTo>
                      <a:pt x="65" y="287"/>
                    </a:moveTo>
                    <a:lnTo>
                      <a:pt x="65" y="290"/>
                    </a:lnTo>
                    <a:lnTo>
                      <a:pt x="65" y="290"/>
                    </a:lnTo>
                    <a:lnTo>
                      <a:pt x="65" y="293"/>
                    </a:lnTo>
                    <a:lnTo>
                      <a:pt x="67" y="290"/>
                    </a:lnTo>
                    <a:lnTo>
                      <a:pt x="67" y="285"/>
                    </a:lnTo>
                    <a:lnTo>
                      <a:pt x="70" y="282"/>
                    </a:lnTo>
                    <a:lnTo>
                      <a:pt x="70" y="277"/>
                    </a:lnTo>
                    <a:lnTo>
                      <a:pt x="70" y="271"/>
                    </a:lnTo>
                    <a:lnTo>
                      <a:pt x="70" y="271"/>
                    </a:lnTo>
                    <a:lnTo>
                      <a:pt x="67" y="274"/>
                    </a:lnTo>
                    <a:lnTo>
                      <a:pt x="67" y="274"/>
                    </a:lnTo>
                    <a:lnTo>
                      <a:pt x="67" y="279"/>
                    </a:lnTo>
                    <a:lnTo>
                      <a:pt x="65" y="279"/>
                    </a:lnTo>
                    <a:lnTo>
                      <a:pt x="65" y="287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1195"/>
              <p:cNvSpPr>
                <a:spLocks noEditPoints="1"/>
              </p:cNvSpPr>
              <p:nvPr/>
            </p:nvSpPr>
            <p:spPr bwMode="auto">
              <a:xfrm>
                <a:off x="4496341" y="2962234"/>
                <a:ext cx="317231" cy="567310"/>
              </a:xfrm>
              <a:custGeom>
                <a:avLst/>
                <a:gdLst/>
                <a:ahLst/>
                <a:cxnLst>
                  <a:cxn ang="0">
                    <a:pos x="46" y="75"/>
                  </a:cxn>
                  <a:cxn ang="0">
                    <a:pos x="47" y="61"/>
                  </a:cxn>
                  <a:cxn ang="0">
                    <a:pos x="44" y="52"/>
                  </a:cxn>
                  <a:cxn ang="0">
                    <a:pos x="42" y="46"/>
                  </a:cxn>
                  <a:cxn ang="0">
                    <a:pos x="40" y="35"/>
                  </a:cxn>
                  <a:cxn ang="0">
                    <a:pos x="39" y="23"/>
                  </a:cxn>
                  <a:cxn ang="0">
                    <a:pos x="33" y="18"/>
                  </a:cxn>
                  <a:cxn ang="0">
                    <a:pos x="32" y="11"/>
                  </a:cxn>
                  <a:cxn ang="0">
                    <a:pos x="33" y="4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0" y="10"/>
                  </a:cxn>
                  <a:cxn ang="0">
                    <a:pos x="17" y="13"/>
                  </a:cxn>
                  <a:cxn ang="0">
                    <a:pos x="10" y="15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7" y="16"/>
                  </a:cxn>
                  <a:cxn ang="0">
                    <a:pos x="11" y="19"/>
                  </a:cxn>
                  <a:cxn ang="0">
                    <a:pos x="12" y="24"/>
                  </a:cxn>
                  <a:cxn ang="0">
                    <a:pos x="14" y="30"/>
                  </a:cxn>
                  <a:cxn ang="0">
                    <a:pos x="15" y="37"/>
                  </a:cxn>
                  <a:cxn ang="0">
                    <a:pos x="18" y="41"/>
                  </a:cxn>
                  <a:cxn ang="0">
                    <a:pos x="22" y="46"/>
                  </a:cxn>
                  <a:cxn ang="0">
                    <a:pos x="23" y="49"/>
                  </a:cxn>
                  <a:cxn ang="0">
                    <a:pos x="18" y="52"/>
                  </a:cxn>
                  <a:cxn ang="0">
                    <a:pos x="15" y="55"/>
                  </a:cxn>
                  <a:cxn ang="0">
                    <a:pos x="14" y="60"/>
                  </a:cxn>
                  <a:cxn ang="0">
                    <a:pos x="11" y="60"/>
                  </a:cxn>
                  <a:cxn ang="0">
                    <a:pos x="10" y="64"/>
                  </a:cxn>
                  <a:cxn ang="0">
                    <a:pos x="8" y="65"/>
                  </a:cxn>
                  <a:cxn ang="0">
                    <a:pos x="7" y="69"/>
                  </a:cxn>
                  <a:cxn ang="0">
                    <a:pos x="8" y="72"/>
                  </a:cxn>
                  <a:cxn ang="0">
                    <a:pos x="10" y="77"/>
                  </a:cxn>
                  <a:cxn ang="0">
                    <a:pos x="9" y="84"/>
                  </a:cxn>
                  <a:cxn ang="0">
                    <a:pos x="13" y="85"/>
                  </a:cxn>
                  <a:cxn ang="0">
                    <a:pos x="16" y="87"/>
                  </a:cxn>
                  <a:cxn ang="0">
                    <a:pos x="18" y="91"/>
                  </a:cxn>
                  <a:cxn ang="0">
                    <a:pos x="21" y="89"/>
                  </a:cxn>
                  <a:cxn ang="0">
                    <a:pos x="28" y="87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5" y="85"/>
                  </a:cxn>
                  <a:cxn ang="0">
                    <a:pos x="38" y="84"/>
                  </a:cxn>
                  <a:cxn ang="0">
                    <a:pos x="20" y="48"/>
                  </a:cxn>
                  <a:cxn ang="0">
                    <a:pos x="21" y="47"/>
                  </a:cxn>
                  <a:cxn ang="0">
                    <a:pos x="6" y="62"/>
                  </a:cxn>
                  <a:cxn ang="0">
                    <a:pos x="6" y="62"/>
                  </a:cxn>
                  <a:cxn ang="0">
                    <a:pos x="17" y="89"/>
                  </a:cxn>
                  <a:cxn ang="0">
                    <a:pos x="15" y="87"/>
                  </a:cxn>
                  <a:cxn ang="0">
                    <a:pos x="12" y="86"/>
                  </a:cxn>
                  <a:cxn ang="0">
                    <a:pos x="10" y="86"/>
                  </a:cxn>
                  <a:cxn ang="0">
                    <a:pos x="3" y="86"/>
                  </a:cxn>
                  <a:cxn ang="0">
                    <a:pos x="5" y="89"/>
                  </a:cxn>
                  <a:cxn ang="0">
                    <a:pos x="3" y="88"/>
                  </a:cxn>
                </a:cxnLst>
                <a:rect l="0" t="0" r="r" b="b"/>
                <a:pathLst>
                  <a:path w="51" h="91">
                    <a:moveTo>
                      <a:pt x="40" y="84"/>
                    </a:moveTo>
                    <a:cubicBezTo>
                      <a:pt x="40" y="83"/>
                      <a:pt x="40" y="83"/>
                      <a:pt x="40" y="83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5" y="78"/>
                      <a:pt x="45" y="78"/>
                      <a:pt x="45" y="78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11" y="84"/>
                      <a:pt x="11" y="84"/>
                      <a:pt x="11" y="84"/>
                    </a:cubicBezTo>
                    <a:cubicBezTo>
                      <a:pt x="11" y="85"/>
                      <a:pt x="11" y="85"/>
                      <a:pt x="11" y="85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16" y="86"/>
                      <a:pt x="16" y="86"/>
                      <a:pt x="16" y="86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8" y="89"/>
                      <a:pt x="18" y="89"/>
                      <a:pt x="18" y="89"/>
                    </a:cubicBezTo>
                    <a:cubicBezTo>
                      <a:pt x="18" y="90"/>
                      <a:pt x="18" y="90"/>
                      <a:pt x="18" y="90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1" y="89"/>
                      <a:pt x="21" y="89"/>
                      <a:pt x="21" y="89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4" y="88"/>
                      <a:pt x="24" y="88"/>
                      <a:pt x="24" y="88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6"/>
                      <a:pt x="29" y="86"/>
                      <a:pt x="29" y="86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5"/>
                      <a:pt x="30" y="85"/>
                      <a:pt x="30" y="85"/>
                    </a:cubicBezTo>
                    <a:cubicBezTo>
                      <a:pt x="30" y="84"/>
                      <a:pt x="30" y="84"/>
                      <a:pt x="30" y="84"/>
                    </a:cubicBezTo>
                    <a:cubicBezTo>
                      <a:pt x="30" y="85"/>
                      <a:pt x="30" y="85"/>
                      <a:pt x="30" y="85"/>
                    </a:cubicBezTo>
                    <a:cubicBezTo>
                      <a:pt x="31" y="85"/>
                      <a:pt x="31" y="85"/>
                      <a:pt x="31" y="85"/>
                    </a:cubicBezTo>
                    <a:cubicBezTo>
                      <a:pt x="31" y="85"/>
                      <a:pt x="31" y="85"/>
                      <a:pt x="31" y="85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9" y="85"/>
                      <a:pt x="39" y="85"/>
                      <a:pt x="39" y="85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40" y="85"/>
                      <a:pt x="40" y="85"/>
                      <a:pt x="40" y="84"/>
                    </a:cubicBezTo>
                    <a:close/>
                    <a:moveTo>
                      <a:pt x="21" y="47"/>
                    </a:move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7"/>
                      <a:pt x="21" y="47"/>
                      <a:pt x="21" y="47"/>
                    </a:cubicBezTo>
                    <a:close/>
                    <a:moveTo>
                      <a:pt x="7" y="62"/>
                    </a:moveTo>
                    <a:cubicBezTo>
                      <a:pt x="7" y="61"/>
                      <a:pt x="7" y="61"/>
                      <a:pt x="7" y="61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lose/>
                    <a:moveTo>
                      <a:pt x="6" y="62"/>
                    </a:moveTo>
                    <a:cubicBezTo>
                      <a:pt x="7" y="63"/>
                      <a:pt x="7" y="63"/>
                      <a:pt x="7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6" y="62"/>
                      <a:pt x="6" y="62"/>
                      <a:pt x="6" y="62"/>
                    </a:cubicBezTo>
                    <a:close/>
                    <a:moveTo>
                      <a:pt x="17" y="89"/>
                    </a:moveTo>
                    <a:cubicBezTo>
                      <a:pt x="17" y="90"/>
                      <a:pt x="17" y="90"/>
                      <a:pt x="17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7" y="89"/>
                      <a:pt x="17" y="89"/>
                      <a:pt x="17" y="89"/>
                    </a:cubicBezTo>
                    <a:cubicBezTo>
                      <a:pt x="17" y="89"/>
                      <a:pt x="17" y="89"/>
                      <a:pt x="17" y="89"/>
                    </a:cubicBezTo>
                    <a:close/>
                    <a:moveTo>
                      <a:pt x="16" y="88"/>
                    </a:moveTo>
                    <a:cubicBezTo>
                      <a:pt x="16" y="88"/>
                      <a:pt x="16" y="89"/>
                      <a:pt x="16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6" y="88"/>
                      <a:pt x="16" y="88"/>
                      <a:pt x="16" y="88"/>
                    </a:cubicBezTo>
                    <a:close/>
                    <a:moveTo>
                      <a:pt x="13" y="87"/>
                    </a:moveTo>
                    <a:cubicBezTo>
                      <a:pt x="15" y="87"/>
                      <a:pt x="15" y="87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13" y="87"/>
                      <a:pt x="13" y="87"/>
                    </a:cubicBezTo>
                    <a:close/>
                    <a:moveTo>
                      <a:pt x="11" y="85"/>
                    </a:moveTo>
                    <a:cubicBezTo>
                      <a:pt x="12" y="86"/>
                      <a:pt x="12" y="86"/>
                      <a:pt x="12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1" y="86"/>
                      <a:pt x="11" y="86"/>
                      <a:pt x="11" y="86"/>
                    </a:cubicBezTo>
                    <a:cubicBezTo>
                      <a:pt x="11" y="85"/>
                      <a:pt x="11" y="85"/>
                      <a:pt x="11" y="85"/>
                    </a:cubicBezTo>
                    <a:close/>
                    <a:moveTo>
                      <a:pt x="9" y="86"/>
                    </a:move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9" y="86"/>
                      <a:pt x="9" y="86"/>
                    </a:cubicBezTo>
                    <a:close/>
                    <a:moveTo>
                      <a:pt x="2" y="87"/>
                    </a:moveTo>
                    <a:cubicBezTo>
                      <a:pt x="4" y="87"/>
                      <a:pt x="4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2" y="88"/>
                      <a:pt x="2" y="88"/>
                      <a:pt x="2" y="88"/>
                    </a:cubicBezTo>
                    <a:lnTo>
                      <a:pt x="2" y="87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1196"/>
              <p:cNvSpPr>
                <a:spLocks noEditPoints="1"/>
              </p:cNvSpPr>
              <p:nvPr/>
            </p:nvSpPr>
            <p:spPr bwMode="auto">
              <a:xfrm>
                <a:off x="4584332" y="3529543"/>
                <a:ext cx="166719" cy="118094"/>
              </a:xfrm>
              <a:custGeom>
                <a:avLst/>
                <a:gdLst/>
                <a:ahLst/>
                <a:cxnLst>
                  <a:cxn ang="0">
                    <a:pos x="69" y="46"/>
                  </a:cxn>
                  <a:cxn ang="0">
                    <a:pos x="72" y="43"/>
                  </a:cxn>
                  <a:cxn ang="0">
                    <a:pos x="64" y="27"/>
                  </a:cxn>
                  <a:cxn ang="0">
                    <a:pos x="67" y="16"/>
                  </a:cxn>
                  <a:cxn ang="0">
                    <a:pos x="69" y="11"/>
                  </a:cxn>
                  <a:cxn ang="0">
                    <a:pos x="69" y="8"/>
                  </a:cxn>
                  <a:cxn ang="0">
                    <a:pos x="69" y="8"/>
                  </a:cxn>
                  <a:cxn ang="0">
                    <a:pos x="53" y="5"/>
                  </a:cxn>
                  <a:cxn ang="0">
                    <a:pos x="45" y="3"/>
                  </a:cxn>
                  <a:cxn ang="0">
                    <a:pos x="40" y="0"/>
                  </a:cxn>
                  <a:cxn ang="0">
                    <a:pos x="40" y="3"/>
                  </a:cxn>
                  <a:cxn ang="0">
                    <a:pos x="40" y="5"/>
                  </a:cxn>
                  <a:cxn ang="0">
                    <a:pos x="37" y="5"/>
                  </a:cxn>
                  <a:cxn ang="0">
                    <a:pos x="32" y="5"/>
                  </a:cxn>
                  <a:cxn ang="0">
                    <a:pos x="26" y="8"/>
                  </a:cxn>
                  <a:cxn ang="0">
                    <a:pos x="24" y="11"/>
                  </a:cxn>
                  <a:cxn ang="0">
                    <a:pos x="18" y="11"/>
                  </a:cxn>
                  <a:cxn ang="0">
                    <a:pos x="16" y="21"/>
                  </a:cxn>
                  <a:cxn ang="0">
                    <a:pos x="18" y="21"/>
                  </a:cxn>
                  <a:cxn ang="0">
                    <a:pos x="21" y="24"/>
                  </a:cxn>
                  <a:cxn ang="0">
                    <a:pos x="18" y="27"/>
                  </a:cxn>
                  <a:cxn ang="0">
                    <a:pos x="26" y="35"/>
                  </a:cxn>
                  <a:cxn ang="0">
                    <a:pos x="26" y="32"/>
                  </a:cxn>
                  <a:cxn ang="0">
                    <a:pos x="29" y="32"/>
                  </a:cxn>
                  <a:cxn ang="0">
                    <a:pos x="29" y="40"/>
                  </a:cxn>
                  <a:cxn ang="0">
                    <a:pos x="34" y="38"/>
                  </a:cxn>
                  <a:cxn ang="0">
                    <a:pos x="42" y="40"/>
                  </a:cxn>
                  <a:cxn ang="0">
                    <a:pos x="42" y="38"/>
                  </a:cxn>
                  <a:cxn ang="0">
                    <a:pos x="45" y="40"/>
                  </a:cxn>
                  <a:cxn ang="0">
                    <a:pos x="53" y="43"/>
                  </a:cxn>
                  <a:cxn ang="0">
                    <a:pos x="56" y="48"/>
                  </a:cxn>
                  <a:cxn ang="0">
                    <a:pos x="64" y="48"/>
                  </a:cxn>
                  <a:cxn ang="0">
                    <a:pos x="67" y="48"/>
                  </a:cxn>
                  <a:cxn ang="0">
                    <a:pos x="16" y="16"/>
                  </a:cxn>
                  <a:cxn ang="0">
                    <a:pos x="13" y="19"/>
                  </a:cxn>
                  <a:cxn ang="0">
                    <a:pos x="13" y="19"/>
                  </a:cxn>
                  <a:cxn ang="0">
                    <a:pos x="5" y="21"/>
                  </a:cxn>
                  <a:cxn ang="0">
                    <a:pos x="2" y="21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8" y="19"/>
                  </a:cxn>
                  <a:cxn ang="0">
                    <a:pos x="13" y="21"/>
                  </a:cxn>
                  <a:cxn ang="0">
                    <a:pos x="8" y="21"/>
                  </a:cxn>
                  <a:cxn ang="0">
                    <a:pos x="8" y="24"/>
                  </a:cxn>
                  <a:cxn ang="0">
                    <a:pos x="13" y="24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0" y="40"/>
                  </a:cxn>
                  <a:cxn ang="0">
                    <a:pos x="5" y="40"/>
                  </a:cxn>
                  <a:cxn ang="0">
                    <a:pos x="5" y="35"/>
                  </a:cxn>
                  <a:cxn ang="0">
                    <a:pos x="10" y="32"/>
                  </a:cxn>
                  <a:cxn ang="0">
                    <a:pos x="13" y="29"/>
                  </a:cxn>
                  <a:cxn ang="0">
                    <a:pos x="13" y="29"/>
                  </a:cxn>
                  <a:cxn ang="0">
                    <a:pos x="10" y="27"/>
                  </a:cxn>
                  <a:cxn ang="0">
                    <a:pos x="5" y="27"/>
                  </a:cxn>
                  <a:cxn ang="0">
                    <a:pos x="2" y="27"/>
                  </a:cxn>
                  <a:cxn ang="0">
                    <a:pos x="2" y="27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0" y="32"/>
                  </a:cxn>
                  <a:cxn ang="0">
                    <a:pos x="2" y="35"/>
                  </a:cxn>
                  <a:cxn ang="0">
                    <a:pos x="2" y="38"/>
                  </a:cxn>
                  <a:cxn ang="0">
                    <a:pos x="0" y="40"/>
                  </a:cxn>
                </a:cxnLst>
                <a:rect l="0" t="0" r="r" b="b"/>
                <a:pathLst>
                  <a:path w="72" h="51">
                    <a:moveTo>
                      <a:pt x="67" y="48"/>
                    </a:moveTo>
                    <a:lnTo>
                      <a:pt x="69" y="46"/>
                    </a:lnTo>
                    <a:lnTo>
                      <a:pt x="69" y="43"/>
                    </a:lnTo>
                    <a:lnTo>
                      <a:pt x="72" y="43"/>
                    </a:lnTo>
                    <a:lnTo>
                      <a:pt x="72" y="40"/>
                    </a:lnTo>
                    <a:lnTo>
                      <a:pt x="64" y="27"/>
                    </a:lnTo>
                    <a:lnTo>
                      <a:pt x="67" y="19"/>
                    </a:lnTo>
                    <a:lnTo>
                      <a:pt x="67" y="16"/>
                    </a:lnTo>
                    <a:lnTo>
                      <a:pt x="69" y="13"/>
                    </a:lnTo>
                    <a:lnTo>
                      <a:pt x="69" y="11"/>
                    </a:lnTo>
                    <a:lnTo>
                      <a:pt x="72" y="8"/>
                    </a:lnTo>
                    <a:lnTo>
                      <a:pt x="69" y="8"/>
                    </a:lnTo>
                    <a:lnTo>
                      <a:pt x="69" y="5"/>
                    </a:lnTo>
                    <a:lnTo>
                      <a:pt x="69" y="8"/>
                    </a:lnTo>
                    <a:lnTo>
                      <a:pt x="59" y="8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5" y="3"/>
                    </a:lnTo>
                    <a:lnTo>
                      <a:pt x="42" y="3"/>
                    </a:lnTo>
                    <a:lnTo>
                      <a:pt x="40" y="0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40" y="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29" y="8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18" y="11"/>
                    </a:lnTo>
                    <a:lnTo>
                      <a:pt x="16" y="13"/>
                    </a:lnTo>
                    <a:lnTo>
                      <a:pt x="16" y="21"/>
                    </a:lnTo>
                    <a:lnTo>
                      <a:pt x="18" y="24"/>
                    </a:lnTo>
                    <a:lnTo>
                      <a:pt x="18" y="21"/>
                    </a:lnTo>
                    <a:lnTo>
                      <a:pt x="21" y="21"/>
                    </a:lnTo>
                    <a:lnTo>
                      <a:pt x="21" y="24"/>
                    </a:lnTo>
                    <a:lnTo>
                      <a:pt x="18" y="24"/>
                    </a:lnTo>
                    <a:lnTo>
                      <a:pt x="18" y="27"/>
                    </a:lnTo>
                    <a:lnTo>
                      <a:pt x="21" y="32"/>
                    </a:lnTo>
                    <a:lnTo>
                      <a:pt x="26" y="35"/>
                    </a:lnTo>
                    <a:lnTo>
                      <a:pt x="26" y="35"/>
                    </a:lnTo>
                    <a:lnTo>
                      <a:pt x="26" y="32"/>
                    </a:lnTo>
                    <a:lnTo>
                      <a:pt x="29" y="29"/>
                    </a:lnTo>
                    <a:lnTo>
                      <a:pt x="29" y="32"/>
                    </a:lnTo>
                    <a:lnTo>
                      <a:pt x="29" y="40"/>
                    </a:lnTo>
                    <a:lnTo>
                      <a:pt x="29" y="40"/>
                    </a:lnTo>
                    <a:lnTo>
                      <a:pt x="29" y="40"/>
                    </a:lnTo>
                    <a:lnTo>
                      <a:pt x="34" y="38"/>
                    </a:lnTo>
                    <a:lnTo>
                      <a:pt x="37" y="38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42" y="38"/>
                    </a:lnTo>
                    <a:lnTo>
                      <a:pt x="45" y="38"/>
                    </a:lnTo>
                    <a:lnTo>
                      <a:pt x="45" y="40"/>
                    </a:lnTo>
                    <a:lnTo>
                      <a:pt x="48" y="40"/>
                    </a:lnTo>
                    <a:lnTo>
                      <a:pt x="53" y="43"/>
                    </a:lnTo>
                    <a:lnTo>
                      <a:pt x="53" y="46"/>
                    </a:lnTo>
                    <a:lnTo>
                      <a:pt x="56" y="48"/>
                    </a:lnTo>
                    <a:lnTo>
                      <a:pt x="59" y="51"/>
                    </a:lnTo>
                    <a:lnTo>
                      <a:pt x="64" y="48"/>
                    </a:lnTo>
                    <a:lnTo>
                      <a:pt x="67" y="48"/>
                    </a:lnTo>
                    <a:lnTo>
                      <a:pt x="67" y="48"/>
                    </a:lnTo>
                    <a:close/>
                    <a:moveTo>
                      <a:pt x="13" y="19"/>
                    </a:moveTo>
                    <a:lnTo>
                      <a:pt x="16" y="16"/>
                    </a:lnTo>
                    <a:lnTo>
                      <a:pt x="16" y="19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3" y="19"/>
                    </a:lnTo>
                    <a:close/>
                    <a:moveTo>
                      <a:pt x="8" y="24"/>
                    </a:moveTo>
                    <a:lnTo>
                      <a:pt x="5" y="21"/>
                    </a:lnTo>
                    <a:lnTo>
                      <a:pt x="5" y="21"/>
                    </a:lnTo>
                    <a:lnTo>
                      <a:pt x="2" y="21"/>
                    </a:lnTo>
                    <a:lnTo>
                      <a:pt x="0" y="21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21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  <a:moveTo>
                      <a:pt x="13" y="27"/>
                    </a:moveTo>
                    <a:lnTo>
                      <a:pt x="13" y="24"/>
                    </a:lnTo>
                    <a:lnTo>
                      <a:pt x="16" y="24"/>
                    </a:lnTo>
                    <a:lnTo>
                      <a:pt x="18" y="27"/>
                    </a:lnTo>
                    <a:lnTo>
                      <a:pt x="16" y="29"/>
                    </a:lnTo>
                    <a:lnTo>
                      <a:pt x="13" y="27"/>
                    </a:lnTo>
                    <a:lnTo>
                      <a:pt x="13" y="27"/>
                    </a:lnTo>
                    <a:close/>
                    <a:moveTo>
                      <a:pt x="0" y="40"/>
                    </a:moveTo>
                    <a:lnTo>
                      <a:pt x="2" y="43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5" y="35"/>
                    </a:lnTo>
                    <a:lnTo>
                      <a:pt x="10" y="35"/>
                    </a:lnTo>
                    <a:lnTo>
                      <a:pt x="10" y="32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6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5" y="27"/>
                    </a:lnTo>
                    <a:lnTo>
                      <a:pt x="5" y="27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1197"/>
              <p:cNvSpPr>
                <a:spLocks/>
              </p:cNvSpPr>
              <p:nvPr/>
            </p:nvSpPr>
            <p:spPr bwMode="auto">
              <a:xfrm>
                <a:off x="4563492" y="3617534"/>
                <a:ext cx="199136" cy="104200"/>
              </a:xfrm>
              <a:custGeom>
                <a:avLst/>
                <a:gdLst/>
                <a:ahLst/>
                <a:cxnLst>
                  <a:cxn ang="0">
                    <a:pos x="86" y="32"/>
                  </a:cxn>
                  <a:cxn ang="0">
                    <a:pos x="84" y="24"/>
                  </a:cxn>
                  <a:cxn ang="0">
                    <a:pos x="81" y="21"/>
                  </a:cxn>
                  <a:cxn ang="0">
                    <a:pos x="81" y="16"/>
                  </a:cxn>
                  <a:cxn ang="0">
                    <a:pos x="78" y="13"/>
                  </a:cxn>
                  <a:cxn ang="0">
                    <a:pos x="73" y="10"/>
                  </a:cxn>
                  <a:cxn ang="0">
                    <a:pos x="65" y="10"/>
                  </a:cxn>
                  <a:cxn ang="0">
                    <a:pos x="62" y="5"/>
                  </a:cxn>
                  <a:cxn ang="0">
                    <a:pos x="54" y="2"/>
                  </a:cxn>
                  <a:cxn ang="0">
                    <a:pos x="51" y="0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8" y="13"/>
                  </a:cxn>
                  <a:cxn ang="0">
                    <a:pos x="33" y="21"/>
                  </a:cxn>
                  <a:cxn ang="0">
                    <a:pos x="27" y="18"/>
                  </a:cxn>
                  <a:cxn ang="0">
                    <a:pos x="19" y="10"/>
                  </a:cxn>
                  <a:cxn ang="0">
                    <a:pos x="19" y="5"/>
                  </a:cxn>
                  <a:cxn ang="0">
                    <a:pos x="14" y="8"/>
                  </a:cxn>
                  <a:cxn ang="0">
                    <a:pos x="9" y="10"/>
                  </a:cxn>
                  <a:cxn ang="0">
                    <a:pos x="6" y="16"/>
                  </a:cxn>
                  <a:cxn ang="0">
                    <a:pos x="6" y="21"/>
                  </a:cxn>
                  <a:cxn ang="0">
                    <a:pos x="3" y="26"/>
                  </a:cxn>
                  <a:cxn ang="0">
                    <a:pos x="0" y="32"/>
                  </a:cxn>
                  <a:cxn ang="0">
                    <a:pos x="3" y="40"/>
                  </a:cxn>
                  <a:cxn ang="0">
                    <a:pos x="6" y="40"/>
                  </a:cxn>
                  <a:cxn ang="0">
                    <a:pos x="11" y="34"/>
                  </a:cxn>
                  <a:cxn ang="0">
                    <a:pos x="22" y="32"/>
                  </a:cxn>
                  <a:cxn ang="0">
                    <a:pos x="27" y="34"/>
                  </a:cxn>
                  <a:cxn ang="0">
                    <a:pos x="33" y="32"/>
                  </a:cxn>
                  <a:cxn ang="0">
                    <a:pos x="35" y="32"/>
                  </a:cxn>
                  <a:cxn ang="0">
                    <a:pos x="41" y="34"/>
                  </a:cxn>
                  <a:cxn ang="0">
                    <a:pos x="46" y="32"/>
                  </a:cxn>
                  <a:cxn ang="0">
                    <a:pos x="57" y="37"/>
                  </a:cxn>
                  <a:cxn ang="0">
                    <a:pos x="62" y="40"/>
                  </a:cxn>
                  <a:cxn ang="0">
                    <a:pos x="70" y="45"/>
                  </a:cxn>
                  <a:cxn ang="0">
                    <a:pos x="70" y="45"/>
                  </a:cxn>
                  <a:cxn ang="0">
                    <a:pos x="81" y="42"/>
                  </a:cxn>
                  <a:cxn ang="0">
                    <a:pos x="84" y="40"/>
                  </a:cxn>
                  <a:cxn ang="0">
                    <a:pos x="86" y="34"/>
                  </a:cxn>
                </a:cxnLst>
                <a:rect l="0" t="0" r="r" b="b"/>
                <a:pathLst>
                  <a:path w="86" h="45">
                    <a:moveTo>
                      <a:pt x="86" y="34"/>
                    </a:moveTo>
                    <a:lnTo>
                      <a:pt x="86" y="32"/>
                    </a:lnTo>
                    <a:lnTo>
                      <a:pt x="84" y="29"/>
                    </a:lnTo>
                    <a:lnTo>
                      <a:pt x="84" y="24"/>
                    </a:lnTo>
                    <a:lnTo>
                      <a:pt x="81" y="24"/>
                    </a:lnTo>
                    <a:lnTo>
                      <a:pt x="81" y="21"/>
                    </a:lnTo>
                    <a:lnTo>
                      <a:pt x="81" y="18"/>
                    </a:lnTo>
                    <a:lnTo>
                      <a:pt x="81" y="16"/>
                    </a:lnTo>
                    <a:lnTo>
                      <a:pt x="78" y="16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3" y="10"/>
                    </a:lnTo>
                    <a:lnTo>
                      <a:pt x="68" y="13"/>
                    </a:lnTo>
                    <a:lnTo>
                      <a:pt x="65" y="10"/>
                    </a:lnTo>
                    <a:lnTo>
                      <a:pt x="62" y="8"/>
                    </a:lnTo>
                    <a:lnTo>
                      <a:pt x="62" y="5"/>
                    </a:lnTo>
                    <a:lnTo>
                      <a:pt x="57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8"/>
                    </a:lnTo>
                    <a:lnTo>
                      <a:pt x="38" y="13"/>
                    </a:lnTo>
                    <a:lnTo>
                      <a:pt x="38" y="16"/>
                    </a:lnTo>
                    <a:lnTo>
                      <a:pt x="33" y="21"/>
                    </a:lnTo>
                    <a:lnTo>
                      <a:pt x="30" y="21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19" y="10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21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0" y="32"/>
                    </a:lnTo>
                    <a:lnTo>
                      <a:pt x="0" y="37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6" y="40"/>
                    </a:lnTo>
                    <a:lnTo>
                      <a:pt x="6" y="37"/>
                    </a:lnTo>
                    <a:lnTo>
                      <a:pt x="11" y="34"/>
                    </a:lnTo>
                    <a:lnTo>
                      <a:pt x="17" y="32"/>
                    </a:lnTo>
                    <a:lnTo>
                      <a:pt x="22" y="32"/>
                    </a:lnTo>
                    <a:lnTo>
                      <a:pt x="25" y="32"/>
                    </a:lnTo>
                    <a:lnTo>
                      <a:pt x="27" y="34"/>
                    </a:lnTo>
                    <a:lnTo>
                      <a:pt x="30" y="32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35" y="32"/>
                    </a:lnTo>
                    <a:lnTo>
                      <a:pt x="38" y="34"/>
                    </a:lnTo>
                    <a:lnTo>
                      <a:pt x="41" y="34"/>
                    </a:lnTo>
                    <a:lnTo>
                      <a:pt x="43" y="34"/>
                    </a:lnTo>
                    <a:lnTo>
                      <a:pt x="46" y="32"/>
                    </a:lnTo>
                    <a:lnTo>
                      <a:pt x="51" y="34"/>
                    </a:lnTo>
                    <a:lnTo>
                      <a:pt x="57" y="37"/>
                    </a:lnTo>
                    <a:lnTo>
                      <a:pt x="60" y="40"/>
                    </a:lnTo>
                    <a:lnTo>
                      <a:pt x="62" y="40"/>
                    </a:lnTo>
                    <a:lnTo>
                      <a:pt x="65" y="45"/>
                    </a:lnTo>
                    <a:lnTo>
                      <a:pt x="70" y="45"/>
                    </a:lnTo>
                    <a:lnTo>
                      <a:pt x="70" y="45"/>
                    </a:lnTo>
                    <a:lnTo>
                      <a:pt x="70" y="45"/>
                    </a:lnTo>
                    <a:lnTo>
                      <a:pt x="76" y="45"/>
                    </a:lnTo>
                    <a:lnTo>
                      <a:pt x="81" y="42"/>
                    </a:lnTo>
                    <a:lnTo>
                      <a:pt x="81" y="40"/>
                    </a:lnTo>
                    <a:lnTo>
                      <a:pt x="84" y="40"/>
                    </a:lnTo>
                    <a:lnTo>
                      <a:pt x="84" y="34"/>
                    </a:lnTo>
                    <a:lnTo>
                      <a:pt x="86" y="34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1198"/>
              <p:cNvSpPr>
                <a:spLocks/>
              </p:cNvSpPr>
              <p:nvPr/>
            </p:nvSpPr>
            <p:spPr bwMode="auto">
              <a:xfrm>
                <a:off x="4570437" y="3691632"/>
                <a:ext cx="155143" cy="111146"/>
              </a:xfrm>
              <a:custGeom>
                <a:avLst/>
                <a:gdLst/>
                <a:ahLst/>
                <a:cxnLst>
                  <a:cxn ang="0">
                    <a:pos x="22" y="35"/>
                  </a:cxn>
                  <a:cxn ang="0">
                    <a:pos x="22" y="29"/>
                  </a:cxn>
                  <a:cxn ang="0">
                    <a:pos x="24" y="29"/>
                  </a:cxn>
                  <a:cxn ang="0">
                    <a:pos x="22" y="27"/>
                  </a:cxn>
                  <a:cxn ang="0">
                    <a:pos x="19" y="27"/>
                  </a:cxn>
                  <a:cxn ang="0">
                    <a:pos x="19" y="24"/>
                  </a:cxn>
                  <a:cxn ang="0">
                    <a:pos x="19" y="21"/>
                  </a:cxn>
                  <a:cxn ang="0">
                    <a:pos x="14" y="24"/>
                  </a:cxn>
                  <a:cxn ang="0">
                    <a:pos x="8" y="21"/>
                  </a:cxn>
                  <a:cxn ang="0">
                    <a:pos x="6" y="16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" y="16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3" y="5"/>
                  </a:cxn>
                  <a:cxn ang="0">
                    <a:pos x="8" y="2"/>
                  </a:cxn>
                  <a:cxn ang="0">
                    <a:pos x="14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4" y="2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32" y="0"/>
                  </a:cxn>
                  <a:cxn ang="0">
                    <a:pos x="35" y="2"/>
                  </a:cxn>
                  <a:cxn ang="0">
                    <a:pos x="38" y="2"/>
                  </a:cxn>
                  <a:cxn ang="0">
                    <a:pos x="40" y="2"/>
                  </a:cxn>
                  <a:cxn ang="0">
                    <a:pos x="43" y="0"/>
                  </a:cxn>
                  <a:cxn ang="0">
                    <a:pos x="48" y="2"/>
                  </a:cxn>
                  <a:cxn ang="0">
                    <a:pos x="54" y="5"/>
                  </a:cxn>
                  <a:cxn ang="0">
                    <a:pos x="57" y="8"/>
                  </a:cxn>
                  <a:cxn ang="0">
                    <a:pos x="59" y="8"/>
                  </a:cxn>
                  <a:cxn ang="0">
                    <a:pos x="62" y="13"/>
                  </a:cxn>
                  <a:cxn ang="0">
                    <a:pos x="67" y="13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2" y="24"/>
                  </a:cxn>
                  <a:cxn ang="0">
                    <a:pos x="59" y="29"/>
                  </a:cxn>
                  <a:cxn ang="0">
                    <a:pos x="57" y="29"/>
                  </a:cxn>
                  <a:cxn ang="0">
                    <a:pos x="57" y="32"/>
                  </a:cxn>
                  <a:cxn ang="0">
                    <a:pos x="59" y="35"/>
                  </a:cxn>
                  <a:cxn ang="0">
                    <a:pos x="59" y="37"/>
                  </a:cxn>
                  <a:cxn ang="0">
                    <a:pos x="57" y="37"/>
                  </a:cxn>
                  <a:cxn ang="0">
                    <a:pos x="57" y="37"/>
                  </a:cxn>
                  <a:cxn ang="0">
                    <a:pos x="54" y="37"/>
                  </a:cxn>
                  <a:cxn ang="0">
                    <a:pos x="54" y="40"/>
                  </a:cxn>
                  <a:cxn ang="0">
                    <a:pos x="48" y="40"/>
                  </a:cxn>
                  <a:cxn ang="0">
                    <a:pos x="51" y="45"/>
                  </a:cxn>
                  <a:cxn ang="0">
                    <a:pos x="48" y="45"/>
                  </a:cxn>
                  <a:cxn ang="0">
                    <a:pos x="43" y="45"/>
                  </a:cxn>
                  <a:cxn ang="0">
                    <a:pos x="40" y="45"/>
                  </a:cxn>
                  <a:cxn ang="0">
                    <a:pos x="35" y="45"/>
                  </a:cxn>
                  <a:cxn ang="0">
                    <a:pos x="32" y="48"/>
                  </a:cxn>
                  <a:cxn ang="0">
                    <a:pos x="30" y="45"/>
                  </a:cxn>
                  <a:cxn ang="0">
                    <a:pos x="32" y="43"/>
                  </a:cxn>
                  <a:cxn ang="0">
                    <a:pos x="30" y="37"/>
                  </a:cxn>
                  <a:cxn ang="0">
                    <a:pos x="27" y="37"/>
                  </a:cxn>
                  <a:cxn ang="0">
                    <a:pos x="24" y="35"/>
                  </a:cxn>
                  <a:cxn ang="0">
                    <a:pos x="22" y="35"/>
                  </a:cxn>
                </a:cxnLst>
                <a:rect l="0" t="0" r="r" b="b"/>
                <a:pathLst>
                  <a:path w="67" h="48">
                    <a:moveTo>
                      <a:pt x="22" y="35"/>
                    </a:moveTo>
                    <a:lnTo>
                      <a:pt x="22" y="29"/>
                    </a:lnTo>
                    <a:lnTo>
                      <a:pt x="24" y="29"/>
                    </a:lnTo>
                    <a:lnTo>
                      <a:pt x="22" y="27"/>
                    </a:lnTo>
                    <a:lnTo>
                      <a:pt x="19" y="27"/>
                    </a:lnTo>
                    <a:lnTo>
                      <a:pt x="19" y="24"/>
                    </a:lnTo>
                    <a:lnTo>
                      <a:pt x="19" y="21"/>
                    </a:lnTo>
                    <a:lnTo>
                      <a:pt x="14" y="24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16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" y="2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5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3" y="0"/>
                    </a:lnTo>
                    <a:lnTo>
                      <a:pt x="48" y="2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9" y="8"/>
                    </a:lnTo>
                    <a:lnTo>
                      <a:pt x="62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2" y="24"/>
                    </a:lnTo>
                    <a:lnTo>
                      <a:pt x="59" y="29"/>
                    </a:lnTo>
                    <a:lnTo>
                      <a:pt x="57" y="29"/>
                    </a:lnTo>
                    <a:lnTo>
                      <a:pt x="57" y="32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7"/>
                    </a:lnTo>
                    <a:lnTo>
                      <a:pt x="57" y="37"/>
                    </a:lnTo>
                    <a:lnTo>
                      <a:pt x="54" y="37"/>
                    </a:lnTo>
                    <a:lnTo>
                      <a:pt x="54" y="40"/>
                    </a:lnTo>
                    <a:lnTo>
                      <a:pt x="48" y="40"/>
                    </a:lnTo>
                    <a:lnTo>
                      <a:pt x="51" y="45"/>
                    </a:lnTo>
                    <a:lnTo>
                      <a:pt x="48" y="45"/>
                    </a:lnTo>
                    <a:lnTo>
                      <a:pt x="43" y="45"/>
                    </a:lnTo>
                    <a:lnTo>
                      <a:pt x="40" y="45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30" y="45"/>
                    </a:lnTo>
                    <a:lnTo>
                      <a:pt x="32" y="43"/>
                    </a:lnTo>
                    <a:lnTo>
                      <a:pt x="30" y="37"/>
                    </a:lnTo>
                    <a:lnTo>
                      <a:pt x="27" y="37"/>
                    </a:lnTo>
                    <a:lnTo>
                      <a:pt x="24" y="35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1199"/>
              <p:cNvSpPr>
                <a:spLocks/>
              </p:cNvSpPr>
              <p:nvPr/>
            </p:nvSpPr>
            <p:spPr bwMode="auto">
              <a:xfrm>
                <a:off x="4644535" y="3696262"/>
                <a:ext cx="261658" cy="206085"/>
              </a:xfrm>
              <a:custGeom>
                <a:avLst/>
                <a:gdLst/>
                <a:ahLst/>
                <a:cxnLst>
                  <a:cxn ang="0">
                    <a:pos x="3" y="43"/>
                  </a:cxn>
                  <a:cxn ang="0">
                    <a:pos x="11" y="43"/>
                  </a:cxn>
                  <a:cxn ang="0">
                    <a:pos x="19" y="43"/>
                  </a:cxn>
                  <a:cxn ang="0">
                    <a:pos x="22" y="38"/>
                  </a:cxn>
                  <a:cxn ang="0">
                    <a:pos x="25" y="35"/>
                  </a:cxn>
                  <a:cxn ang="0">
                    <a:pos x="27" y="35"/>
                  </a:cxn>
                  <a:cxn ang="0">
                    <a:pos x="25" y="30"/>
                  </a:cxn>
                  <a:cxn ang="0">
                    <a:pos x="27" y="27"/>
                  </a:cxn>
                  <a:cxn ang="0">
                    <a:pos x="35" y="19"/>
                  </a:cxn>
                  <a:cxn ang="0">
                    <a:pos x="33" y="17"/>
                  </a:cxn>
                  <a:cxn ang="0">
                    <a:pos x="41" y="11"/>
                  </a:cxn>
                  <a:cxn ang="0">
                    <a:pos x="46" y="6"/>
                  </a:cxn>
                  <a:cxn ang="0">
                    <a:pos x="49" y="0"/>
                  </a:cxn>
                  <a:cxn ang="0">
                    <a:pos x="54" y="3"/>
                  </a:cxn>
                  <a:cxn ang="0">
                    <a:pos x="62" y="6"/>
                  </a:cxn>
                  <a:cxn ang="0">
                    <a:pos x="68" y="3"/>
                  </a:cxn>
                  <a:cxn ang="0">
                    <a:pos x="73" y="6"/>
                  </a:cxn>
                  <a:cxn ang="0">
                    <a:pos x="78" y="6"/>
                  </a:cxn>
                  <a:cxn ang="0">
                    <a:pos x="86" y="8"/>
                  </a:cxn>
                  <a:cxn ang="0">
                    <a:pos x="86" y="17"/>
                  </a:cxn>
                  <a:cxn ang="0">
                    <a:pos x="89" y="22"/>
                  </a:cxn>
                  <a:cxn ang="0">
                    <a:pos x="94" y="30"/>
                  </a:cxn>
                  <a:cxn ang="0">
                    <a:pos x="100" y="35"/>
                  </a:cxn>
                  <a:cxn ang="0">
                    <a:pos x="105" y="41"/>
                  </a:cxn>
                  <a:cxn ang="0">
                    <a:pos x="110" y="49"/>
                  </a:cxn>
                  <a:cxn ang="0">
                    <a:pos x="113" y="51"/>
                  </a:cxn>
                  <a:cxn ang="0">
                    <a:pos x="102" y="57"/>
                  </a:cxn>
                  <a:cxn ang="0">
                    <a:pos x="100" y="57"/>
                  </a:cxn>
                  <a:cxn ang="0">
                    <a:pos x="102" y="65"/>
                  </a:cxn>
                  <a:cxn ang="0">
                    <a:pos x="105" y="73"/>
                  </a:cxn>
                  <a:cxn ang="0">
                    <a:pos x="105" y="76"/>
                  </a:cxn>
                  <a:cxn ang="0">
                    <a:pos x="94" y="78"/>
                  </a:cxn>
                  <a:cxn ang="0">
                    <a:pos x="92" y="86"/>
                  </a:cxn>
                  <a:cxn ang="0">
                    <a:pos x="86" y="86"/>
                  </a:cxn>
                  <a:cxn ang="0">
                    <a:pos x="81" y="86"/>
                  </a:cxn>
                  <a:cxn ang="0">
                    <a:pos x="76" y="89"/>
                  </a:cxn>
                  <a:cxn ang="0">
                    <a:pos x="73" y="86"/>
                  </a:cxn>
                  <a:cxn ang="0">
                    <a:pos x="65" y="86"/>
                  </a:cxn>
                  <a:cxn ang="0">
                    <a:pos x="59" y="86"/>
                  </a:cxn>
                  <a:cxn ang="0">
                    <a:pos x="57" y="86"/>
                  </a:cxn>
                  <a:cxn ang="0">
                    <a:pos x="49" y="86"/>
                  </a:cxn>
                  <a:cxn ang="0">
                    <a:pos x="46" y="84"/>
                  </a:cxn>
                  <a:cxn ang="0">
                    <a:pos x="33" y="81"/>
                  </a:cxn>
                  <a:cxn ang="0">
                    <a:pos x="30" y="84"/>
                  </a:cxn>
                  <a:cxn ang="0">
                    <a:pos x="16" y="84"/>
                  </a:cxn>
                  <a:cxn ang="0">
                    <a:pos x="8" y="84"/>
                  </a:cxn>
                  <a:cxn ang="0">
                    <a:pos x="6" y="81"/>
                  </a:cxn>
                  <a:cxn ang="0">
                    <a:pos x="3" y="73"/>
                  </a:cxn>
                  <a:cxn ang="0">
                    <a:pos x="8" y="70"/>
                  </a:cxn>
                  <a:cxn ang="0">
                    <a:pos x="6" y="60"/>
                  </a:cxn>
                  <a:cxn ang="0">
                    <a:pos x="3" y="54"/>
                  </a:cxn>
                  <a:cxn ang="0">
                    <a:pos x="0" y="46"/>
                  </a:cxn>
                </a:cxnLst>
                <a:rect l="0" t="0" r="r" b="b"/>
                <a:pathLst>
                  <a:path w="113" h="89">
                    <a:moveTo>
                      <a:pt x="0" y="46"/>
                    </a:moveTo>
                    <a:lnTo>
                      <a:pt x="3" y="43"/>
                    </a:lnTo>
                    <a:lnTo>
                      <a:pt x="8" y="43"/>
                    </a:lnTo>
                    <a:lnTo>
                      <a:pt x="11" y="43"/>
                    </a:lnTo>
                    <a:lnTo>
                      <a:pt x="16" y="43"/>
                    </a:lnTo>
                    <a:lnTo>
                      <a:pt x="19" y="43"/>
                    </a:lnTo>
                    <a:lnTo>
                      <a:pt x="16" y="38"/>
                    </a:lnTo>
                    <a:lnTo>
                      <a:pt x="22" y="38"/>
                    </a:lnTo>
                    <a:lnTo>
                      <a:pt x="22" y="35"/>
                    </a:lnTo>
                    <a:lnTo>
                      <a:pt x="25" y="35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5" y="30"/>
                    </a:lnTo>
                    <a:lnTo>
                      <a:pt x="25" y="27"/>
                    </a:lnTo>
                    <a:lnTo>
                      <a:pt x="27" y="27"/>
                    </a:lnTo>
                    <a:lnTo>
                      <a:pt x="30" y="22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3" y="17"/>
                    </a:lnTo>
                    <a:lnTo>
                      <a:pt x="35" y="11"/>
                    </a:lnTo>
                    <a:lnTo>
                      <a:pt x="41" y="11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9" y="6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54" y="3"/>
                    </a:lnTo>
                    <a:lnTo>
                      <a:pt x="57" y="0"/>
                    </a:lnTo>
                    <a:lnTo>
                      <a:pt x="62" y="6"/>
                    </a:lnTo>
                    <a:lnTo>
                      <a:pt x="65" y="3"/>
                    </a:lnTo>
                    <a:lnTo>
                      <a:pt x="68" y="3"/>
                    </a:lnTo>
                    <a:lnTo>
                      <a:pt x="70" y="8"/>
                    </a:lnTo>
                    <a:lnTo>
                      <a:pt x="73" y="6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81" y="6"/>
                    </a:lnTo>
                    <a:lnTo>
                      <a:pt x="86" y="8"/>
                    </a:lnTo>
                    <a:lnTo>
                      <a:pt x="86" y="11"/>
                    </a:lnTo>
                    <a:lnTo>
                      <a:pt x="86" y="17"/>
                    </a:lnTo>
                    <a:lnTo>
                      <a:pt x="89" y="19"/>
                    </a:lnTo>
                    <a:lnTo>
                      <a:pt x="89" y="22"/>
                    </a:lnTo>
                    <a:lnTo>
                      <a:pt x="92" y="25"/>
                    </a:lnTo>
                    <a:lnTo>
                      <a:pt x="94" y="30"/>
                    </a:lnTo>
                    <a:lnTo>
                      <a:pt x="97" y="35"/>
                    </a:lnTo>
                    <a:lnTo>
                      <a:pt x="100" y="35"/>
                    </a:lnTo>
                    <a:lnTo>
                      <a:pt x="100" y="41"/>
                    </a:lnTo>
                    <a:lnTo>
                      <a:pt x="105" y="41"/>
                    </a:lnTo>
                    <a:lnTo>
                      <a:pt x="110" y="46"/>
                    </a:lnTo>
                    <a:lnTo>
                      <a:pt x="110" y="49"/>
                    </a:lnTo>
                    <a:lnTo>
                      <a:pt x="113" y="51"/>
                    </a:lnTo>
                    <a:lnTo>
                      <a:pt x="113" y="51"/>
                    </a:lnTo>
                    <a:lnTo>
                      <a:pt x="110" y="57"/>
                    </a:lnTo>
                    <a:lnTo>
                      <a:pt x="102" y="57"/>
                    </a:lnTo>
                    <a:lnTo>
                      <a:pt x="100" y="54"/>
                    </a:lnTo>
                    <a:lnTo>
                      <a:pt x="100" y="57"/>
                    </a:lnTo>
                    <a:lnTo>
                      <a:pt x="100" y="60"/>
                    </a:lnTo>
                    <a:lnTo>
                      <a:pt x="102" y="65"/>
                    </a:lnTo>
                    <a:lnTo>
                      <a:pt x="102" y="68"/>
                    </a:lnTo>
                    <a:lnTo>
                      <a:pt x="105" y="73"/>
                    </a:lnTo>
                    <a:lnTo>
                      <a:pt x="105" y="76"/>
                    </a:lnTo>
                    <a:lnTo>
                      <a:pt x="105" y="76"/>
                    </a:lnTo>
                    <a:lnTo>
                      <a:pt x="97" y="78"/>
                    </a:lnTo>
                    <a:lnTo>
                      <a:pt x="94" y="78"/>
                    </a:lnTo>
                    <a:lnTo>
                      <a:pt x="92" y="84"/>
                    </a:lnTo>
                    <a:lnTo>
                      <a:pt x="92" y="86"/>
                    </a:lnTo>
                    <a:lnTo>
                      <a:pt x="89" y="86"/>
                    </a:lnTo>
                    <a:lnTo>
                      <a:pt x="86" y="86"/>
                    </a:lnTo>
                    <a:lnTo>
                      <a:pt x="84" y="86"/>
                    </a:lnTo>
                    <a:lnTo>
                      <a:pt x="81" y="86"/>
                    </a:lnTo>
                    <a:lnTo>
                      <a:pt x="78" y="86"/>
                    </a:lnTo>
                    <a:lnTo>
                      <a:pt x="76" y="89"/>
                    </a:lnTo>
                    <a:lnTo>
                      <a:pt x="73" y="86"/>
                    </a:lnTo>
                    <a:lnTo>
                      <a:pt x="73" y="86"/>
                    </a:lnTo>
                    <a:lnTo>
                      <a:pt x="68" y="84"/>
                    </a:lnTo>
                    <a:lnTo>
                      <a:pt x="65" y="86"/>
                    </a:lnTo>
                    <a:lnTo>
                      <a:pt x="62" y="86"/>
                    </a:lnTo>
                    <a:lnTo>
                      <a:pt x="59" y="86"/>
                    </a:lnTo>
                    <a:lnTo>
                      <a:pt x="57" y="86"/>
                    </a:lnTo>
                    <a:lnTo>
                      <a:pt x="57" y="86"/>
                    </a:lnTo>
                    <a:lnTo>
                      <a:pt x="54" y="84"/>
                    </a:lnTo>
                    <a:lnTo>
                      <a:pt x="49" y="86"/>
                    </a:lnTo>
                    <a:lnTo>
                      <a:pt x="49" y="86"/>
                    </a:lnTo>
                    <a:lnTo>
                      <a:pt x="46" y="84"/>
                    </a:lnTo>
                    <a:lnTo>
                      <a:pt x="38" y="84"/>
                    </a:lnTo>
                    <a:lnTo>
                      <a:pt x="33" y="81"/>
                    </a:lnTo>
                    <a:lnTo>
                      <a:pt x="33" y="81"/>
                    </a:lnTo>
                    <a:lnTo>
                      <a:pt x="30" y="84"/>
                    </a:lnTo>
                    <a:lnTo>
                      <a:pt x="25" y="84"/>
                    </a:lnTo>
                    <a:lnTo>
                      <a:pt x="16" y="84"/>
                    </a:lnTo>
                    <a:lnTo>
                      <a:pt x="14" y="86"/>
                    </a:lnTo>
                    <a:lnTo>
                      <a:pt x="8" y="84"/>
                    </a:lnTo>
                    <a:lnTo>
                      <a:pt x="6" y="84"/>
                    </a:lnTo>
                    <a:lnTo>
                      <a:pt x="6" y="81"/>
                    </a:lnTo>
                    <a:lnTo>
                      <a:pt x="3" y="78"/>
                    </a:lnTo>
                    <a:lnTo>
                      <a:pt x="3" y="73"/>
                    </a:lnTo>
                    <a:lnTo>
                      <a:pt x="6" y="70"/>
                    </a:lnTo>
                    <a:lnTo>
                      <a:pt x="8" y="70"/>
                    </a:lnTo>
                    <a:lnTo>
                      <a:pt x="8" y="62"/>
                    </a:lnTo>
                    <a:lnTo>
                      <a:pt x="6" y="60"/>
                    </a:lnTo>
                    <a:lnTo>
                      <a:pt x="6" y="57"/>
                    </a:lnTo>
                    <a:lnTo>
                      <a:pt x="3" y="54"/>
                    </a:lnTo>
                    <a:lnTo>
                      <a:pt x="0" y="4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1200"/>
              <p:cNvSpPr>
                <a:spLocks/>
              </p:cNvSpPr>
              <p:nvPr/>
            </p:nvSpPr>
            <p:spPr bwMode="auto">
              <a:xfrm>
                <a:off x="4626012" y="3858351"/>
                <a:ext cx="516368" cy="324177"/>
              </a:xfrm>
              <a:custGeom>
                <a:avLst/>
                <a:gdLst/>
                <a:ahLst/>
                <a:cxnLst>
                  <a:cxn ang="0">
                    <a:pos x="33" y="14"/>
                  </a:cxn>
                  <a:cxn ang="0">
                    <a:pos x="54" y="14"/>
                  </a:cxn>
                  <a:cxn ang="0">
                    <a:pos x="65" y="16"/>
                  </a:cxn>
                  <a:cxn ang="0">
                    <a:pos x="81" y="16"/>
                  </a:cxn>
                  <a:cxn ang="0">
                    <a:pos x="92" y="16"/>
                  </a:cxn>
                  <a:cxn ang="0">
                    <a:pos x="102" y="8"/>
                  </a:cxn>
                  <a:cxn ang="0">
                    <a:pos x="118" y="3"/>
                  </a:cxn>
                  <a:cxn ang="0">
                    <a:pos x="140" y="0"/>
                  </a:cxn>
                  <a:cxn ang="0">
                    <a:pos x="153" y="16"/>
                  </a:cxn>
                  <a:cxn ang="0">
                    <a:pos x="161" y="30"/>
                  </a:cxn>
                  <a:cxn ang="0">
                    <a:pos x="180" y="35"/>
                  </a:cxn>
                  <a:cxn ang="0">
                    <a:pos x="196" y="43"/>
                  </a:cxn>
                  <a:cxn ang="0">
                    <a:pos x="210" y="43"/>
                  </a:cxn>
                  <a:cxn ang="0">
                    <a:pos x="223" y="49"/>
                  </a:cxn>
                  <a:cxn ang="0">
                    <a:pos x="221" y="65"/>
                  </a:cxn>
                  <a:cxn ang="0">
                    <a:pos x="212" y="78"/>
                  </a:cxn>
                  <a:cxn ang="0">
                    <a:pos x="204" y="92"/>
                  </a:cxn>
                  <a:cxn ang="0">
                    <a:pos x="194" y="94"/>
                  </a:cxn>
                  <a:cxn ang="0">
                    <a:pos x="183" y="100"/>
                  </a:cxn>
                  <a:cxn ang="0">
                    <a:pos x="169" y="100"/>
                  </a:cxn>
                  <a:cxn ang="0">
                    <a:pos x="167" y="110"/>
                  </a:cxn>
                  <a:cxn ang="0">
                    <a:pos x="169" y="105"/>
                  </a:cxn>
                  <a:cxn ang="0">
                    <a:pos x="159" y="110"/>
                  </a:cxn>
                  <a:cxn ang="0">
                    <a:pos x="151" y="113"/>
                  </a:cxn>
                  <a:cxn ang="0">
                    <a:pos x="161" y="116"/>
                  </a:cxn>
                  <a:cxn ang="0">
                    <a:pos x="161" y="118"/>
                  </a:cxn>
                  <a:cxn ang="0">
                    <a:pos x="167" y="124"/>
                  </a:cxn>
                  <a:cxn ang="0">
                    <a:pos x="161" y="110"/>
                  </a:cxn>
                  <a:cxn ang="0">
                    <a:pos x="172" y="124"/>
                  </a:cxn>
                  <a:cxn ang="0">
                    <a:pos x="186" y="121"/>
                  </a:cxn>
                  <a:cxn ang="0">
                    <a:pos x="186" y="129"/>
                  </a:cxn>
                  <a:cxn ang="0">
                    <a:pos x="167" y="132"/>
                  </a:cxn>
                  <a:cxn ang="0">
                    <a:pos x="148" y="137"/>
                  </a:cxn>
                  <a:cxn ang="0">
                    <a:pos x="140" y="124"/>
                  </a:cxn>
                  <a:cxn ang="0">
                    <a:pos x="148" y="118"/>
                  </a:cxn>
                  <a:cxn ang="0">
                    <a:pos x="145" y="113"/>
                  </a:cxn>
                  <a:cxn ang="0">
                    <a:pos x="132" y="110"/>
                  </a:cxn>
                  <a:cxn ang="0">
                    <a:pos x="127" y="105"/>
                  </a:cxn>
                  <a:cxn ang="0">
                    <a:pos x="129" y="105"/>
                  </a:cxn>
                  <a:cxn ang="0">
                    <a:pos x="127" y="102"/>
                  </a:cxn>
                  <a:cxn ang="0">
                    <a:pos x="121" y="102"/>
                  </a:cxn>
                  <a:cxn ang="0">
                    <a:pos x="110" y="110"/>
                  </a:cxn>
                  <a:cxn ang="0">
                    <a:pos x="102" y="121"/>
                  </a:cxn>
                  <a:cxn ang="0">
                    <a:pos x="100" y="127"/>
                  </a:cxn>
                  <a:cxn ang="0">
                    <a:pos x="86" y="127"/>
                  </a:cxn>
                  <a:cxn ang="0">
                    <a:pos x="86" y="118"/>
                  </a:cxn>
                  <a:cxn ang="0">
                    <a:pos x="92" y="105"/>
                  </a:cxn>
                  <a:cxn ang="0">
                    <a:pos x="100" y="102"/>
                  </a:cxn>
                  <a:cxn ang="0">
                    <a:pos x="94" y="92"/>
                  </a:cxn>
                  <a:cxn ang="0">
                    <a:pos x="81" y="76"/>
                  </a:cxn>
                  <a:cxn ang="0">
                    <a:pos x="67" y="73"/>
                  </a:cxn>
                  <a:cxn ang="0">
                    <a:pos x="59" y="70"/>
                  </a:cxn>
                  <a:cxn ang="0">
                    <a:pos x="57" y="78"/>
                  </a:cxn>
                  <a:cxn ang="0">
                    <a:pos x="35" y="86"/>
                  </a:cxn>
                  <a:cxn ang="0">
                    <a:pos x="19" y="84"/>
                  </a:cxn>
                  <a:cxn ang="0">
                    <a:pos x="8" y="78"/>
                  </a:cxn>
                  <a:cxn ang="0">
                    <a:pos x="6" y="62"/>
                  </a:cxn>
                  <a:cxn ang="0">
                    <a:pos x="16" y="41"/>
                  </a:cxn>
                  <a:cxn ang="0">
                    <a:pos x="19" y="33"/>
                  </a:cxn>
                  <a:cxn ang="0">
                    <a:pos x="14" y="16"/>
                  </a:cxn>
                </a:cxnLst>
                <a:rect l="0" t="0" r="r" b="b"/>
                <a:pathLst>
                  <a:path w="223" h="140">
                    <a:moveTo>
                      <a:pt x="14" y="14"/>
                    </a:moveTo>
                    <a:lnTo>
                      <a:pt x="16" y="14"/>
                    </a:lnTo>
                    <a:lnTo>
                      <a:pt x="22" y="16"/>
                    </a:lnTo>
                    <a:lnTo>
                      <a:pt x="24" y="14"/>
                    </a:lnTo>
                    <a:lnTo>
                      <a:pt x="33" y="14"/>
                    </a:lnTo>
                    <a:lnTo>
                      <a:pt x="38" y="14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46" y="14"/>
                    </a:lnTo>
                    <a:lnTo>
                      <a:pt x="54" y="14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62" y="14"/>
                    </a:lnTo>
                    <a:lnTo>
                      <a:pt x="65" y="16"/>
                    </a:lnTo>
                    <a:lnTo>
                      <a:pt x="65" y="16"/>
                    </a:lnTo>
                    <a:lnTo>
                      <a:pt x="67" y="16"/>
                    </a:lnTo>
                    <a:lnTo>
                      <a:pt x="70" y="16"/>
                    </a:lnTo>
                    <a:lnTo>
                      <a:pt x="73" y="16"/>
                    </a:lnTo>
                    <a:lnTo>
                      <a:pt x="76" y="14"/>
                    </a:lnTo>
                    <a:lnTo>
                      <a:pt x="81" y="16"/>
                    </a:lnTo>
                    <a:lnTo>
                      <a:pt x="81" y="16"/>
                    </a:lnTo>
                    <a:lnTo>
                      <a:pt x="84" y="19"/>
                    </a:lnTo>
                    <a:lnTo>
                      <a:pt x="86" y="16"/>
                    </a:lnTo>
                    <a:lnTo>
                      <a:pt x="89" y="16"/>
                    </a:lnTo>
                    <a:lnTo>
                      <a:pt x="92" y="16"/>
                    </a:lnTo>
                    <a:lnTo>
                      <a:pt x="94" y="16"/>
                    </a:lnTo>
                    <a:lnTo>
                      <a:pt x="97" y="16"/>
                    </a:lnTo>
                    <a:lnTo>
                      <a:pt x="100" y="16"/>
                    </a:lnTo>
                    <a:lnTo>
                      <a:pt x="100" y="14"/>
                    </a:lnTo>
                    <a:lnTo>
                      <a:pt x="102" y="8"/>
                    </a:lnTo>
                    <a:lnTo>
                      <a:pt x="105" y="8"/>
                    </a:lnTo>
                    <a:lnTo>
                      <a:pt x="113" y="6"/>
                    </a:lnTo>
                    <a:lnTo>
                      <a:pt x="116" y="6"/>
                    </a:lnTo>
                    <a:lnTo>
                      <a:pt x="118" y="6"/>
                    </a:lnTo>
                    <a:lnTo>
                      <a:pt x="118" y="3"/>
                    </a:lnTo>
                    <a:lnTo>
                      <a:pt x="118" y="0"/>
                    </a:lnTo>
                    <a:lnTo>
                      <a:pt x="127" y="3"/>
                    </a:lnTo>
                    <a:lnTo>
                      <a:pt x="132" y="3"/>
                    </a:lnTo>
                    <a:lnTo>
                      <a:pt x="137" y="0"/>
                    </a:lnTo>
                    <a:lnTo>
                      <a:pt x="140" y="0"/>
                    </a:lnTo>
                    <a:lnTo>
                      <a:pt x="143" y="8"/>
                    </a:lnTo>
                    <a:lnTo>
                      <a:pt x="145" y="11"/>
                    </a:lnTo>
                    <a:lnTo>
                      <a:pt x="143" y="14"/>
                    </a:lnTo>
                    <a:lnTo>
                      <a:pt x="148" y="19"/>
                    </a:lnTo>
                    <a:lnTo>
                      <a:pt x="153" y="16"/>
                    </a:lnTo>
                    <a:lnTo>
                      <a:pt x="156" y="19"/>
                    </a:lnTo>
                    <a:lnTo>
                      <a:pt x="159" y="22"/>
                    </a:lnTo>
                    <a:lnTo>
                      <a:pt x="159" y="22"/>
                    </a:lnTo>
                    <a:lnTo>
                      <a:pt x="159" y="27"/>
                    </a:lnTo>
                    <a:lnTo>
                      <a:pt x="161" y="30"/>
                    </a:lnTo>
                    <a:lnTo>
                      <a:pt x="167" y="35"/>
                    </a:lnTo>
                    <a:lnTo>
                      <a:pt x="169" y="33"/>
                    </a:lnTo>
                    <a:lnTo>
                      <a:pt x="175" y="35"/>
                    </a:lnTo>
                    <a:lnTo>
                      <a:pt x="178" y="35"/>
                    </a:lnTo>
                    <a:lnTo>
                      <a:pt x="180" y="35"/>
                    </a:lnTo>
                    <a:lnTo>
                      <a:pt x="186" y="33"/>
                    </a:lnTo>
                    <a:lnTo>
                      <a:pt x="186" y="33"/>
                    </a:lnTo>
                    <a:lnTo>
                      <a:pt x="191" y="38"/>
                    </a:lnTo>
                    <a:lnTo>
                      <a:pt x="194" y="41"/>
                    </a:lnTo>
                    <a:lnTo>
                      <a:pt x="196" y="43"/>
                    </a:lnTo>
                    <a:lnTo>
                      <a:pt x="196" y="41"/>
                    </a:lnTo>
                    <a:lnTo>
                      <a:pt x="202" y="43"/>
                    </a:lnTo>
                    <a:lnTo>
                      <a:pt x="204" y="43"/>
                    </a:lnTo>
                    <a:lnTo>
                      <a:pt x="207" y="43"/>
                    </a:lnTo>
                    <a:lnTo>
                      <a:pt x="210" y="43"/>
                    </a:lnTo>
                    <a:lnTo>
                      <a:pt x="215" y="46"/>
                    </a:lnTo>
                    <a:lnTo>
                      <a:pt x="218" y="46"/>
                    </a:lnTo>
                    <a:lnTo>
                      <a:pt x="221" y="46"/>
                    </a:lnTo>
                    <a:lnTo>
                      <a:pt x="221" y="49"/>
                    </a:lnTo>
                    <a:lnTo>
                      <a:pt x="223" y="49"/>
                    </a:lnTo>
                    <a:lnTo>
                      <a:pt x="223" y="51"/>
                    </a:lnTo>
                    <a:lnTo>
                      <a:pt x="221" y="57"/>
                    </a:lnTo>
                    <a:lnTo>
                      <a:pt x="218" y="57"/>
                    </a:lnTo>
                    <a:lnTo>
                      <a:pt x="218" y="62"/>
                    </a:lnTo>
                    <a:lnTo>
                      <a:pt x="221" y="65"/>
                    </a:lnTo>
                    <a:lnTo>
                      <a:pt x="223" y="67"/>
                    </a:lnTo>
                    <a:lnTo>
                      <a:pt x="221" y="73"/>
                    </a:lnTo>
                    <a:lnTo>
                      <a:pt x="221" y="78"/>
                    </a:lnTo>
                    <a:lnTo>
                      <a:pt x="218" y="78"/>
                    </a:lnTo>
                    <a:lnTo>
                      <a:pt x="212" y="78"/>
                    </a:lnTo>
                    <a:lnTo>
                      <a:pt x="210" y="84"/>
                    </a:lnTo>
                    <a:lnTo>
                      <a:pt x="207" y="86"/>
                    </a:lnTo>
                    <a:lnTo>
                      <a:pt x="207" y="92"/>
                    </a:lnTo>
                    <a:lnTo>
                      <a:pt x="204" y="92"/>
                    </a:lnTo>
                    <a:lnTo>
                      <a:pt x="204" y="92"/>
                    </a:lnTo>
                    <a:lnTo>
                      <a:pt x="202" y="92"/>
                    </a:lnTo>
                    <a:lnTo>
                      <a:pt x="199" y="92"/>
                    </a:lnTo>
                    <a:lnTo>
                      <a:pt x="196" y="92"/>
                    </a:lnTo>
                    <a:lnTo>
                      <a:pt x="194" y="94"/>
                    </a:lnTo>
                    <a:lnTo>
                      <a:pt x="194" y="94"/>
                    </a:lnTo>
                    <a:lnTo>
                      <a:pt x="191" y="94"/>
                    </a:lnTo>
                    <a:lnTo>
                      <a:pt x="188" y="97"/>
                    </a:lnTo>
                    <a:lnTo>
                      <a:pt x="186" y="100"/>
                    </a:lnTo>
                    <a:lnTo>
                      <a:pt x="186" y="100"/>
                    </a:lnTo>
                    <a:lnTo>
                      <a:pt x="183" y="100"/>
                    </a:lnTo>
                    <a:lnTo>
                      <a:pt x="180" y="102"/>
                    </a:lnTo>
                    <a:lnTo>
                      <a:pt x="175" y="102"/>
                    </a:lnTo>
                    <a:lnTo>
                      <a:pt x="172" y="102"/>
                    </a:lnTo>
                    <a:lnTo>
                      <a:pt x="172" y="102"/>
                    </a:lnTo>
                    <a:lnTo>
                      <a:pt x="169" y="100"/>
                    </a:lnTo>
                    <a:lnTo>
                      <a:pt x="169" y="100"/>
                    </a:lnTo>
                    <a:lnTo>
                      <a:pt x="169" y="102"/>
                    </a:lnTo>
                    <a:lnTo>
                      <a:pt x="169" y="105"/>
                    </a:lnTo>
                    <a:lnTo>
                      <a:pt x="169" y="105"/>
                    </a:lnTo>
                    <a:lnTo>
                      <a:pt x="167" y="110"/>
                    </a:lnTo>
                    <a:lnTo>
                      <a:pt x="167" y="110"/>
                    </a:lnTo>
                    <a:lnTo>
                      <a:pt x="164" y="110"/>
                    </a:lnTo>
                    <a:lnTo>
                      <a:pt x="167" y="108"/>
                    </a:lnTo>
                    <a:lnTo>
                      <a:pt x="169" y="105"/>
                    </a:lnTo>
                    <a:lnTo>
                      <a:pt x="169" y="105"/>
                    </a:lnTo>
                    <a:lnTo>
                      <a:pt x="167" y="102"/>
                    </a:lnTo>
                    <a:lnTo>
                      <a:pt x="167" y="105"/>
                    </a:lnTo>
                    <a:lnTo>
                      <a:pt x="161" y="110"/>
                    </a:lnTo>
                    <a:lnTo>
                      <a:pt x="159" y="110"/>
                    </a:lnTo>
                    <a:lnTo>
                      <a:pt x="159" y="110"/>
                    </a:lnTo>
                    <a:lnTo>
                      <a:pt x="156" y="110"/>
                    </a:lnTo>
                    <a:lnTo>
                      <a:pt x="153" y="110"/>
                    </a:lnTo>
                    <a:lnTo>
                      <a:pt x="153" y="110"/>
                    </a:lnTo>
                    <a:lnTo>
                      <a:pt x="151" y="110"/>
                    </a:lnTo>
                    <a:lnTo>
                      <a:pt x="151" y="113"/>
                    </a:lnTo>
                    <a:lnTo>
                      <a:pt x="151" y="113"/>
                    </a:lnTo>
                    <a:lnTo>
                      <a:pt x="156" y="113"/>
                    </a:lnTo>
                    <a:lnTo>
                      <a:pt x="156" y="116"/>
                    </a:lnTo>
                    <a:lnTo>
                      <a:pt x="159" y="116"/>
                    </a:lnTo>
                    <a:lnTo>
                      <a:pt x="161" y="116"/>
                    </a:lnTo>
                    <a:lnTo>
                      <a:pt x="161" y="116"/>
                    </a:lnTo>
                    <a:lnTo>
                      <a:pt x="159" y="118"/>
                    </a:lnTo>
                    <a:lnTo>
                      <a:pt x="159" y="118"/>
                    </a:lnTo>
                    <a:lnTo>
                      <a:pt x="161" y="118"/>
                    </a:lnTo>
                    <a:lnTo>
                      <a:pt x="161" y="118"/>
                    </a:lnTo>
                    <a:lnTo>
                      <a:pt x="161" y="121"/>
                    </a:lnTo>
                    <a:lnTo>
                      <a:pt x="164" y="118"/>
                    </a:lnTo>
                    <a:lnTo>
                      <a:pt x="164" y="121"/>
                    </a:lnTo>
                    <a:lnTo>
                      <a:pt x="167" y="124"/>
                    </a:lnTo>
                    <a:lnTo>
                      <a:pt x="167" y="124"/>
                    </a:lnTo>
                    <a:lnTo>
                      <a:pt x="169" y="127"/>
                    </a:lnTo>
                    <a:lnTo>
                      <a:pt x="172" y="124"/>
                    </a:lnTo>
                    <a:lnTo>
                      <a:pt x="167" y="121"/>
                    </a:lnTo>
                    <a:lnTo>
                      <a:pt x="161" y="116"/>
                    </a:lnTo>
                    <a:lnTo>
                      <a:pt x="161" y="110"/>
                    </a:lnTo>
                    <a:lnTo>
                      <a:pt x="161" y="110"/>
                    </a:lnTo>
                    <a:lnTo>
                      <a:pt x="164" y="113"/>
                    </a:lnTo>
                    <a:lnTo>
                      <a:pt x="164" y="118"/>
                    </a:lnTo>
                    <a:lnTo>
                      <a:pt x="172" y="124"/>
                    </a:lnTo>
                    <a:lnTo>
                      <a:pt x="172" y="124"/>
                    </a:lnTo>
                    <a:lnTo>
                      <a:pt x="175" y="124"/>
                    </a:lnTo>
                    <a:lnTo>
                      <a:pt x="178" y="124"/>
                    </a:lnTo>
                    <a:lnTo>
                      <a:pt x="180" y="124"/>
                    </a:lnTo>
                    <a:lnTo>
                      <a:pt x="180" y="121"/>
                    </a:lnTo>
                    <a:lnTo>
                      <a:pt x="186" y="121"/>
                    </a:lnTo>
                    <a:lnTo>
                      <a:pt x="188" y="121"/>
                    </a:lnTo>
                    <a:lnTo>
                      <a:pt x="188" y="124"/>
                    </a:lnTo>
                    <a:lnTo>
                      <a:pt x="186" y="124"/>
                    </a:lnTo>
                    <a:lnTo>
                      <a:pt x="188" y="127"/>
                    </a:lnTo>
                    <a:lnTo>
                      <a:pt x="186" y="129"/>
                    </a:lnTo>
                    <a:lnTo>
                      <a:pt x="180" y="129"/>
                    </a:lnTo>
                    <a:lnTo>
                      <a:pt x="175" y="129"/>
                    </a:lnTo>
                    <a:lnTo>
                      <a:pt x="172" y="129"/>
                    </a:lnTo>
                    <a:lnTo>
                      <a:pt x="169" y="132"/>
                    </a:lnTo>
                    <a:lnTo>
                      <a:pt x="167" y="132"/>
                    </a:lnTo>
                    <a:lnTo>
                      <a:pt x="159" y="137"/>
                    </a:lnTo>
                    <a:lnTo>
                      <a:pt x="156" y="140"/>
                    </a:lnTo>
                    <a:lnTo>
                      <a:pt x="151" y="140"/>
                    </a:lnTo>
                    <a:lnTo>
                      <a:pt x="148" y="137"/>
                    </a:lnTo>
                    <a:lnTo>
                      <a:pt x="148" y="137"/>
                    </a:lnTo>
                    <a:lnTo>
                      <a:pt x="151" y="132"/>
                    </a:lnTo>
                    <a:lnTo>
                      <a:pt x="151" y="129"/>
                    </a:lnTo>
                    <a:lnTo>
                      <a:pt x="145" y="127"/>
                    </a:lnTo>
                    <a:lnTo>
                      <a:pt x="145" y="127"/>
                    </a:lnTo>
                    <a:lnTo>
                      <a:pt x="140" y="124"/>
                    </a:lnTo>
                    <a:lnTo>
                      <a:pt x="140" y="127"/>
                    </a:lnTo>
                    <a:lnTo>
                      <a:pt x="137" y="127"/>
                    </a:lnTo>
                    <a:lnTo>
                      <a:pt x="140" y="121"/>
                    </a:lnTo>
                    <a:lnTo>
                      <a:pt x="145" y="118"/>
                    </a:lnTo>
                    <a:lnTo>
                      <a:pt x="148" y="118"/>
                    </a:lnTo>
                    <a:lnTo>
                      <a:pt x="151" y="118"/>
                    </a:lnTo>
                    <a:lnTo>
                      <a:pt x="148" y="116"/>
                    </a:lnTo>
                    <a:lnTo>
                      <a:pt x="148" y="113"/>
                    </a:lnTo>
                    <a:lnTo>
                      <a:pt x="145" y="110"/>
                    </a:lnTo>
                    <a:lnTo>
                      <a:pt x="145" y="113"/>
                    </a:lnTo>
                    <a:lnTo>
                      <a:pt x="143" y="113"/>
                    </a:lnTo>
                    <a:lnTo>
                      <a:pt x="140" y="110"/>
                    </a:lnTo>
                    <a:lnTo>
                      <a:pt x="137" y="110"/>
                    </a:lnTo>
                    <a:lnTo>
                      <a:pt x="135" y="113"/>
                    </a:lnTo>
                    <a:lnTo>
                      <a:pt x="132" y="110"/>
                    </a:lnTo>
                    <a:lnTo>
                      <a:pt x="129" y="110"/>
                    </a:lnTo>
                    <a:lnTo>
                      <a:pt x="127" y="110"/>
                    </a:lnTo>
                    <a:lnTo>
                      <a:pt x="129" y="108"/>
                    </a:lnTo>
                    <a:lnTo>
                      <a:pt x="129" y="108"/>
                    </a:lnTo>
                    <a:lnTo>
                      <a:pt x="127" y="105"/>
                    </a:lnTo>
                    <a:lnTo>
                      <a:pt x="121" y="105"/>
                    </a:lnTo>
                    <a:lnTo>
                      <a:pt x="118" y="105"/>
                    </a:lnTo>
                    <a:lnTo>
                      <a:pt x="124" y="105"/>
                    </a:lnTo>
                    <a:lnTo>
                      <a:pt x="127" y="105"/>
                    </a:lnTo>
                    <a:lnTo>
                      <a:pt x="129" y="105"/>
                    </a:lnTo>
                    <a:lnTo>
                      <a:pt x="132" y="105"/>
                    </a:lnTo>
                    <a:lnTo>
                      <a:pt x="135" y="102"/>
                    </a:lnTo>
                    <a:lnTo>
                      <a:pt x="129" y="102"/>
                    </a:lnTo>
                    <a:lnTo>
                      <a:pt x="129" y="102"/>
                    </a:lnTo>
                    <a:lnTo>
                      <a:pt x="127" y="102"/>
                    </a:lnTo>
                    <a:lnTo>
                      <a:pt x="127" y="100"/>
                    </a:lnTo>
                    <a:lnTo>
                      <a:pt x="124" y="102"/>
                    </a:lnTo>
                    <a:lnTo>
                      <a:pt x="124" y="102"/>
                    </a:lnTo>
                    <a:lnTo>
                      <a:pt x="121" y="102"/>
                    </a:lnTo>
                    <a:lnTo>
                      <a:pt x="121" y="102"/>
                    </a:lnTo>
                    <a:lnTo>
                      <a:pt x="118" y="100"/>
                    </a:lnTo>
                    <a:lnTo>
                      <a:pt x="116" y="105"/>
                    </a:lnTo>
                    <a:lnTo>
                      <a:pt x="113" y="105"/>
                    </a:lnTo>
                    <a:lnTo>
                      <a:pt x="110" y="105"/>
                    </a:lnTo>
                    <a:lnTo>
                      <a:pt x="110" y="110"/>
                    </a:lnTo>
                    <a:lnTo>
                      <a:pt x="108" y="113"/>
                    </a:lnTo>
                    <a:lnTo>
                      <a:pt x="108" y="113"/>
                    </a:lnTo>
                    <a:lnTo>
                      <a:pt x="108" y="116"/>
                    </a:lnTo>
                    <a:lnTo>
                      <a:pt x="102" y="121"/>
                    </a:lnTo>
                    <a:lnTo>
                      <a:pt x="102" y="121"/>
                    </a:lnTo>
                    <a:lnTo>
                      <a:pt x="100" y="118"/>
                    </a:lnTo>
                    <a:lnTo>
                      <a:pt x="100" y="121"/>
                    </a:lnTo>
                    <a:lnTo>
                      <a:pt x="100" y="124"/>
                    </a:lnTo>
                    <a:lnTo>
                      <a:pt x="102" y="124"/>
                    </a:lnTo>
                    <a:lnTo>
                      <a:pt x="100" y="127"/>
                    </a:lnTo>
                    <a:lnTo>
                      <a:pt x="100" y="127"/>
                    </a:lnTo>
                    <a:lnTo>
                      <a:pt x="100" y="124"/>
                    </a:lnTo>
                    <a:lnTo>
                      <a:pt x="94" y="124"/>
                    </a:lnTo>
                    <a:lnTo>
                      <a:pt x="92" y="127"/>
                    </a:lnTo>
                    <a:lnTo>
                      <a:pt x="86" y="127"/>
                    </a:lnTo>
                    <a:lnTo>
                      <a:pt x="84" y="127"/>
                    </a:lnTo>
                    <a:lnTo>
                      <a:pt x="81" y="121"/>
                    </a:lnTo>
                    <a:lnTo>
                      <a:pt x="84" y="121"/>
                    </a:lnTo>
                    <a:lnTo>
                      <a:pt x="86" y="121"/>
                    </a:lnTo>
                    <a:lnTo>
                      <a:pt x="86" y="118"/>
                    </a:lnTo>
                    <a:lnTo>
                      <a:pt x="89" y="113"/>
                    </a:lnTo>
                    <a:lnTo>
                      <a:pt x="89" y="113"/>
                    </a:lnTo>
                    <a:lnTo>
                      <a:pt x="89" y="110"/>
                    </a:lnTo>
                    <a:lnTo>
                      <a:pt x="89" y="105"/>
                    </a:lnTo>
                    <a:lnTo>
                      <a:pt x="92" y="105"/>
                    </a:lnTo>
                    <a:lnTo>
                      <a:pt x="97" y="105"/>
                    </a:lnTo>
                    <a:lnTo>
                      <a:pt x="97" y="108"/>
                    </a:lnTo>
                    <a:lnTo>
                      <a:pt x="102" y="108"/>
                    </a:lnTo>
                    <a:lnTo>
                      <a:pt x="102" y="105"/>
                    </a:lnTo>
                    <a:lnTo>
                      <a:pt x="100" y="102"/>
                    </a:lnTo>
                    <a:lnTo>
                      <a:pt x="102" y="100"/>
                    </a:lnTo>
                    <a:lnTo>
                      <a:pt x="100" y="97"/>
                    </a:lnTo>
                    <a:lnTo>
                      <a:pt x="97" y="97"/>
                    </a:lnTo>
                    <a:lnTo>
                      <a:pt x="94" y="92"/>
                    </a:lnTo>
                    <a:lnTo>
                      <a:pt x="94" y="92"/>
                    </a:lnTo>
                    <a:lnTo>
                      <a:pt x="89" y="89"/>
                    </a:lnTo>
                    <a:lnTo>
                      <a:pt x="92" y="86"/>
                    </a:lnTo>
                    <a:lnTo>
                      <a:pt x="89" y="81"/>
                    </a:lnTo>
                    <a:lnTo>
                      <a:pt x="86" y="81"/>
                    </a:lnTo>
                    <a:lnTo>
                      <a:pt x="81" y="76"/>
                    </a:lnTo>
                    <a:lnTo>
                      <a:pt x="81" y="76"/>
                    </a:lnTo>
                    <a:lnTo>
                      <a:pt x="81" y="78"/>
                    </a:lnTo>
                    <a:lnTo>
                      <a:pt x="76" y="76"/>
                    </a:lnTo>
                    <a:lnTo>
                      <a:pt x="70" y="73"/>
                    </a:lnTo>
                    <a:lnTo>
                      <a:pt x="67" y="73"/>
                    </a:lnTo>
                    <a:lnTo>
                      <a:pt x="65" y="70"/>
                    </a:lnTo>
                    <a:lnTo>
                      <a:pt x="65" y="70"/>
                    </a:lnTo>
                    <a:lnTo>
                      <a:pt x="62" y="70"/>
                    </a:lnTo>
                    <a:lnTo>
                      <a:pt x="62" y="73"/>
                    </a:lnTo>
                    <a:lnTo>
                      <a:pt x="59" y="70"/>
                    </a:lnTo>
                    <a:lnTo>
                      <a:pt x="57" y="73"/>
                    </a:lnTo>
                    <a:lnTo>
                      <a:pt x="57" y="70"/>
                    </a:lnTo>
                    <a:lnTo>
                      <a:pt x="57" y="76"/>
                    </a:lnTo>
                    <a:lnTo>
                      <a:pt x="57" y="76"/>
                    </a:lnTo>
                    <a:lnTo>
                      <a:pt x="57" y="78"/>
                    </a:lnTo>
                    <a:lnTo>
                      <a:pt x="54" y="81"/>
                    </a:lnTo>
                    <a:lnTo>
                      <a:pt x="49" y="81"/>
                    </a:lnTo>
                    <a:lnTo>
                      <a:pt x="41" y="84"/>
                    </a:lnTo>
                    <a:lnTo>
                      <a:pt x="38" y="86"/>
                    </a:lnTo>
                    <a:lnTo>
                      <a:pt x="35" y="86"/>
                    </a:lnTo>
                    <a:lnTo>
                      <a:pt x="33" y="86"/>
                    </a:lnTo>
                    <a:lnTo>
                      <a:pt x="30" y="86"/>
                    </a:lnTo>
                    <a:lnTo>
                      <a:pt x="27" y="84"/>
                    </a:lnTo>
                    <a:lnTo>
                      <a:pt x="24" y="84"/>
                    </a:lnTo>
                    <a:lnTo>
                      <a:pt x="19" y="84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1" y="81"/>
                    </a:lnTo>
                    <a:lnTo>
                      <a:pt x="8" y="81"/>
                    </a:lnTo>
                    <a:lnTo>
                      <a:pt x="8" y="78"/>
                    </a:lnTo>
                    <a:lnTo>
                      <a:pt x="3" y="76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67"/>
                    </a:lnTo>
                    <a:lnTo>
                      <a:pt x="6" y="62"/>
                    </a:lnTo>
                    <a:lnTo>
                      <a:pt x="6" y="62"/>
                    </a:lnTo>
                    <a:lnTo>
                      <a:pt x="8" y="59"/>
                    </a:lnTo>
                    <a:lnTo>
                      <a:pt x="6" y="54"/>
                    </a:lnTo>
                    <a:lnTo>
                      <a:pt x="14" y="46"/>
                    </a:lnTo>
                    <a:lnTo>
                      <a:pt x="16" y="41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22" y="35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2" y="30"/>
                    </a:lnTo>
                    <a:lnTo>
                      <a:pt x="16" y="27"/>
                    </a:lnTo>
                    <a:lnTo>
                      <a:pt x="16" y="24"/>
                    </a:lnTo>
                    <a:lnTo>
                      <a:pt x="14" y="22"/>
                    </a:lnTo>
                    <a:lnTo>
                      <a:pt x="14" y="16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D81D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1201"/>
              <p:cNvSpPr>
                <a:spLocks/>
              </p:cNvSpPr>
              <p:nvPr/>
            </p:nvSpPr>
            <p:spPr bwMode="auto">
              <a:xfrm>
                <a:off x="4757997" y="4020439"/>
                <a:ext cx="104200" cy="11809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13" y="3"/>
                  </a:cxn>
                  <a:cxn ang="0">
                    <a:pos x="19" y="6"/>
                  </a:cxn>
                  <a:cxn ang="0">
                    <a:pos x="24" y="8"/>
                  </a:cxn>
                  <a:cxn ang="0">
                    <a:pos x="24" y="6"/>
                  </a:cxn>
                  <a:cxn ang="0">
                    <a:pos x="24" y="6"/>
                  </a:cxn>
                  <a:cxn ang="0">
                    <a:pos x="29" y="11"/>
                  </a:cxn>
                  <a:cxn ang="0">
                    <a:pos x="32" y="11"/>
                  </a:cxn>
                  <a:cxn ang="0">
                    <a:pos x="35" y="16"/>
                  </a:cxn>
                  <a:cxn ang="0">
                    <a:pos x="32" y="19"/>
                  </a:cxn>
                  <a:cxn ang="0">
                    <a:pos x="37" y="22"/>
                  </a:cxn>
                  <a:cxn ang="0">
                    <a:pos x="37" y="22"/>
                  </a:cxn>
                  <a:cxn ang="0">
                    <a:pos x="40" y="27"/>
                  </a:cxn>
                  <a:cxn ang="0">
                    <a:pos x="43" y="27"/>
                  </a:cxn>
                  <a:cxn ang="0">
                    <a:pos x="45" y="30"/>
                  </a:cxn>
                  <a:cxn ang="0">
                    <a:pos x="43" y="32"/>
                  </a:cxn>
                  <a:cxn ang="0">
                    <a:pos x="45" y="35"/>
                  </a:cxn>
                  <a:cxn ang="0">
                    <a:pos x="45" y="38"/>
                  </a:cxn>
                  <a:cxn ang="0">
                    <a:pos x="40" y="38"/>
                  </a:cxn>
                  <a:cxn ang="0">
                    <a:pos x="40" y="35"/>
                  </a:cxn>
                  <a:cxn ang="0">
                    <a:pos x="35" y="35"/>
                  </a:cxn>
                  <a:cxn ang="0">
                    <a:pos x="32" y="35"/>
                  </a:cxn>
                  <a:cxn ang="0">
                    <a:pos x="32" y="40"/>
                  </a:cxn>
                  <a:cxn ang="0">
                    <a:pos x="32" y="43"/>
                  </a:cxn>
                  <a:cxn ang="0">
                    <a:pos x="32" y="43"/>
                  </a:cxn>
                  <a:cxn ang="0">
                    <a:pos x="29" y="48"/>
                  </a:cxn>
                  <a:cxn ang="0">
                    <a:pos x="29" y="51"/>
                  </a:cxn>
                  <a:cxn ang="0">
                    <a:pos x="27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1" y="48"/>
                  </a:cxn>
                  <a:cxn ang="0">
                    <a:pos x="24" y="35"/>
                  </a:cxn>
                  <a:cxn ang="0">
                    <a:pos x="21" y="32"/>
                  </a:cxn>
                  <a:cxn ang="0">
                    <a:pos x="19" y="27"/>
                  </a:cxn>
                  <a:cxn ang="0">
                    <a:pos x="13" y="22"/>
                  </a:cxn>
                  <a:cxn ang="0">
                    <a:pos x="10" y="19"/>
                  </a:cxn>
                  <a:cxn ang="0">
                    <a:pos x="5" y="14"/>
                  </a:cxn>
                  <a:cxn ang="0">
                    <a:pos x="5" y="8"/>
                  </a:cxn>
                  <a:cxn ang="0">
                    <a:pos x="0" y="8"/>
                  </a:cxn>
                </a:cxnLst>
                <a:rect l="0" t="0" r="r" b="b"/>
                <a:pathLst>
                  <a:path w="45" h="51">
                    <a:moveTo>
                      <a:pt x="0" y="8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9" y="6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9" y="11"/>
                    </a:lnTo>
                    <a:lnTo>
                      <a:pt x="32" y="11"/>
                    </a:lnTo>
                    <a:lnTo>
                      <a:pt x="35" y="16"/>
                    </a:lnTo>
                    <a:lnTo>
                      <a:pt x="32" y="19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40" y="27"/>
                    </a:lnTo>
                    <a:lnTo>
                      <a:pt x="43" y="27"/>
                    </a:lnTo>
                    <a:lnTo>
                      <a:pt x="45" y="30"/>
                    </a:lnTo>
                    <a:lnTo>
                      <a:pt x="43" y="32"/>
                    </a:lnTo>
                    <a:lnTo>
                      <a:pt x="45" y="35"/>
                    </a:lnTo>
                    <a:lnTo>
                      <a:pt x="45" y="38"/>
                    </a:lnTo>
                    <a:lnTo>
                      <a:pt x="40" y="38"/>
                    </a:lnTo>
                    <a:lnTo>
                      <a:pt x="40" y="35"/>
                    </a:lnTo>
                    <a:lnTo>
                      <a:pt x="35" y="35"/>
                    </a:lnTo>
                    <a:lnTo>
                      <a:pt x="32" y="35"/>
                    </a:lnTo>
                    <a:lnTo>
                      <a:pt x="32" y="40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29" y="48"/>
                    </a:lnTo>
                    <a:lnTo>
                      <a:pt x="29" y="51"/>
                    </a:lnTo>
                    <a:lnTo>
                      <a:pt x="27" y="51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21" y="48"/>
                    </a:lnTo>
                    <a:lnTo>
                      <a:pt x="24" y="35"/>
                    </a:lnTo>
                    <a:lnTo>
                      <a:pt x="21" y="32"/>
                    </a:lnTo>
                    <a:lnTo>
                      <a:pt x="19" y="27"/>
                    </a:lnTo>
                    <a:lnTo>
                      <a:pt x="13" y="22"/>
                    </a:lnTo>
                    <a:lnTo>
                      <a:pt x="10" y="19"/>
                    </a:lnTo>
                    <a:lnTo>
                      <a:pt x="5" y="14"/>
                    </a:lnTo>
                    <a:lnTo>
                      <a:pt x="5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1202"/>
              <p:cNvSpPr>
                <a:spLocks/>
              </p:cNvSpPr>
              <p:nvPr/>
            </p:nvSpPr>
            <p:spPr bwMode="auto">
              <a:xfrm>
                <a:off x="4584332" y="4038964"/>
                <a:ext cx="273234" cy="18061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34" y="0"/>
                  </a:cxn>
                  <a:cxn ang="0">
                    <a:pos x="42" y="6"/>
                  </a:cxn>
                  <a:cxn ang="0">
                    <a:pos x="48" y="8"/>
                  </a:cxn>
                  <a:cxn ang="0">
                    <a:pos x="53" y="8"/>
                  </a:cxn>
                  <a:cxn ang="0">
                    <a:pos x="59" y="6"/>
                  </a:cxn>
                  <a:cxn ang="0">
                    <a:pos x="72" y="3"/>
                  </a:cxn>
                  <a:cxn ang="0">
                    <a:pos x="80" y="6"/>
                  </a:cxn>
                  <a:cxn ang="0">
                    <a:pos x="88" y="14"/>
                  </a:cxn>
                  <a:cxn ang="0">
                    <a:pos x="96" y="24"/>
                  </a:cxn>
                  <a:cxn ang="0">
                    <a:pos x="96" y="40"/>
                  </a:cxn>
                  <a:cxn ang="0">
                    <a:pos x="102" y="49"/>
                  </a:cxn>
                  <a:cxn ang="0">
                    <a:pos x="110" y="49"/>
                  </a:cxn>
                  <a:cxn ang="0">
                    <a:pos x="118" y="46"/>
                  </a:cxn>
                  <a:cxn ang="0">
                    <a:pos x="118" y="51"/>
                  </a:cxn>
                  <a:cxn ang="0">
                    <a:pos x="118" y="54"/>
                  </a:cxn>
                  <a:cxn ang="0">
                    <a:pos x="115" y="57"/>
                  </a:cxn>
                  <a:cxn ang="0">
                    <a:pos x="110" y="59"/>
                  </a:cxn>
                  <a:cxn ang="0">
                    <a:pos x="107" y="65"/>
                  </a:cxn>
                  <a:cxn ang="0">
                    <a:pos x="107" y="70"/>
                  </a:cxn>
                  <a:cxn ang="0">
                    <a:pos x="104" y="73"/>
                  </a:cxn>
                  <a:cxn ang="0">
                    <a:pos x="99" y="70"/>
                  </a:cxn>
                  <a:cxn ang="0">
                    <a:pos x="96" y="70"/>
                  </a:cxn>
                  <a:cxn ang="0">
                    <a:pos x="88" y="67"/>
                  </a:cxn>
                  <a:cxn ang="0">
                    <a:pos x="75" y="73"/>
                  </a:cxn>
                  <a:cxn ang="0">
                    <a:pos x="72" y="75"/>
                  </a:cxn>
                  <a:cxn ang="0">
                    <a:pos x="64" y="75"/>
                  </a:cxn>
                  <a:cxn ang="0">
                    <a:pos x="59" y="75"/>
                  </a:cxn>
                  <a:cxn ang="0">
                    <a:pos x="53" y="75"/>
                  </a:cxn>
                  <a:cxn ang="0">
                    <a:pos x="45" y="75"/>
                  </a:cxn>
                  <a:cxn ang="0">
                    <a:pos x="42" y="75"/>
                  </a:cxn>
                  <a:cxn ang="0">
                    <a:pos x="37" y="75"/>
                  </a:cxn>
                  <a:cxn ang="0">
                    <a:pos x="34" y="73"/>
                  </a:cxn>
                  <a:cxn ang="0">
                    <a:pos x="34" y="67"/>
                  </a:cxn>
                  <a:cxn ang="0">
                    <a:pos x="29" y="65"/>
                  </a:cxn>
                  <a:cxn ang="0">
                    <a:pos x="32" y="62"/>
                  </a:cxn>
                  <a:cxn ang="0">
                    <a:pos x="24" y="62"/>
                  </a:cxn>
                  <a:cxn ang="0">
                    <a:pos x="18" y="62"/>
                  </a:cxn>
                  <a:cxn ang="0">
                    <a:pos x="13" y="59"/>
                  </a:cxn>
                  <a:cxn ang="0">
                    <a:pos x="16" y="54"/>
                  </a:cxn>
                  <a:cxn ang="0">
                    <a:pos x="8" y="49"/>
                  </a:cxn>
                  <a:cxn ang="0">
                    <a:pos x="2" y="40"/>
                  </a:cxn>
                  <a:cxn ang="0">
                    <a:pos x="0" y="38"/>
                  </a:cxn>
                  <a:cxn ang="0">
                    <a:pos x="5" y="35"/>
                  </a:cxn>
                  <a:cxn ang="0">
                    <a:pos x="10" y="32"/>
                  </a:cxn>
                  <a:cxn ang="0">
                    <a:pos x="10" y="30"/>
                  </a:cxn>
                  <a:cxn ang="0">
                    <a:pos x="18" y="14"/>
                  </a:cxn>
                  <a:cxn ang="0">
                    <a:pos x="24" y="8"/>
                  </a:cxn>
                  <a:cxn ang="0">
                    <a:pos x="26" y="3"/>
                  </a:cxn>
                </a:cxnLst>
                <a:rect l="0" t="0" r="r" b="b"/>
                <a:pathLst>
                  <a:path w="118" h="78">
                    <a:moveTo>
                      <a:pt x="26" y="3"/>
                    </a:moveTo>
                    <a:lnTo>
                      <a:pt x="29" y="3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7" y="6"/>
                    </a:lnTo>
                    <a:lnTo>
                      <a:pt x="42" y="6"/>
                    </a:lnTo>
                    <a:lnTo>
                      <a:pt x="45" y="6"/>
                    </a:lnTo>
                    <a:lnTo>
                      <a:pt x="48" y="8"/>
                    </a:lnTo>
                    <a:lnTo>
                      <a:pt x="51" y="8"/>
                    </a:lnTo>
                    <a:lnTo>
                      <a:pt x="53" y="8"/>
                    </a:lnTo>
                    <a:lnTo>
                      <a:pt x="56" y="8"/>
                    </a:lnTo>
                    <a:lnTo>
                      <a:pt x="59" y="6"/>
                    </a:lnTo>
                    <a:lnTo>
                      <a:pt x="67" y="3"/>
                    </a:lnTo>
                    <a:lnTo>
                      <a:pt x="72" y="3"/>
                    </a:lnTo>
                    <a:lnTo>
                      <a:pt x="80" y="0"/>
                    </a:lnTo>
                    <a:lnTo>
                      <a:pt x="80" y="6"/>
                    </a:lnTo>
                    <a:lnTo>
                      <a:pt x="85" y="11"/>
                    </a:lnTo>
                    <a:lnTo>
                      <a:pt x="88" y="14"/>
                    </a:lnTo>
                    <a:lnTo>
                      <a:pt x="94" y="19"/>
                    </a:lnTo>
                    <a:lnTo>
                      <a:pt x="96" y="24"/>
                    </a:lnTo>
                    <a:lnTo>
                      <a:pt x="99" y="27"/>
                    </a:lnTo>
                    <a:lnTo>
                      <a:pt x="96" y="40"/>
                    </a:lnTo>
                    <a:lnTo>
                      <a:pt x="99" y="43"/>
                    </a:lnTo>
                    <a:lnTo>
                      <a:pt x="102" y="49"/>
                    </a:lnTo>
                    <a:lnTo>
                      <a:pt x="104" y="49"/>
                    </a:lnTo>
                    <a:lnTo>
                      <a:pt x="110" y="49"/>
                    </a:lnTo>
                    <a:lnTo>
                      <a:pt x="112" y="46"/>
                    </a:lnTo>
                    <a:lnTo>
                      <a:pt x="118" y="46"/>
                    </a:lnTo>
                    <a:lnTo>
                      <a:pt x="118" y="49"/>
                    </a:lnTo>
                    <a:lnTo>
                      <a:pt x="118" y="51"/>
                    </a:lnTo>
                    <a:lnTo>
                      <a:pt x="118" y="51"/>
                    </a:lnTo>
                    <a:lnTo>
                      <a:pt x="118" y="54"/>
                    </a:lnTo>
                    <a:lnTo>
                      <a:pt x="118" y="57"/>
                    </a:lnTo>
                    <a:lnTo>
                      <a:pt x="115" y="57"/>
                    </a:lnTo>
                    <a:lnTo>
                      <a:pt x="110" y="57"/>
                    </a:lnTo>
                    <a:lnTo>
                      <a:pt x="110" y="59"/>
                    </a:lnTo>
                    <a:lnTo>
                      <a:pt x="107" y="62"/>
                    </a:lnTo>
                    <a:lnTo>
                      <a:pt x="107" y="65"/>
                    </a:lnTo>
                    <a:lnTo>
                      <a:pt x="107" y="67"/>
                    </a:lnTo>
                    <a:lnTo>
                      <a:pt x="107" y="70"/>
                    </a:lnTo>
                    <a:lnTo>
                      <a:pt x="107" y="73"/>
                    </a:lnTo>
                    <a:lnTo>
                      <a:pt x="104" y="73"/>
                    </a:lnTo>
                    <a:lnTo>
                      <a:pt x="104" y="73"/>
                    </a:lnTo>
                    <a:lnTo>
                      <a:pt x="99" y="70"/>
                    </a:lnTo>
                    <a:lnTo>
                      <a:pt x="96" y="73"/>
                    </a:lnTo>
                    <a:lnTo>
                      <a:pt x="96" y="70"/>
                    </a:lnTo>
                    <a:lnTo>
                      <a:pt x="91" y="67"/>
                    </a:lnTo>
                    <a:lnTo>
                      <a:pt x="88" y="67"/>
                    </a:lnTo>
                    <a:lnTo>
                      <a:pt x="83" y="67"/>
                    </a:lnTo>
                    <a:lnTo>
                      <a:pt x="75" y="73"/>
                    </a:lnTo>
                    <a:lnTo>
                      <a:pt x="75" y="75"/>
                    </a:lnTo>
                    <a:lnTo>
                      <a:pt x="72" y="75"/>
                    </a:lnTo>
                    <a:lnTo>
                      <a:pt x="69" y="75"/>
                    </a:lnTo>
                    <a:lnTo>
                      <a:pt x="64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6" y="75"/>
                    </a:lnTo>
                    <a:lnTo>
                      <a:pt x="53" y="75"/>
                    </a:lnTo>
                    <a:lnTo>
                      <a:pt x="51" y="78"/>
                    </a:lnTo>
                    <a:lnTo>
                      <a:pt x="45" y="75"/>
                    </a:lnTo>
                    <a:lnTo>
                      <a:pt x="45" y="75"/>
                    </a:lnTo>
                    <a:lnTo>
                      <a:pt x="42" y="75"/>
                    </a:lnTo>
                    <a:lnTo>
                      <a:pt x="40" y="73"/>
                    </a:lnTo>
                    <a:lnTo>
                      <a:pt x="37" y="75"/>
                    </a:lnTo>
                    <a:lnTo>
                      <a:pt x="34" y="73"/>
                    </a:lnTo>
                    <a:lnTo>
                      <a:pt x="34" y="73"/>
                    </a:lnTo>
                    <a:lnTo>
                      <a:pt x="34" y="70"/>
                    </a:lnTo>
                    <a:lnTo>
                      <a:pt x="34" y="67"/>
                    </a:lnTo>
                    <a:lnTo>
                      <a:pt x="29" y="67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32" y="62"/>
                    </a:lnTo>
                    <a:lnTo>
                      <a:pt x="26" y="59"/>
                    </a:lnTo>
                    <a:lnTo>
                      <a:pt x="24" y="62"/>
                    </a:lnTo>
                    <a:lnTo>
                      <a:pt x="21" y="62"/>
                    </a:lnTo>
                    <a:lnTo>
                      <a:pt x="18" y="62"/>
                    </a:lnTo>
                    <a:lnTo>
                      <a:pt x="18" y="59"/>
                    </a:lnTo>
                    <a:lnTo>
                      <a:pt x="13" y="59"/>
                    </a:lnTo>
                    <a:lnTo>
                      <a:pt x="13" y="57"/>
                    </a:lnTo>
                    <a:lnTo>
                      <a:pt x="16" y="54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8" y="46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38"/>
                    </a:lnTo>
                    <a:lnTo>
                      <a:pt x="2" y="35"/>
                    </a:lnTo>
                    <a:lnTo>
                      <a:pt x="5" y="35"/>
                    </a:lnTo>
                    <a:lnTo>
                      <a:pt x="5" y="32"/>
                    </a:lnTo>
                    <a:lnTo>
                      <a:pt x="10" y="32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6" y="22"/>
                    </a:lnTo>
                    <a:lnTo>
                      <a:pt x="18" y="14"/>
                    </a:lnTo>
                    <a:lnTo>
                      <a:pt x="21" y="8"/>
                    </a:lnTo>
                    <a:lnTo>
                      <a:pt x="24" y="8"/>
                    </a:lnTo>
                    <a:lnTo>
                      <a:pt x="26" y="3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717171">
                  <a:lumMod val="40000"/>
                  <a:lumOff val="6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1203"/>
              <p:cNvSpPr>
                <a:spLocks/>
              </p:cNvSpPr>
              <p:nvPr/>
            </p:nvSpPr>
            <p:spPr bwMode="auto">
              <a:xfrm>
                <a:off x="4466237" y="4027387"/>
                <a:ext cx="178298" cy="118094"/>
              </a:xfrm>
              <a:custGeom>
                <a:avLst/>
                <a:gdLst/>
                <a:ahLst/>
                <a:cxnLst>
                  <a:cxn ang="0">
                    <a:pos x="51" y="43"/>
                  </a:cxn>
                  <a:cxn ang="0">
                    <a:pos x="53" y="40"/>
                  </a:cxn>
                  <a:cxn ang="0">
                    <a:pos x="56" y="40"/>
                  </a:cxn>
                  <a:cxn ang="0">
                    <a:pos x="56" y="37"/>
                  </a:cxn>
                  <a:cxn ang="0">
                    <a:pos x="61" y="37"/>
                  </a:cxn>
                  <a:cxn ang="0">
                    <a:pos x="61" y="35"/>
                  </a:cxn>
                  <a:cxn ang="0">
                    <a:pos x="61" y="35"/>
                  </a:cxn>
                  <a:cxn ang="0">
                    <a:pos x="67" y="27"/>
                  </a:cxn>
                  <a:cxn ang="0">
                    <a:pos x="69" y="19"/>
                  </a:cxn>
                  <a:cxn ang="0">
                    <a:pos x="72" y="13"/>
                  </a:cxn>
                  <a:cxn ang="0">
                    <a:pos x="75" y="13"/>
                  </a:cxn>
                  <a:cxn ang="0">
                    <a:pos x="77" y="8"/>
                  </a:cxn>
                  <a:cxn ang="0">
                    <a:pos x="77" y="5"/>
                  </a:cxn>
                  <a:cxn ang="0">
                    <a:pos x="72" y="3"/>
                  </a:cxn>
                  <a:cxn ang="0">
                    <a:pos x="69" y="0"/>
                  </a:cxn>
                  <a:cxn ang="0">
                    <a:pos x="67" y="3"/>
                  </a:cxn>
                  <a:cxn ang="0">
                    <a:pos x="61" y="3"/>
                  </a:cxn>
                  <a:cxn ang="0">
                    <a:pos x="56" y="3"/>
                  </a:cxn>
                  <a:cxn ang="0">
                    <a:pos x="53" y="0"/>
                  </a:cxn>
                  <a:cxn ang="0">
                    <a:pos x="48" y="3"/>
                  </a:cxn>
                  <a:cxn ang="0">
                    <a:pos x="48" y="5"/>
                  </a:cxn>
                  <a:cxn ang="0">
                    <a:pos x="45" y="8"/>
                  </a:cxn>
                  <a:cxn ang="0">
                    <a:pos x="45" y="11"/>
                  </a:cxn>
                  <a:cxn ang="0">
                    <a:pos x="40" y="5"/>
                  </a:cxn>
                  <a:cxn ang="0">
                    <a:pos x="37" y="8"/>
                  </a:cxn>
                  <a:cxn ang="0">
                    <a:pos x="32" y="11"/>
                  </a:cxn>
                  <a:cxn ang="0">
                    <a:pos x="32" y="13"/>
                  </a:cxn>
                  <a:cxn ang="0">
                    <a:pos x="24" y="13"/>
                  </a:cxn>
                  <a:cxn ang="0">
                    <a:pos x="21" y="16"/>
                  </a:cxn>
                  <a:cxn ang="0">
                    <a:pos x="16" y="13"/>
                  </a:cxn>
                  <a:cxn ang="0">
                    <a:pos x="5" y="8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5" y="16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2" y="21"/>
                  </a:cxn>
                  <a:cxn ang="0">
                    <a:pos x="2" y="24"/>
                  </a:cxn>
                  <a:cxn ang="0">
                    <a:pos x="0" y="27"/>
                  </a:cxn>
                  <a:cxn ang="0">
                    <a:pos x="2" y="29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2" y="35"/>
                  </a:cxn>
                  <a:cxn ang="0">
                    <a:pos x="2" y="40"/>
                  </a:cxn>
                  <a:cxn ang="0">
                    <a:pos x="5" y="40"/>
                  </a:cxn>
                  <a:cxn ang="0">
                    <a:pos x="10" y="45"/>
                  </a:cxn>
                  <a:cxn ang="0">
                    <a:pos x="13" y="45"/>
                  </a:cxn>
                  <a:cxn ang="0">
                    <a:pos x="16" y="48"/>
                  </a:cxn>
                  <a:cxn ang="0">
                    <a:pos x="24" y="48"/>
                  </a:cxn>
                  <a:cxn ang="0">
                    <a:pos x="29" y="51"/>
                  </a:cxn>
                  <a:cxn ang="0">
                    <a:pos x="32" y="48"/>
                  </a:cxn>
                  <a:cxn ang="0">
                    <a:pos x="32" y="48"/>
                  </a:cxn>
                  <a:cxn ang="0">
                    <a:pos x="34" y="48"/>
                  </a:cxn>
                  <a:cxn ang="0">
                    <a:pos x="37" y="45"/>
                  </a:cxn>
                  <a:cxn ang="0">
                    <a:pos x="40" y="45"/>
                  </a:cxn>
                  <a:cxn ang="0">
                    <a:pos x="40" y="45"/>
                  </a:cxn>
                  <a:cxn ang="0">
                    <a:pos x="42" y="43"/>
                  </a:cxn>
                  <a:cxn ang="0">
                    <a:pos x="45" y="43"/>
                  </a:cxn>
                  <a:cxn ang="0">
                    <a:pos x="48" y="43"/>
                  </a:cxn>
                  <a:cxn ang="0">
                    <a:pos x="51" y="43"/>
                  </a:cxn>
                </a:cxnLst>
                <a:rect l="0" t="0" r="r" b="b"/>
                <a:pathLst>
                  <a:path w="77" h="51">
                    <a:moveTo>
                      <a:pt x="51" y="43"/>
                    </a:moveTo>
                    <a:lnTo>
                      <a:pt x="53" y="40"/>
                    </a:lnTo>
                    <a:lnTo>
                      <a:pt x="56" y="40"/>
                    </a:lnTo>
                    <a:lnTo>
                      <a:pt x="56" y="37"/>
                    </a:lnTo>
                    <a:lnTo>
                      <a:pt x="61" y="37"/>
                    </a:lnTo>
                    <a:lnTo>
                      <a:pt x="61" y="35"/>
                    </a:lnTo>
                    <a:lnTo>
                      <a:pt x="61" y="35"/>
                    </a:lnTo>
                    <a:lnTo>
                      <a:pt x="67" y="27"/>
                    </a:lnTo>
                    <a:lnTo>
                      <a:pt x="69" y="19"/>
                    </a:lnTo>
                    <a:lnTo>
                      <a:pt x="72" y="13"/>
                    </a:lnTo>
                    <a:lnTo>
                      <a:pt x="75" y="13"/>
                    </a:lnTo>
                    <a:lnTo>
                      <a:pt x="77" y="8"/>
                    </a:lnTo>
                    <a:lnTo>
                      <a:pt x="77" y="5"/>
                    </a:lnTo>
                    <a:lnTo>
                      <a:pt x="72" y="3"/>
                    </a:lnTo>
                    <a:lnTo>
                      <a:pt x="69" y="0"/>
                    </a:lnTo>
                    <a:lnTo>
                      <a:pt x="67" y="3"/>
                    </a:lnTo>
                    <a:lnTo>
                      <a:pt x="61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8" y="3"/>
                    </a:lnTo>
                    <a:lnTo>
                      <a:pt x="48" y="5"/>
                    </a:lnTo>
                    <a:lnTo>
                      <a:pt x="45" y="8"/>
                    </a:lnTo>
                    <a:lnTo>
                      <a:pt x="45" y="11"/>
                    </a:lnTo>
                    <a:lnTo>
                      <a:pt x="40" y="5"/>
                    </a:lnTo>
                    <a:lnTo>
                      <a:pt x="37" y="8"/>
                    </a:lnTo>
                    <a:lnTo>
                      <a:pt x="32" y="11"/>
                    </a:lnTo>
                    <a:lnTo>
                      <a:pt x="32" y="13"/>
                    </a:lnTo>
                    <a:lnTo>
                      <a:pt x="24" y="13"/>
                    </a:lnTo>
                    <a:lnTo>
                      <a:pt x="21" y="16"/>
                    </a:lnTo>
                    <a:lnTo>
                      <a:pt x="16" y="13"/>
                    </a:lnTo>
                    <a:lnTo>
                      <a:pt x="5" y="8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2" y="29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2" y="40"/>
                    </a:lnTo>
                    <a:lnTo>
                      <a:pt x="5" y="40"/>
                    </a:lnTo>
                    <a:lnTo>
                      <a:pt x="10" y="45"/>
                    </a:lnTo>
                    <a:lnTo>
                      <a:pt x="13" y="45"/>
                    </a:lnTo>
                    <a:lnTo>
                      <a:pt x="16" y="48"/>
                    </a:lnTo>
                    <a:lnTo>
                      <a:pt x="24" y="48"/>
                    </a:lnTo>
                    <a:lnTo>
                      <a:pt x="29" y="51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4" y="48"/>
                    </a:lnTo>
                    <a:lnTo>
                      <a:pt x="37" y="45"/>
                    </a:lnTo>
                    <a:lnTo>
                      <a:pt x="40" y="45"/>
                    </a:lnTo>
                    <a:lnTo>
                      <a:pt x="40" y="45"/>
                    </a:lnTo>
                    <a:lnTo>
                      <a:pt x="42" y="43"/>
                    </a:lnTo>
                    <a:lnTo>
                      <a:pt x="45" y="43"/>
                    </a:lnTo>
                    <a:lnTo>
                      <a:pt x="48" y="43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1204"/>
              <p:cNvSpPr>
                <a:spLocks/>
              </p:cNvSpPr>
              <p:nvPr/>
            </p:nvSpPr>
            <p:spPr bwMode="auto">
              <a:xfrm>
                <a:off x="4477816" y="3994970"/>
                <a:ext cx="162089" cy="69466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1" y="27"/>
                  </a:cxn>
                  <a:cxn ang="0">
                    <a:pos x="16" y="30"/>
                  </a:cxn>
                  <a:cxn ang="0">
                    <a:pos x="19" y="27"/>
                  </a:cxn>
                  <a:cxn ang="0">
                    <a:pos x="27" y="27"/>
                  </a:cxn>
                  <a:cxn ang="0">
                    <a:pos x="27" y="25"/>
                  </a:cxn>
                  <a:cxn ang="0">
                    <a:pos x="32" y="22"/>
                  </a:cxn>
                  <a:cxn ang="0">
                    <a:pos x="35" y="19"/>
                  </a:cxn>
                  <a:cxn ang="0">
                    <a:pos x="40" y="25"/>
                  </a:cxn>
                  <a:cxn ang="0">
                    <a:pos x="40" y="22"/>
                  </a:cxn>
                  <a:cxn ang="0">
                    <a:pos x="43" y="19"/>
                  </a:cxn>
                  <a:cxn ang="0">
                    <a:pos x="43" y="17"/>
                  </a:cxn>
                  <a:cxn ang="0">
                    <a:pos x="48" y="14"/>
                  </a:cxn>
                  <a:cxn ang="0">
                    <a:pos x="51" y="17"/>
                  </a:cxn>
                  <a:cxn ang="0">
                    <a:pos x="56" y="17"/>
                  </a:cxn>
                  <a:cxn ang="0">
                    <a:pos x="62" y="17"/>
                  </a:cxn>
                  <a:cxn ang="0">
                    <a:pos x="64" y="14"/>
                  </a:cxn>
                  <a:cxn ang="0">
                    <a:pos x="64" y="8"/>
                  </a:cxn>
                  <a:cxn ang="0">
                    <a:pos x="70" y="3"/>
                  </a:cxn>
                  <a:cxn ang="0">
                    <a:pos x="67" y="3"/>
                  </a:cxn>
                  <a:cxn ang="0">
                    <a:pos x="62" y="0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1" y="0"/>
                  </a:cxn>
                  <a:cxn ang="0">
                    <a:pos x="51" y="3"/>
                  </a:cxn>
                  <a:cxn ang="0">
                    <a:pos x="48" y="0"/>
                  </a:cxn>
                  <a:cxn ang="0">
                    <a:pos x="46" y="0"/>
                  </a:cxn>
                  <a:cxn ang="0">
                    <a:pos x="43" y="0"/>
                  </a:cxn>
                  <a:cxn ang="0">
                    <a:pos x="40" y="0"/>
                  </a:cxn>
                  <a:cxn ang="0">
                    <a:pos x="37" y="3"/>
                  </a:cxn>
                  <a:cxn ang="0">
                    <a:pos x="35" y="3"/>
                  </a:cxn>
                  <a:cxn ang="0">
                    <a:pos x="35" y="3"/>
                  </a:cxn>
                  <a:cxn ang="0">
                    <a:pos x="35" y="3"/>
                  </a:cxn>
                  <a:cxn ang="0">
                    <a:pos x="29" y="3"/>
                  </a:cxn>
                  <a:cxn ang="0">
                    <a:pos x="27" y="6"/>
                  </a:cxn>
                  <a:cxn ang="0">
                    <a:pos x="24" y="6"/>
                  </a:cxn>
                  <a:cxn ang="0">
                    <a:pos x="19" y="8"/>
                  </a:cxn>
                  <a:cxn ang="0">
                    <a:pos x="13" y="11"/>
                  </a:cxn>
                  <a:cxn ang="0">
                    <a:pos x="8" y="11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2"/>
                  </a:cxn>
                </a:cxnLst>
                <a:rect l="0" t="0" r="r" b="b"/>
                <a:pathLst>
                  <a:path w="70" h="30">
                    <a:moveTo>
                      <a:pt x="0" y="22"/>
                    </a:moveTo>
                    <a:lnTo>
                      <a:pt x="11" y="27"/>
                    </a:lnTo>
                    <a:lnTo>
                      <a:pt x="16" y="30"/>
                    </a:lnTo>
                    <a:lnTo>
                      <a:pt x="19" y="27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2" y="22"/>
                    </a:lnTo>
                    <a:lnTo>
                      <a:pt x="35" y="19"/>
                    </a:lnTo>
                    <a:lnTo>
                      <a:pt x="40" y="25"/>
                    </a:lnTo>
                    <a:lnTo>
                      <a:pt x="40" y="22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8" y="14"/>
                    </a:lnTo>
                    <a:lnTo>
                      <a:pt x="51" y="17"/>
                    </a:lnTo>
                    <a:lnTo>
                      <a:pt x="56" y="17"/>
                    </a:lnTo>
                    <a:lnTo>
                      <a:pt x="62" y="17"/>
                    </a:lnTo>
                    <a:lnTo>
                      <a:pt x="64" y="14"/>
                    </a:lnTo>
                    <a:lnTo>
                      <a:pt x="64" y="8"/>
                    </a:lnTo>
                    <a:lnTo>
                      <a:pt x="70" y="3"/>
                    </a:lnTo>
                    <a:lnTo>
                      <a:pt x="67" y="3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9" y="3"/>
                    </a:lnTo>
                    <a:lnTo>
                      <a:pt x="27" y="6"/>
                    </a:lnTo>
                    <a:lnTo>
                      <a:pt x="24" y="6"/>
                    </a:lnTo>
                    <a:lnTo>
                      <a:pt x="19" y="8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1205"/>
              <p:cNvSpPr>
                <a:spLocks/>
              </p:cNvSpPr>
              <p:nvPr/>
            </p:nvSpPr>
            <p:spPr bwMode="auto">
              <a:xfrm>
                <a:off x="4651483" y="4194106"/>
                <a:ext cx="180613" cy="11809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6"/>
                  </a:cxn>
                  <a:cxn ang="0">
                    <a:pos x="8" y="8"/>
                  </a:cxn>
                  <a:cxn ang="0">
                    <a:pos x="13" y="8"/>
                  </a:cxn>
                  <a:cxn ang="0">
                    <a:pos x="16" y="8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8"/>
                  </a:cxn>
                  <a:cxn ang="0">
                    <a:pos x="43" y="8"/>
                  </a:cxn>
                  <a:cxn ang="0">
                    <a:pos x="46" y="6"/>
                  </a:cxn>
                  <a:cxn ang="0">
                    <a:pos x="59" y="0"/>
                  </a:cxn>
                  <a:cxn ang="0">
                    <a:pos x="67" y="3"/>
                  </a:cxn>
                  <a:cxn ang="0">
                    <a:pos x="70" y="3"/>
                  </a:cxn>
                  <a:cxn ang="0">
                    <a:pos x="75" y="6"/>
                  </a:cxn>
                  <a:cxn ang="0">
                    <a:pos x="78" y="8"/>
                  </a:cxn>
                  <a:cxn ang="0">
                    <a:pos x="75" y="14"/>
                  </a:cxn>
                  <a:cxn ang="0">
                    <a:pos x="70" y="16"/>
                  </a:cxn>
                  <a:cxn ang="0">
                    <a:pos x="70" y="27"/>
                  </a:cxn>
                  <a:cxn ang="0">
                    <a:pos x="67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67" y="38"/>
                  </a:cxn>
                  <a:cxn ang="0">
                    <a:pos x="62" y="35"/>
                  </a:cxn>
                  <a:cxn ang="0">
                    <a:pos x="56" y="38"/>
                  </a:cxn>
                  <a:cxn ang="0">
                    <a:pos x="54" y="41"/>
                  </a:cxn>
                  <a:cxn ang="0">
                    <a:pos x="51" y="43"/>
                  </a:cxn>
                  <a:cxn ang="0">
                    <a:pos x="51" y="49"/>
                  </a:cxn>
                  <a:cxn ang="0">
                    <a:pos x="43" y="49"/>
                  </a:cxn>
                  <a:cxn ang="0">
                    <a:pos x="38" y="49"/>
                  </a:cxn>
                  <a:cxn ang="0">
                    <a:pos x="35" y="51"/>
                  </a:cxn>
                  <a:cxn ang="0">
                    <a:pos x="32" y="49"/>
                  </a:cxn>
                  <a:cxn ang="0">
                    <a:pos x="24" y="49"/>
                  </a:cxn>
                  <a:cxn ang="0">
                    <a:pos x="19" y="51"/>
                  </a:cxn>
                  <a:cxn ang="0">
                    <a:pos x="13" y="51"/>
                  </a:cxn>
                  <a:cxn ang="0">
                    <a:pos x="11" y="49"/>
                  </a:cxn>
                  <a:cxn ang="0">
                    <a:pos x="8" y="38"/>
                  </a:cxn>
                  <a:cxn ang="0">
                    <a:pos x="3" y="33"/>
                  </a:cxn>
                  <a:cxn ang="0">
                    <a:pos x="3" y="27"/>
                  </a:cxn>
                  <a:cxn ang="0">
                    <a:pos x="5" y="22"/>
                  </a:cxn>
                  <a:cxn ang="0">
                    <a:pos x="5" y="16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78" h="51">
                    <a:moveTo>
                      <a:pt x="0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8" y="8"/>
                    </a:lnTo>
                    <a:lnTo>
                      <a:pt x="11" y="6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2" y="11"/>
                    </a:lnTo>
                    <a:lnTo>
                      <a:pt x="24" y="8"/>
                    </a:lnTo>
                    <a:lnTo>
                      <a:pt x="27" y="8"/>
                    </a:lnTo>
                    <a:lnTo>
                      <a:pt x="30" y="8"/>
                    </a:lnTo>
                    <a:lnTo>
                      <a:pt x="32" y="8"/>
                    </a:lnTo>
                    <a:lnTo>
                      <a:pt x="35" y="8"/>
                    </a:lnTo>
                    <a:lnTo>
                      <a:pt x="40" y="8"/>
                    </a:lnTo>
                    <a:lnTo>
                      <a:pt x="43" y="8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54" y="0"/>
                    </a:lnTo>
                    <a:lnTo>
                      <a:pt x="59" y="0"/>
                    </a:lnTo>
                    <a:lnTo>
                      <a:pt x="62" y="0"/>
                    </a:lnTo>
                    <a:lnTo>
                      <a:pt x="67" y="3"/>
                    </a:lnTo>
                    <a:lnTo>
                      <a:pt x="67" y="6"/>
                    </a:lnTo>
                    <a:lnTo>
                      <a:pt x="70" y="3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78" y="6"/>
                    </a:lnTo>
                    <a:lnTo>
                      <a:pt x="78" y="8"/>
                    </a:lnTo>
                    <a:lnTo>
                      <a:pt x="78" y="14"/>
                    </a:lnTo>
                    <a:lnTo>
                      <a:pt x="75" y="14"/>
                    </a:lnTo>
                    <a:lnTo>
                      <a:pt x="73" y="14"/>
                    </a:lnTo>
                    <a:lnTo>
                      <a:pt x="70" y="16"/>
                    </a:lnTo>
                    <a:lnTo>
                      <a:pt x="70" y="25"/>
                    </a:lnTo>
                    <a:lnTo>
                      <a:pt x="70" y="27"/>
                    </a:lnTo>
                    <a:lnTo>
                      <a:pt x="67" y="30"/>
                    </a:lnTo>
                    <a:lnTo>
                      <a:pt x="67" y="30"/>
                    </a:lnTo>
                    <a:lnTo>
                      <a:pt x="70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3" y="38"/>
                    </a:lnTo>
                    <a:lnTo>
                      <a:pt x="70" y="38"/>
                    </a:lnTo>
                    <a:lnTo>
                      <a:pt x="67" y="38"/>
                    </a:lnTo>
                    <a:lnTo>
                      <a:pt x="65" y="35"/>
                    </a:lnTo>
                    <a:lnTo>
                      <a:pt x="62" y="35"/>
                    </a:lnTo>
                    <a:lnTo>
                      <a:pt x="59" y="38"/>
                    </a:lnTo>
                    <a:lnTo>
                      <a:pt x="56" y="38"/>
                    </a:lnTo>
                    <a:lnTo>
                      <a:pt x="54" y="41"/>
                    </a:lnTo>
                    <a:lnTo>
                      <a:pt x="54" y="41"/>
                    </a:lnTo>
                    <a:lnTo>
                      <a:pt x="54" y="41"/>
                    </a:lnTo>
                    <a:lnTo>
                      <a:pt x="51" y="43"/>
                    </a:lnTo>
                    <a:lnTo>
                      <a:pt x="51" y="46"/>
                    </a:lnTo>
                    <a:lnTo>
                      <a:pt x="51" y="49"/>
                    </a:lnTo>
                    <a:lnTo>
                      <a:pt x="48" y="49"/>
                    </a:lnTo>
                    <a:lnTo>
                      <a:pt x="43" y="49"/>
                    </a:lnTo>
                    <a:lnTo>
                      <a:pt x="40" y="51"/>
                    </a:lnTo>
                    <a:lnTo>
                      <a:pt x="38" y="49"/>
                    </a:lnTo>
                    <a:lnTo>
                      <a:pt x="35" y="49"/>
                    </a:lnTo>
                    <a:lnTo>
                      <a:pt x="35" y="51"/>
                    </a:lnTo>
                    <a:lnTo>
                      <a:pt x="32" y="51"/>
                    </a:lnTo>
                    <a:lnTo>
                      <a:pt x="32" y="49"/>
                    </a:lnTo>
                    <a:lnTo>
                      <a:pt x="27" y="49"/>
                    </a:lnTo>
                    <a:lnTo>
                      <a:pt x="24" y="49"/>
                    </a:lnTo>
                    <a:lnTo>
                      <a:pt x="22" y="51"/>
                    </a:lnTo>
                    <a:lnTo>
                      <a:pt x="19" y="51"/>
                    </a:lnTo>
                    <a:lnTo>
                      <a:pt x="13" y="51"/>
                    </a:lnTo>
                    <a:lnTo>
                      <a:pt x="13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11" y="43"/>
                    </a:lnTo>
                    <a:lnTo>
                      <a:pt x="8" y="38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3" y="27"/>
                    </a:lnTo>
                    <a:lnTo>
                      <a:pt x="0" y="27"/>
                    </a:lnTo>
                    <a:lnTo>
                      <a:pt x="5" y="22"/>
                    </a:lnTo>
                    <a:lnTo>
                      <a:pt x="8" y="19"/>
                    </a:lnTo>
                    <a:lnTo>
                      <a:pt x="5" y="16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4E97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1206"/>
              <p:cNvSpPr>
                <a:spLocks/>
              </p:cNvSpPr>
              <p:nvPr/>
            </p:nvSpPr>
            <p:spPr bwMode="auto">
              <a:xfrm>
                <a:off x="4602856" y="4270520"/>
                <a:ext cx="78730" cy="6715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9" y="5"/>
                  </a:cxn>
                  <a:cxn ang="0">
                    <a:pos x="32" y="10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2" y="18"/>
                  </a:cxn>
                  <a:cxn ang="0">
                    <a:pos x="29" y="18"/>
                  </a:cxn>
                  <a:cxn ang="0">
                    <a:pos x="26" y="21"/>
                  </a:cxn>
                  <a:cxn ang="0">
                    <a:pos x="18" y="21"/>
                  </a:cxn>
                  <a:cxn ang="0">
                    <a:pos x="16" y="21"/>
                  </a:cxn>
                  <a:cxn ang="0">
                    <a:pos x="16" y="24"/>
                  </a:cxn>
                  <a:cxn ang="0">
                    <a:pos x="13" y="24"/>
                  </a:cxn>
                  <a:cxn ang="0">
                    <a:pos x="8" y="29"/>
                  </a:cxn>
                  <a:cxn ang="0">
                    <a:pos x="8" y="29"/>
                  </a:cxn>
                  <a:cxn ang="0">
                    <a:pos x="5" y="26"/>
                  </a:cxn>
                  <a:cxn ang="0">
                    <a:pos x="2" y="24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2"/>
                  </a:cxn>
                  <a:cxn ang="0">
                    <a:pos x="16" y="2"/>
                  </a:cxn>
                  <a:cxn ang="0">
                    <a:pos x="18" y="2"/>
                  </a:cxn>
                  <a:cxn ang="0">
                    <a:pos x="21" y="0"/>
                  </a:cxn>
                  <a:cxn ang="0">
                    <a:pos x="24" y="0"/>
                  </a:cxn>
                </a:cxnLst>
                <a:rect l="0" t="0" r="r" b="b"/>
                <a:pathLst>
                  <a:path w="34" h="29">
                    <a:moveTo>
                      <a:pt x="24" y="0"/>
                    </a:moveTo>
                    <a:lnTo>
                      <a:pt x="29" y="5"/>
                    </a:lnTo>
                    <a:lnTo>
                      <a:pt x="32" y="10"/>
                    </a:lnTo>
                    <a:lnTo>
                      <a:pt x="32" y="16"/>
                    </a:lnTo>
                    <a:lnTo>
                      <a:pt x="34" y="18"/>
                    </a:lnTo>
                    <a:lnTo>
                      <a:pt x="32" y="18"/>
                    </a:lnTo>
                    <a:lnTo>
                      <a:pt x="29" y="18"/>
                    </a:lnTo>
                    <a:lnTo>
                      <a:pt x="26" y="21"/>
                    </a:lnTo>
                    <a:lnTo>
                      <a:pt x="18" y="21"/>
                    </a:lnTo>
                    <a:lnTo>
                      <a:pt x="16" y="21"/>
                    </a:lnTo>
                    <a:lnTo>
                      <a:pt x="16" y="24"/>
                    </a:lnTo>
                    <a:lnTo>
                      <a:pt x="13" y="24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5" y="26"/>
                    </a:lnTo>
                    <a:lnTo>
                      <a:pt x="2" y="24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2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1207"/>
              <p:cNvSpPr>
                <a:spLocks/>
              </p:cNvSpPr>
              <p:nvPr/>
            </p:nvSpPr>
            <p:spPr bwMode="auto">
              <a:xfrm>
                <a:off x="4563492" y="4263574"/>
                <a:ext cx="57889" cy="111146"/>
              </a:xfrm>
              <a:custGeom>
                <a:avLst/>
                <a:gdLst/>
                <a:ahLst/>
                <a:cxnLst>
                  <a:cxn ang="0">
                    <a:pos x="17" y="13"/>
                  </a:cxn>
                  <a:cxn ang="0">
                    <a:pos x="17" y="16"/>
                  </a:cxn>
                  <a:cxn ang="0">
                    <a:pos x="17" y="21"/>
                  </a:cxn>
                  <a:cxn ang="0">
                    <a:pos x="19" y="27"/>
                  </a:cxn>
                  <a:cxn ang="0">
                    <a:pos x="22" y="29"/>
                  </a:cxn>
                  <a:cxn ang="0">
                    <a:pos x="25" y="32"/>
                  </a:cxn>
                  <a:cxn ang="0">
                    <a:pos x="25" y="35"/>
                  </a:cxn>
                  <a:cxn ang="0">
                    <a:pos x="22" y="38"/>
                  </a:cxn>
                  <a:cxn ang="0">
                    <a:pos x="17" y="40"/>
                  </a:cxn>
                  <a:cxn ang="0">
                    <a:pos x="17" y="43"/>
                  </a:cxn>
                  <a:cxn ang="0">
                    <a:pos x="14" y="48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9" y="40"/>
                  </a:cxn>
                  <a:cxn ang="0">
                    <a:pos x="3" y="40"/>
                  </a:cxn>
                  <a:cxn ang="0">
                    <a:pos x="0" y="38"/>
                  </a:cxn>
                  <a:cxn ang="0">
                    <a:pos x="3" y="3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3" y="27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3" y="16"/>
                  </a:cxn>
                  <a:cxn ang="0">
                    <a:pos x="3" y="13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4" y="3"/>
                  </a:cxn>
                  <a:cxn ang="0">
                    <a:pos x="17" y="5"/>
                  </a:cxn>
                  <a:cxn ang="0">
                    <a:pos x="17" y="8"/>
                  </a:cxn>
                  <a:cxn ang="0">
                    <a:pos x="17" y="11"/>
                  </a:cxn>
                  <a:cxn ang="0">
                    <a:pos x="17" y="13"/>
                  </a:cxn>
                </a:cxnLst>
                <a:rect l="0" t="0" r="r" b="b"/>
                <a:pathLst>
                  <a:path w="25" h="48">
                    <a:moveTo>
                      <a:pt x="17" y="13"/>
                    </a:moveTo>
                    <a:lnTo>
                      <a:pt x="17" y="16"/>
                    </a:lnTo>
                    <a:lnTo>
                      <a:pt x="17" y="21"/>
                    </a:lnTo>
                    <a:lnTo>
                      <a:pt x="19" y="27"/>
                    </a:lnTo>
                    <a:lnTo>
                      <a:pt x="22" y="29"/>
                    </a:lnTo>
                    <a:lnTo>
                      <a:pt x="25" y="32"/>
                    </a:lnTo>
                    <a:lnTo>
                      <a:pt x="25" y="35"/>
                    </a:lnTo>
                    <a:lnTo>
                      <a:pt x="22" y="38"/>
                    </a:lnTo>
                    <a:lnTo>
                      <a:pt x="17" y="40"/>
                    </a:lnTo>
                    <a:lnTo>
                      <a:pt x="17" y="43"/>
                    </a:lnTo>
                    <a:lnTo>
                      <a:pt x="14" y="48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9" y="40"/>
                    </a:lnTo>
                    <a:lnTo>
                      <a:pt x="3" y="40"/>
                    </a:lnTo>
                    <a:lnTo>
                      <a:pt x="0" y="38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3" y="27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7" y="5"/>
                    </a:lnTo>
                    <a:lnTo>
                      <a:pt x="17" y="8"/>
                    </a:lnTo>
                    <a:lnTo>
                      <a:pt x="17" y="11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Freeform 1208"/>
              <p:cNvSpPr>
                <a:spLocks/>
              </p:cNvSpPr>
              <p:nvPr/>
            </p:nvSpPr>
            <p:spPr bwMode="auto">
              <a:xfrm>
                <a:off x="4540335" y="4126955"/>
                <a:ext cx="129671" cy="16671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1" y="2"/>
                  </a:cxn>
                  <a:cxn ang="0">
                    <a:pos x="27" y="11"/>
                  </a:cxn>
                  <a:cxn ang="0">
                    <a:pos x="35" y="16"/>
                  </a:cxn>
                  <a:cxn ang="0">
                    <a:pos x="32" y="21"/>
                  </a:cxn>
                  <a:cxn ang="0">
                    <a:pos x="37" y="24"/>
                  </a:cxn>
                  <a:cxn ang="0">
                    <a:pos x="43" y="24"/>
                  </a:cxn>
                  <a:cxn ang="0">
                    <a:pos x="51" y="24"/>
                  </a:cxn>
                  <a:cxn ang="0">
                    <a:pos x="48" y="27"/>
                  </a:cxn>
                  <a:cxn ang="0">
                    <a:pos x="48" y="35"/>
                  </a:cxn>
                  <a:cxn ang="0">
                    <a:pos x="53" y="45"/>
                  </a:cxn>
                  <a:cxn ang="0">
                    <a:pos x="53" y="51"/>
                  </a:cxn>
                  <a:cxn ang="0">
                    <a:pos x="51" y="56"/>
                  </a:cxn>
                  <a:cxn ang="0">
                    <a:pos x="51" y="62"/>
                  </a:cxn>
                  <a:cxn ang="0">
                    <a:pos x="45" y="64"/>
                  </a:cxn>
                  <a:cxn ang="0">
                    <a:pos x="37" y="64"/>
                  </a:cxn>
                  <a:cxn ang="0">
                    <a:pos x="32" y="67"/>
                  </a:cxn>
                  <a:cxn ang="0">
                    <a:pos x="29" y="70"/>
                  </a:cxn>
                  <a:cxn ang="0">
                    <a:pos x="27" y="70"/>
                  </a:cxn>
                  <a:cxn ang="0">
                    <a:pos x="27" y="64"/>
                  </a:cxn>
                  <a:cxn ang="0">
                    <a:pos x="21" y="62"/>
                  </a:cxn>
                  <a:cxn ang="0">
                    <a:pos x="19" y="59"/>
                  </a:cxn>
                  <a:cxn ang="0">
                    <a:pos x="21" y="56"/>
                  </a:cxn>
                  <a:cxn ang="0">
                    <a:pos x="19" y="51"/>
                  </a:cxn>
                  <a:cxn ang="0">
                    <a:pos x="13" y="48"/>
                  </a:cxn>
                  <a:cxn ang="0">
                    <a:pos x="10" y="45"/>
                  </a:cxn>
                  <a:cxn ang="0">
                    <a:pos x="10" y="43"/>
                  </a:cxn>
                  <a:cxn ang="0">
                    <a:pos x="8" y="35"/>
                  </a:cxn>
                  <a:cxn ang="0">
                    <a:pos x="10" y="35"/>
                  </a:cxn>
                  <a:cxn ang="0">
                    <a:pos x="10" y="32"/>
                  </a:cxn>
                  <a:cxn ang="0">
                    <a:pos x="2" y="29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2" y="21"/>
                  </a:cxn>
                  <a:cxn ang="0">
                    <a:pos x="5" y="16"/>
                  </a:cxn>
                  <a:cxn ang="0">
                    <a:pos x="8" y="16"/>
                  </a:cxn>
                  <a:cxn ang="0">
                    <a:pos x="2" y="13"/>
                  </a:cxn>
                  <a:cxn ang="0">
                    <a:pos x="0" y="5"/>
                  </a:cxn>
                </a:cxnLst>
                <a:rect l="0" t="0" r="r" b="b"/>
                <a:pathLst>
                  <a:path w="56" h="72">
                    <a:moveTo>
                      <a:pt x="0" y="5"/>
                    </a:moveTo>
                    <a:lnTo>
                      <a:pt x="2" y="5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7" y="8"/>
                    </a:lnTo>
                    <a:lnTo>
                      <a:pt x="27" y="11"/>
                    </a:lnTo>
                    <a:lnTo>
                      <a:pt x="29" y="13"/>
                    </a:lnTo>
                    <a:lnTo>
                      <a:pt x="35" y="16"/>
                    </a:lnTo>
                    <a:lnTo>
                      <a:pt x="32" y="19"/>
                    </a:lnTo>
                    <a:lnTo>
                      <a:pt x="32" y="21"/>
                    </a:lnTo>
                    <a:lnTo>
                      <a:pt x="37" y="21"/>
                    </a:lnTo>
                    <a:lnTo>
                      <a:pt x="37" y="24"/>
                    </a:lnTo>
                    <a:lnTo>
                      <a:pt x="40" y="24"/>
                    </a:lnTo>
                    <a:lnTo>
                      <a:pt x="43" y="24"/>
                    </a:lnTo>
                    <a:lnTo>
                      <a:pt x="45" y="21"/>
                    </a:lnTo>
                    <a:lnTo>
                      <a:pt x="51" y="24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51" y="32"/>
                    </a:lnTo>
                    <a:lnTo>
                      <a:pt x="48" y="35"/>
                    </a:lnTo>
                    <a:lnTo>
                      <a:pt x="48" y="40"/>
                    </a:lnTo>
                    <a:lnTo>
                      <a:pt x="53" y="45"/>
                    </a:lnTo>
                    <a:lnTo>
                      <a:pt x="56" y="48"/>
                    </a:lnTo>
                    <a:lnTo>
                      <a:pt x="53" y="51"/>
                    </a:lnTo>
                    <a:lnTo>
                      <a:pt x="48" y="56"/>
                    </a:lnTo>
                    <a:lnTo>
                      <a:pt x="51" y="56"/>
                    </a:lnTo>
                    <a:lnTo>
                      <a:pt x="51" y="59"/>
                    </a:lnTo>
                    <a:lnTo>
                      <a:pt x="51" y="62"/>
                    </a:lnTo>
                    <a:lnTo>
                      <a:pt x="48" y="62"/>
                    </a:lnTo>
                    <a:lnTo>
                      <a:pt x="45" y="64"/>
                    </a:lnTo>
                    <a:lnTo>
                      <a:pt x="43" y="64"/>
                    </a:lnTo>
                    <a:lnTo>
                      <a:pt x="37" y="64"/>
                    </a:lnTo>
                    <a:lnTo>
                      <a:pt x="35" y="67"/>
                    </a:lnTo>
                    <a:lnTo>
                      <a:pt x="32" y="67"/>
                    </a:lnTo>
                    <a:lnTo>
                      <a:pt x="29" y="70"/>
                    </a:lnTo>
                    <a:lnTo>
                      <a:pt x="29" y="70"/>
                    </a:lnTo>
                    <a:lnTo>
                      <a:pt x="27" y="72"/>
                    </a:lnTo>
                    <a:lnTo>
                      <a:pt x="27" y="70"/>
                    </a:lnTo>
                    <a:lnTo>
                      <a:pt x="27" y="67"/>
                    </a:lnTo>
                    <a:lnTo>
                      <a:pt x="27" y="64"/>
                    </a:lnTo>
                    <a:lnTo>
                      <a:pt x="24" y="62"/>
                    </a:lnTo>
                    <a:lnTo>
                      <a:pt x="21" y="62"/>
                    </a:lnTo>
                    <a:lnTo>
                      <a:pt x="21" y="59"/>
                    </a:lnTo>
                    <a:lnTo>
                      <a:pt x="19" y="59"/>
                    </a:lnTo>
                    <a:lnTo>
                      <a:pt x="19" y="56"/>
                    </a:lnTo>
                    <a:lnTo>
                      <a:pt x="21" y="56"/>
                    </a:lnTo>
                    <a:lnTo>
                      <a:pt x="21" y="51"/>
                    </a:lnTo>
                    <a:lnTo>
                      <a:pt x="19" y="51"/>
                    </a:lnTo>
                    <a:lnTo>
                      <a:pt x="16" y="48"/>
                    </a:lnTo>
                    <a:lnTo>
                      <a:pt x="13" y="48"/>
                    </a:lnTo>
                    <a:lnTo>
                      <a:pt x="10" y="48"/>
                    </a:lnTo>
                    <a:lnTo>
                      <a:pt x="10" y="45"/>
                    </a:lnTo>
                    <a:lnTo>
                      <a:pt x="8" y="43"/>
                    </a:lnTo>
                    <a:lnTo>
                      <a:pt x="10" y="43"/>
                    </a:lnTo>
                    <a:lnTo>
                      <a:pt x="8" y="37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5" y="24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5" y="16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84E9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1209"/>
              <p:cNvSpPr>
                <a:spLocks/>
              </p:cNvSpPr>
              <p:nvPr/>
            </p:nvSpPr>
            <p:spPr bwMode="auto">
              <a:xfrm>
                <a:off x="4533389" y="4219577"/>
                <a:ext cx="55573" cy="69466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13" y="27"/>
                  </a:cxn>
                  <a:cxn ang="0">
                    <a:pos x="13" y="22"/>
                  </a:cxn>
                  <a:cxn ang="0">
                    <a:pos x="16" y="19"/>
                  </a:cxn>
                  <a:cxn ang="0">
                    <a:pos x="19" y="19"/>
                  </a:cxn>
                  <a:cxn ang="0">
                    <a:pos x="19" y="22"/>
                  </a:cxn>
                  <a:cxn ang="0">
                    <a:pos x="22" y="19"/>
                  </a:cxn>
                  <a:cxn ang="0">
                    <a:pos x="22" y="16"/>
                  </a:cxn>
                  <a:cxn ang="0">
                    <a:pos x="24" y="16"/>
                  </a:cxn>
                  <a:cxn ang="0">
                    <a:pos x="24" y="11"/>
                  </a:cxn>
                  <a:cxn ang="0">
                    <a:pos x="22" y="11"/>
                  </a:cxn>
                  <a:cxn ang="0">
                    <a:pos x="19" y="8"/>
                  </a:cxn>
                  <a:cxn ang="0">
                    <a:pos x="16" y="8"/>
                  </a:cxn>
                  <a:cxn ang="0">
                    <a:pos x="13" y="8"/>
                  </a:cxn>
                  <a:cxn ang="0">
                    <a:pos x="13" y="5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8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8" y="5"/>
                  </a:cxn>
                  <a:cxn ang="0">
                    <a:pos x="8" y="8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3" y="11"/>
                  </a:cxn>
                  <a:cxn ang="0">
                    <a:pos x="3" y="16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8" y="27"/>
                  </a:cxn>
                  <a:cxn ang="0">
                    <a:pos x="8" y="30"/>
                  </a:cxn>
                  <a:cxn ang="0">
                    <a:pos x="13" y="30"/>
                  </a:cxn>
                </a:cxnLst>
                <a:rect l="0" t="0" r="r" b="b"/>
                <a:pathLst>
                  <a:path w="24" h="30">
                    <a:moveTo>
                      <a:pt x="13" y="30"/>
                    </a:moveTo>
                    <a:lnTo>
                      <a:pt x="13" y="27"/>
                    </a:lnTo>
                    <a:lnTo>
                      <a:pt x="13" y="22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19"/>
                    </a:lnTo>
                    <a:lnTo>
                      <a:pt x="22" y="16"/>
                    </a:lnTo>
                    <a:lnTo>
                      <a:pt x="24" y="16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19" y="8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13" y="5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3" y="11"/>
                    </a:lnTo>
                    <a:lnTo>
                      <a:pt x="3" y="16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1210"/>
              <p:cNvSpPr>
                <a:spLocks noEditPoints="1"/>
              </p:cNvSpPr>
              <p:nvPr/>
            </p:nvSpPr>
            <p:spPr bwMode="auto">
              <a:xfrm>
                <a:off x="4385193" y="4120009"/>
                <a:ext cx="173667" cy="131987"/>
              </a:xfrm>
              <a:custGeom>
                <a:avLst/>
                <a:gdLst/>
                <a:ahLst/>
                <a:cxnLst>
                  <a:cxn ang="0">
                    <a:pos x="27" y="7"/>
                  </a:cxn>
                  <a:cxn ang="0">
                    <a:pos x="27" y="7"/>
                  </a:cxn>
                  <a:cxn ang="0">
                    <a:pos x="25" y="3"/>
                  </a:cxn>
                  <a:cxn ang="0">
                    <a:pos x="22" y="3"/>
                  </a:cxn>
                  <a:cxn ang="0">
                    <a:pos x="17" y="2"/>
                  </a:cxn>
                  <a:cxn ang="0">
                    <a:pos x="14" y="0"/>
                  </a:cxn>
                  <a:cxn ang="0">
                    <a:pos x="9" y="3"/>
                  </a:cxn>
                  <a:cxn ang="0">
                    <a:pos x="6" y="6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4" y="6"/>
                  </a:cxn>
                  <a:cxn ang="0">
                    <a:pos x="7" y="8"/>
                  </a:cxn>
                  <a:cxn ang="0">
                    <a:pos x="9" y="12"/>
                  </a:cxn>
                  <a:cxn ang="0">
                    <a:pos x="10" y="13"/>
                  </a:cxn>
                  <a:cxn ang="0">
                    <a:pos x="9" y="15"/>
                  </a:cxn>
                  <a:cxn ang="0">
                    <a:pos x="12" y="16"/>
                  </a:cxn>
                  <a:cxn ang="0">
                    <a:pos x="14" y="17"/>
                  </a:cxn>
                  <a:cxn ang="0">
                    <a:pos x="20" y="21"/>
                  </a:cxn>
                  <a:cxn ang="0">
                    <a:pos x="19" y="21"/>
                  </a:cxn>
                  <a:cxn ang="0">
                    <a:pos x="20" y="20"/>
                  </a:cxn>
                  <a:cxn ang="0">
                    <a:pos x="12" y="12"/>
                  </a:cxn>
                  <a:cxn ang="0">
                    <a:pos x="12" y="10"/>
                  </a:cxn>
                  <a:cxn ang="0">
                    <a:pos x="10" y="8"/>
                  </a:cxn>
                  <a:cxn ang="0">
                    <a:pos x="11" y="6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7" y="6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4" y="7"/>
                  </a:cxn>
                  <a:cxn ang="0">
                    <a:pos x="26" y="9"/>
                  </a:cxn>
                  <a:cxn ang="0">
                    <a:pos x="18" y="21"/>
                  </a:cxn>
                  <a:cxn ang="0">
                    <a:pos x="15" y="19"/>
                  </a:cxn>
                  <a:cxn ang="0">
                    <a:pos x="15" y="19"/>
                  </a:cxn>
                  <a:cxn ang="0">
                    <a:pos x="17" y="19"/>
                  </a:cxn>
                  <a:cxn ang="0">
                    <a:pos x="15" y="18"/>
                  </a:cxn>
                  <a:cxn ang="0">
                    <a:pos x="9" y="13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8" y="15"/>
                  </a:cxn>
                  <a:cxn ang="0">
                    <a:pos x="6" y="12"/>
                  </a:cxn>
                  <a:cxn ang="0">
                    <a:pos x="4" y="9"/>
                  </a:cxn>
                  <a:cxn ang="0">
                    <a:pos x="5" y="11"/>
                  </a:cxn>
                  <a:cxn ang="0">
                    <a:pos x="4" y="9"/>
                  </a:cxn>
                  <a:cxn ang="0">
                    <a:pos x="5" y="10"/>
                  </a:cxn>
                  <a:cxn ang="0">
                    <a:pos x="4" y="7"/>
                  </a:cxn>
                </a:cxnLst>
                <a:rect l="0" t="0" r="r" b="b"/>
                <a:pathLst>
                  <a:path w="28" h="21">
                    <a:moveTo>
                      <a:pt x="26" y="9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9"/>
                      <a:pt x="26" y="9"/>
                      <a:pt x="26" y="9"/>
                    </a:cubicBezTo>
                    <a:close/>
                    <a:moveTo>
                      <a:pt x="16" y="20"/>
                    </a:moveTo>
                    <a:cubicBezTo>
                      <a:pt x="16" y="20"/>
                      <a:pt x="17" y="20"/>
                      <a:pt x="17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6" y="20"/>
                      <a:pt x="16" y="20"/>
                      <a:pt x="16" y="20"/>
                    </a:cubicBezTo>
                    <a:close/>
                    <a:moveTo>
                      <a:pt x="15" y="19"/>
                    </a:move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  <a:moveTo>
                      <a:pt x="15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lose/>
                    <a:moveTo>
                      <a:pt x="7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2"/>
                      <a:pt x="7" y="12"/>
                      <a:pt x="7" y="12"/>
                    </a:cubicBezTo>
                    <a:close/>
                    <a:moveTo>
                      <a:pt x="7" y="10"/>
                    </a:move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lose/>
                    <a:moveTo>
                      <a:pt x="7" y="13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3"/>
                      <a:pt x="7" y="13"/>
                      <a:pt x="7" y="13"/>
                    </a:cubicBezTo>
                    <a:close/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lose/>
                    <a:moveTo>
                      <a:pt x="4" y="9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  <a:moveTo>
                      <a:pt x="5" y="7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1211"/>
              <p:cNvSpPr>
                <a:spLocks/>
              </p:cNvSpPr>
              <p:nvPr/>
            </p:nvSpPr>
            <p:spPr bwMode="auto">
              <a:xfrm>
                <a:off x="4445398" y="4157058"/>
                <a:ext cx="118094" cy="106515"/>
              </a:xfrm>
              <a:custGeom>
                <a:avLst/>
                <a:gdLst/>
                <a:ahLst/>
                <a:cxnLst>
                  <a:cxn ang="0">
                    <a:pos x="27" y="38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6" y="11"/>
                  </a:cxn>
                  <a:cxn ang="0">
                    <a:pos x="0" y="8"/>
                  </a:cxn>
                  <a:cxn ang="0">
                    <a:pos x="3" y="6"/>
                  </a:cxn>
                  <a:cxn ang="0">
                    <a:pos x="3" y="0"/>
                  </a:cxn>
                  <a:cxn ang="0">
                    <a:pos x="9" y="6"/>
                  </a:cxn>
                  <a:cxn ang="0">
                    <a:pos x="9" y="3"/>
                  </a:cxn>
                  <a:cxn ang="0">
                    <a:pos x="14" y="3"/>
                  </a:cxn>
                  <a:cxn ang="0">
                    <a:pos x="17" y="3"/>
                  </a:cxn>
                  <a:cxn ang="0">
                    <a:pos x="19" y="3"/>
                  </a:cxn>
                  <a:cxn ang="0">
                    <a:pos x="25" y="3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3"/>
                  </a:cxn>
                  <a:cxn ang="0">
                    <a:pos x="43" y="6"/>
                  </a:cxn>
                  <a:cxn ang="0">
                    <a:pos x="46" y="8"/>
                  </a:cxn>
                  <a:cxn ang="0">
                    <a:pos x="46" y="11"/>
                  </a:cxn>
                  <a:cxn ang="0">
                    <a:pos x="43" y="16"/>
                  </a:cxn>
                  <a:cxn ang="0">
                    <a:pos x="51" y="19"/>
                  </a:cxn>
                  <a:cxn ang="0">
                    <a:pos x="51" y="22"/>
                  </a:cxn>
                  <a:cxn ang="0">
                    <a:pos x="49" y="22"/>
                  </a:cxn>
                  <a:cxn ang="0">
                    <a:pos x="51" y="30"/>
                  </a:cxn>
                  <a:cxn ang="0">
                    <a:pos x="46" y="30"/>
                  </a:cxn>
                  <a:cxn ang="0">
                    <a:pos x="43" y="30"/>
                  </a:cxn>
                  <a:cxn ang="0">
                    <a:pos x="46" y="32"/>
                  </a:cxn>
                  <a:cxn ang="0">
                    <a:pos x="43" y="35"/>
                  </a:cxn>
                  <a:cxn ang="0">
                    <a:pos x="41" y="38"/>
                  </a:cxn>
                  <a:cxn ang="0">
                    <a:pos x="38" y="46"/>
                  </a:cxn>
                  <a:cxn ang="0">
                    <a:pos x="35" y="41"/>
                  </a:cxn>
                  <a:cxn ang="0">
                    <a:pos x="30" y="41"/>
                  </a:cxn>
                  <a:cxn ang="0">
                    <a:pos x="27" y="41"/>
                  </a:cxn>
                </a:cxnLst>
                <a:rect l="0" t="0" r="r" b="b"/>
                <a:pathLst>
                  <a:path w="51" h="46">
                    <a:moveTo>
                      <a:pt x="27" y="41"/>
                    </a:moveTo>
                    <a:lnTo>
                      <a:pt x="27" y="38"/>
                    </a:lnTo>
                    <a:lnTo>
                      <a:pt x="19" y="27"/>
                    </a:lnTo>
                    <a:lnTo>
                      <a:pt x="9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30" y="3"/>
                    </a:lnTo>
                    <a:lnTo>
                      <a:pt x="33" y="3"/>
                    </a:lnTo>
                    <a:lnTo>
                      <a:pt x="35" y="6"/>
                    </a:lnTo>
                    <a:lnTo>
                      <a:pt x="38" y="3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3" y="8"/>
                    </a:lnTo>
                    <a:lnTo>
                      <a:pt x="46" y="8"/>
                    </a:lnTo>
                    <a:lnTo>
                      <a:pt x="49" y="8"/>
                    </a:lnTo>
                    <a:lnTo>
                      <a:pt x="46" y="11"/>
                    </a:lnTo>
                    <a:lnTo>
                      <a:pt x="43" y="14"/>
                    </a:lnTo>
                    <a:lnTo>
                      <a:pt x="43" y="16"/>
                    </a:lnTo>
                    <a:lnTo>
                      <a:pt x="49" y="19"/>
                    </a:lnTo>
                    <a:lnTo>
                      <a:pt x="51" y="19"/>
                    </a:lnTo>
                    <a:lnTo>
                      <a:pt x="51" y="22"/>
                    </a:lnTo>
                    <a:lnTo>
                      <a:pt x="51" y="22"/>
                    </a:lnTo>
                    <a:lnTo>
                      <a:pt x="49" y="22"/>
                    </a:lnTo>
                    <a:lnTo>
                      <a:pt x="49" y="22"/>
                    </a:lnTo>
                    <a:lnTo>
                      <a:pt x="49" y="24"/>
                    </a:lnTo>
                    <a:lnTo>
                      <a:pt x="51" y="30"/>
                    </a:lnTo>
                    <a:lnTo>
                      <a:pt x="49" y="30"/>
                    </a:lnTo>
                    <a:lnTo>
                      <a:pt x="46" y="30"/>
                    </a:lnTo>
                    <a:lnTo>
                      <a:pt x="43" y="27"/>
                    </a:lnTo>
                    <a:lnTo>
                      <a:pt x="43" y="30"/>
                    </a:lnTo>
                    <a:lnTo>
                      <a:pt x="43" y="30"/>
                    </a:lnTo>
                    <a:lnTo>
                      <a:pt x="46" y="32"/>
                    </a:lnTo>
                    <a:lnTo>
                      <a:pt x="46" y="35"/>
                    </a:lnTo>
                    <a:lnTo>
                      <a:pt x="43" y="35"/>
                    </a:lnTo>
                    <a:lnTo>
                      <a:pt x="43" y="35"/>
                    </a:lnTo>
                    <a:lnTo>
                      <a:pt x="41" y="38"/>
                    </a:lnTo>
                    <a:lnTo>
                      <a:pt x="41" y="43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5" y="41"/>
                    </a:lnTo>
                    <a:lnTo>
                      <a:pt x="33" y="43"/>
                    </a:lnTo>
                    <a:lnTo>
                      <a:pt x="30" y="41"/>
                    </a:lnTo>
                    <a:lnTo>
                      <a:pt x="27" y="41"/>
                    </a:lnTo>
                    <a:lnTo>
                      <a:pt x="27" y="4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1212"/>
              <p:cNvSpPr>
                <a:spLocks/>
              </p:cNvSpPr>
              <p:nvPr/>
            </p:nvSpPr>
            <p:spPr bwMode="auto">
              <a:xfrm>
                <a:off x="4385193" y="4101484"/>
                <a:ext cx="85675" cy="55573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24"/>
                  </a:cxn>
                  <a:cxn ang="0">
                    <a:pos x="8" y="22"/>
                  </a:cxn>
                  <a:cxn ang="0">
                    <a:pos x="10" y="22"/>
                  </a:cxn>
                  <a:cxn ang="0">
                    <a:pos x="16" y="24"/>
                  </a:cxn>
                  <a:cxn ang="0">
                    <a:pos x="18" y="24"/>
                  </a:cxn>
                  <a:cxn ang="0">
                    <a:pos x="18" y="19"/>
                  </a:cxn>
                  <a:cxn ang="0">
                    <a:pos x="24" y="16"/>
                  </a:cxn>
                  <a:cxn ang="0">
                    <a:pos x="24" y="13"/>
                  </a:cxn>
                  <a:cxn ang="0">
                    <a:pos x="32" y="8"/>
                  </a:cxn>
                  <a:cxn ang="0">
                    <a:pos x="37" y="8"/>
                  </a:cxn>
                  <a:cxn ang="0">
                    <a:pos x="37" y="3"/>
                  </a:cxn>
                  <a:cxn ang="0">
                    <a:pos x="35" y="0"/>
                  </a:cxn>
                  <a:cxn ang="0">
                    <a:pos x="32" y="0"/>
                  </a:cxn>
                  <a:cxn ang="0">
                    <a:pos x="26" y="3"/>
                  </a:cxn>
                  <a:cxn ang="0">
                    <a:pos x="24" y="3"/>
                  </a:cxn>
                  <a:cxn ang="0">
                    <a:pos x="21" y="3"/>
                  </a:cxn>
                  <a:cxn ang="0">
                    <a:pos x="18" y="5"/>
                  </a:cxn>
                  <a:cxn ang="0">
                    <a:pos x="16" y="5"/>
                  </a:cxn>
                  <a:cxn ang="0">
                    <a:pos x="13" y="5"/>
                  </a:cxn>
                  <a:cxn ang="0">
                    <a:pos x="10" y="5"/>
                  </a:cxn>
                  <a:cxn ang="0">
                    <a:pos x="5" y="5"/>
                  </a:cxn>
                  <a:cxn ang="0">
                    <a:pos x="2" y="5"/>
                  </a:cxn>
                  <a:cxn ang="0">
                    <a:pos x="0" y="8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2" y="19"/>
                  </a:cxn>
                  <a:cxn ang="0">
                    <a:pos x="2" y="22"/>
                  </a:cxn>
                  <a:cxn ang="0">
                    <a:pos x="0" y="22"/>
                  </a:cxn>
                  <a:cxn ang="0">
                    <a:pos x="0" y="24"/>
                  </a:cxn>
                </a:cxnLst>
                <a:rect l="0" t="0" r="r" b="b"/>
                <a:pathLst>
                  <a:path w="37" h="24">
                    <a:moveTo>
                      <a:pt x="0" y="24"/>
                    </a:moveTo>
                    <a:lnTo>
                      <a:pt x="5" y="24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6" y="24"/>
                    </a:lnTo>
                    <a:lnTo>
                      <a:pt x="18" y="24"/>
                    </a:lnTo>
                    <a:lnTo>
                      <a:pt x="18" y="19"/>
                    </a:lnTo>
                    <a:lnTo>
                      <a:pt x="24" y="16"/>
                    </a:lnTo>
                    <a:lnTo>
                      <a:pt x="24" y="13"/>
                    </a:lnTo>
                    <a:lnTo>
                      <a:pt x="32" y="8"/>
                    </a:lnTo>
                    <a:lnTo>
                      <a:pt x="37" y="8"/>
                    </a:lnTo>
                    <a:lnTo>
                      <a:pt x="37" y="3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6" y="3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1213"/>
              <p:cNvSpPr>
                <a:spLocks/>
              </p:cNvSpPr>
              <p:nvPr/>
            </p:nvSpPr>
            <p:spPr bwMode="auto">
              <a:xfrm>
                <a:off x="4267101" y="4008863"/>
                <a:ext cx="217662" cy="104200"/>
              </a:xfrm>
              <a:custGeom>
                <a:avLst/>
                <a:gdLst/>
                <a:ahLst/>
                <a:cxnLst>
                  <a:cxn ang="0">
                    <a:pos x="56" y="45"/>
                  </a:cxn>
                  <a:cxn ang="0">
                    <a:pos x="64" y="45"/>
                  </a:cxn>
                  <a:cxn ang="0">
                    <a:pos x="69" y="45"/>
                  </a:cxn>
                  <a:cxn ang="0">
                    <a:pos x="75" y="43"/>
                  </a:cxn>
                  <a:cxn ang="0">
                    <a:pos x="83" y="40"/>
                  </a:cxn>
                  <a:cxn ang="0">
                    <a:pos x="88" y="37"/>
                  </a:cxn>
                  <a:cxn ang="0">
                    <a:pos x="88" y="32"/>
                  </a:cxn>
                  <a:cxn ang="0">
                    <a:pos x="86" y="27"/>
                  </a:cxn>
                  <a:cxn ang="0">
                    <a:pos x="91" y="24"/>
                  </a:cxn>
                  <a:cxn ang="0">
                    <a:pos x="94" y="19"/>
                  </a:cxn>
                  <a:cxn ang="0">
                    <a:pos x="91" y="8"/>
                  </a:cxn>
                  <a:cxn ang="0">
                    <a:pos x="83" y="5"/>
                  </a:cxn>
                  <a:cxn ang="0">
                    <a:pos x="77" y="5"/>
                  </a:cxn>
                  <a:cxn ang="0">
                    <a:pos x="69" y="2"/>
                  </a:cxn>
                  <a:cxn ang="0">
                    <a:pos x="64" y="2"/>
                  </a:cxn>
                  <a:cxn ang="0">
                    <a:pos x="64" y="8"/>
                  </a:cxn>
                  <a:cxn ang="0">
                    <a:pos x="59" y="8"/>
                  </a:cxn>
                  <a:cxn ang="0">
                    <a:pos x="48" y="5"/>
                  </a:cxn>
                  <a:cxn ang="0">
                    <a:pos x="48" y="11"/>
                  </a:cxn>
                  <a:cxn ang="0">
                    <a:pos x="45" y="13"/>
                  </a:cxn>
                  <a:cxn ang="0">
                    <a:pos x="37" y="19"/>
                  </a:cxn>
                  <a:cxn ang="0">
                    <a:pos x="43" y="21"/>
                  </a:cxn>
                  <a:cxn ang="0">
                    <a:pos x="40" y="27"/>
                  </a:cxn>
                  <a:cxn ang="0">
                    <a:pos x="34" y="24"/>
                  </a:cxn>
                  <a:cxn ang="0">
                    <a:pos x="29" y="24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3" y="27"/>
                  </a:cxn>
                  <a:cxn ang="0">
                    <a:pos x="10" y="27"/>
                  </a:cxn>
                  <a:cxn ang="0">
                    <a:pos x="5" y="27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0" y="29"/>
                  </a:cxn>
                  <a:cxn ang="0">
                    <a:pos x="2" y="35"/>
                  </a:cxn>
                  <a:cxn ang="0">
                    <a:pos x="5" y="35"/>
                  </a:cxn>
                  <a:cxn ang="0">
                    <a:pos x="10" y="35"/>
                  </a:cxn>
                  <a:cxn ang="0">
                    <a:pos x="13" y="37"/>
                  </a:cxn>
                  <a:cxn ang="0">
                    <a:pos x="18" y="37"/>
                  </a:cxn>
                  <a:cxn ang="0">
                    <a:pos x="29" y="35"/>
                  </a:cxn>
                  <a:cxn ang="0">
                    <a:pos x="32" y="37"/>
                  </a:cxn>
                  <a:cxn ang="0">
                    <a:pos x="48" y="43"/>
                  </a:cxn>
                  <a:cxn ang="0">
                    <a:pos x="53" y="45"/>
                  </a:cxn>
                </a:cxnLst>
                <a:rect l="0" t="0" r="r" b="b"/>
                <a:pathLst>
                  <a:path w="94" h="45">
                    <a:moveTo>
                      <a:pt x="53" y="45"/>
                    </a:moveTo>
                    <a:lnTo>
                      <a:pt x="56" y="45"/>
                    </a:lnTo>
                    <a:lnTo>
                      <a:pt x="61" y="45"/>
                    </a:lnTo>
                    <a:lnTo>
                      <a:pt x="64" y="45"/>
                    </a:lnTo>
                    <a:lnTo>
                      <a:pt x="67" y="45"/>
                    </a:lnTo>
                    <a:lnTo>
                      <a:pt x="69" y="45"/>
                    </a:lnTo>
                    <a:lnTo>
                      <a:pt x="72" y="43"/>
                    </a:lnTo>
                    <a:lnTo>
                      <a:pt x="75" y="43"/>
                    </a:lnTo>
                    <a:lnTo>
                      <a:pt x="77" y="43"/>
                    </a:lnTo>
                    <a:lnTo>
                      <a:pt x="83" y="40"/>
                    </a:lnTo>
                    <a:lnTo>
                      <a:pt x="86" y="40"/>
                    </a:lnTo>
                    <a:lnTo>
                      <a:pt x="88" y="37"/>
                    </a:lnTo>
                    <a:lnTo>
                      <a:pt x="86" y="35"/>
                    </a:lnTo>
                    <a:lnTo>
                      <a:pt x="88" y="32"/>
                    </a:lnTo>
                    <a:lnTo>
                      <a:pt x="88" y="29"/>
                    </a:lnTo>
                    <a:lnTo>
                      <a:pt x="86" y="27"/>
                    </a:lnTo>
                    <a:lnTo>
                      <a:pt x="86" y="24"/>
                    </a:lnTo>
                    <a:lnTo>
                      <a:pt x="91" y="24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1" y="11"/>
                    </a:lnTo>
                    <a:lnTo>
                      <a:pt x="91" y="8"/>
                    </a:lnTo>
                    <a:lnTo>
                      <a:pt x="86" y="5"/>
                    </a:lnTo>
                    <a:lnTo>
                      <a:pt x="83" y="5"/>
                    </a:lnTo>
                    <a:lnTo>
                      <a:pt x="80" y="5"/>
                    </a:lnTo>
                    <a:lnTo>
                      <a:pt x="77" y="5"/>
                    </a:lnTo>
                    <a:lnTo>
                      <a:pt x="72" y="2"/>
                    </a:lnTo>
                    <a:lnTo>
                      <a:pt x="69" y="2"/>
                    </a:lnTo>
                    <a:lnTo>
                      <a:pt x="67" y="0"/>
                    </a:lnTo>
                    <a:lnTo>
                      <a:pt x="64" y="2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51" y="5"/>
                    </a:lnTo>
                    <a:lnTo>
                      <a:pt x="48" y="5"/>
                    </a:lnTo>
                    <a:lnTo>
                      <a:pt x="48" y="8"/>
                    </a:lnTo>
                    <a:lnTo>
                      <a:pt x="48" y="11"/>
                    </a:lnTo>
                    <a:lnTo>
                      <a:pt x="45" y="11"/>
                    </a:lnTo>
                    <a:lnTo>
                      <a:pt x="45" y="13"/>
                    </a:lnTo>
                    <a:lnTo>
                      <a:pt x="43" y="13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43" y="21"/>
                    </a:lnTo>
                    <a:lnTo>
                      <a:pt x="43" y="24"/>
                    </a:lnTo>
                    <a:lnTo>
                      <a:pt x="40" y="27"/>
                    </a:lnTo>
                    <a:lnTo>
                      <a:pt x="37" y="24"/>
                    </a:lnTo>
                    <a:lnTo>
                      <a:pt x="34" y="24"/>
                    </a:lnTo>
                    <a:lnTo>
                      <a:pt x="32" y="24"/>
                    </a:lnTo>
                    <a:lnTo>
                      <a:pt x="29" y="24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1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3" y="27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8" y="29"/>
                    </a:lnTo>
                    <a:lnTo>
                      <a:pt x="5" y="27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2" y="32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5" y="35"/>
                    </a:lnTo>
                    <a:lnTo>
                      <a:pt x="8" y="37"/>
                    </a:lnTo>
                    <a:lnTo>
                      <a:pt x="10" y="35"/>
                    </a:lnTo>
                    <a:lnTo>
                      <a:pt x="13" y="35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8" y="37"/>
                    </a:lnTo>
                    <a:lnTo>
                      <a:pt x="24" y="35"/>
                    </a:lnTo>
                    <a:lnTo>
                      <a:pt x="29" y="35"/>
                    </a:lnTo>
                    <a:lnTo>
                      <a:pt x="32" y="35"/>
                    </a:lnTo>
                    <a:lnTo>
                      <a:pt x="32" y="37"/>
                    </a:lnTo>
                    <a:lnTo>
                      <a:pt x="40" y="40"/>
                    </a:lnTo>
                    <a:lnTo>
                      <a:pt x="48" y="43"/>
                    </a:lnTo>
                    <a:lnTo>
                      <a:pt x="51" y="43"/>
                    </a:lnTo>
                    <a:lnTo>
                      <a:pt x="53" y="45"/>
                    </a:lnTo>
                    <a:lnTo>
                      <a:pt x="53" y="45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Freeform 1214"/>
              <p:cNvSpPr>
                <a:spLocks/>
              </p:cNvSpPr>
              <p:nvPr/>
            </p:nvSpPr>
            <p:spPr bwMode="auto">
              <a:xfrm>
                <a:off x="4385193" y="3758784"/>
                <a:ext cx="291759" cy="243133"/>
              </a:xfrm>
              <a:custGeom>
                <a:avLst/>
                <a:gdLst/>
                <a:ahLst/>
                <a:cxnLst>
                  <a:cxn ang="0">
                    <a:pos x="75" y="105"/>
                  </a:cxn>
                  <a:cxn ang="0">
                    <a:pos x="80" y="102"/>
                  </a:cxn>
                  <a:cxn ang="0">
                    <a:pos x="86" y="102"/>
                  </a:cxn>
                  <a:cxn ang="0">
                    <a:pos x="91" y="105"/>
                  </a:cxn>
                  <a:cxn ang="0">
                    <a:pos x="94" y="102"/>
                  </a:cxn>
                  <a:cxn ang="0">
                    <a:pos x="96" y="102"/>
                  </a:cxn>
                  <a:cxn ang="0">
                    <a:pos x="107" y="105"/>
                  </a:cxn>
                  <a:cxn ang="0">
                    <a:pos x="112" y="102"/>
                  </a:cxn>
                  <a:cxn ang="0">
                    <a:pos x="118" y="89"/>
                  </a:cxn>
                  <a:cxn ang="0">
                    <a:pos x="123" y="84"/>
                  </a:cxn>
                  <a:cxn ang="0">
                    <a:pos x="126" y="78"/>
                  </a:cxn>
                  <a:cxn ang="0">
                    <a:pos x="123" y="76"/>
                  </a:cxn>
                  <a:cxn ang="0">
                    <a:pos x="120" y="70"/>
                  </a:cxn>
                  <a:cxn ang="0">
                    <a:pos x="118" y="65"/>
                  </a:cxn>
                  <a:cxn ang="0">
                    <a:pos x="118" y="54"/>
                  </a:cxn>
                  <a:cxn ang="0">
                    <a:pos x="115" y="46"/>
                  </a:cxn>
                  <a:cxn ang="0">
                    <a:pos x="120" y="43"/>
                  </a:cxn>
                  <a:cxn ang="0">
                    <a:pos x="118" y="33"/>
                  </a:cxn>
                  <a:cxn ang="0">
                    <a:pos x="115" y="27"/>
                  </a:cxn>
                  <a:cxn ang="0">
                    <a:pos x="110" y="16"/>
                  </a:cxn>
                  <a:cxn ang="0">
                    <a:pos x="110" y="8"/>
                  </a:cxn>
                  <a:cxn ang="0">
                    <a:pos x="104" y="6"/>
                  </a:cxn>
                  <a:cxn ang="0">
                    <a:pos x="69" y="6"/>
                  </a:cxn>
                  <a:cxn ang="0">
                    <a:pos x="64" y="11"/>
                  </a:cxn>
                  <a:cxn ang="0">
                    <a:pos x="59" y="11"/>
                  </a:cxn>
                  <a:cxn ang="0">
                    <a:pos x="67" y="6"/>
                  </a:cxn>
                  <a:cxn ang="0">
                    <a:pos x="61" y="8"/>
                  </a:cxn>
                  <a:cxn ang="0">
                    <a:pos x="51" y="8"/>
                  </a:cxn>
                  <a:cxn ang="0">
                    <a:pos x="51" y="3"/>
                  </a:cxn>
                  <a:cxn ang="0">
                    <a:pos x="56" y="6"/>
                  </a:cxn>
                  <a:cxn ang="0">
                    <a:pos x="51" y="3"/>
                  </a:cxn>
                  <a:cxn ang="0">
                    <a:pos x="40" y="3"/>
                  </a:cxn>
                  <a:cxn ang="0">
                    <a:pos x="32" y="6"/>
                  </a:cxn>
                  <a:cxn ang="0">
                    <a:pos x="26" y="8"/>
                  </a:cxn>
                  <a:cxn ang="0">
                    <a:pos x="24" y="14"/>
                  </a:cxn>
                  <a:cxn ang="0">
                    <a:pos x="13" y="16"/>
                  </a:cxn>
                  <a:cxn ang="0">
                    <a:pos x="8" y="19"/>
                  </a:cxn>
                  <a:cxn ang="0">
                    <a:pos x="5" y="24"/>
                  </a:cxn>
                  <a:cxn ang="0">
                    <a:pos x="2" y="24"/>
                  </a:cxn>
                  <a:cxn ang="0">
                    <a:pos x="5" y="35"/>
                  </a:cxn>
                  <a:cxn ang="0">
                    <a:pos x="0" y="41"/>
                  </a:cxn>
                  <a:cxn ang="0">
                    <a:pos x="5" y="46"/>
                  </a:cxn>
                  <a:cxn ang="0">
                    <a:pos x="5" y="51"/>
                  </a:cxn>
                  <a:cxn ang="0">
                    <a:pos x="5" y="57"/>
                  </a:cxn>
                  <a:cxn ang="0">
                    <a:pos x="10" y="62"/>
                  </a:cxn>
                  <a:cxn ang="0">
                    <a:pos x="13" y="73"/>
                  </a:cxn>
                  <a:cxn ang="0">
                    <a:pos x="13" y="76"/>
                  </a:cxn>
                  <a:cxn ang="0">
                    <a:pos x="16" y="76"/>
                  </a:cxn>
                  <a:cxn ang="0">
                    <a:pos x="24" y="76"/>
                  </a:cxn>
                  <a:cxn ang="0">
                    <a:pos x="24" y="78"/>
                  </a:cxn>
                  <a:cxn ang="0">
                    <a:pos x="29" y="81"/>
                  </a:cxn>
                  <a:cxn ang="0">
                    <a:pos x="29" y="86"/>
                  </a:cxn>
                  <a:cxn ang="0">
                    <a:pos x="29" y="89"/>
                  </a:cxn>
                  <a:cxn ang="0">
                    <a:pos x="32" y="86"/>
                  </a:cxn>
                  <a:cxn ang="0">
                    <a:pos x="32" y="84"/>
                  </a:cxn>
                  <a:cxn ang="0">
                    <a:pos x="40" y="86"/>
                  </a:cxn>
                  <a:cxn ang="0">
                    <a:pos x="43" y="89"/>
                  </a:cxn>
                  <a:cxn ang="0">
                    <a:pos x="51" y="89"/>
                  </a:cxn>
                  <a:cxn ang="0">
                    <a:pos x="64" y="97"/>
                  </a:cxn>
                  <a:cxn ang="0">
                    <a:pos x="67" y="100"/>
                  </a:cxn>
                  <a:cxn ang="0">
                    <a:pos x="72" y="100"/>
                  </a:cxn>
                  <a:cxn ang="0">
                    <a:pos x="75" y="105"/>
                  </a:cxn>
                </a:cxnLst>
                <a:rect l="0" t="0" r="r" b="b"/>
                <a:pathLst>
                  <a:path w="126" h="105">
                    <a:moveTo>
                      <a:pt x="75" y="105"/>
                    </a:moveTo>
                    <a:lnTo>
                      <a:pt x="75" y="105"/>
                    </a:lnTo>
                    <a:lnTo>
                      <a:pt x="77" y="105"/>
                    </a:lnTo>
                    <a:lnTo>
                      <a:pt x="80" y="102"/>
                    </a:lnTo>
                    <a:lnTo>
                      <a:pt x="83" y="102"/>
                    </a:lnTo>
                    <a:lnTo>
                      <a:pt x="86" y="102"/>
                    </a:lnTo>
                    <a:lnTo>
                      <a:pt x="88" y="102"/>
                    </a:lnTo>
                    <a:lnTo>
                      <a:pt x="91" y="105"/>
                    </a:lnTo>
                    <a:lnTo>
                      <a:pt x="91" y="102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102" y="102"/>
                    </a:lnTo>
                    <a:lnTo>
                      <a:pt x="107" y="105"/>
                    </a:lnTo>
                    <a:lnTo>
                      <a:pt x="110" y="105"/>
                    </a:lnTo>
                    <a:lnTo>
                      <a:pt x="112" y="102"/>
                    </a:lnTo>
                    <a:lnTo>
                      <a:pt x="110" y="97"/>
                    </a:lnTo>
                    <a:lnTo>
                      <a:pt x="118" y="89"/>
                    </a:lnTo>
                    <a:lnTo>
                      <a:pt x="120" y="84"/>
                    </a:lnTo>
                    <a:lnTo>
                      <a:pt x="123" y="84"/>
                    </a:lnTo>
                    <a:lnTo>
                      <a:pt x="123" y="84"/>
                    </a:lnTo>
                    <a:lnTo>
                      <a:pt x="126" y="78"/>
                    </a:lnTo>
                    <a:lnTo>
                      <a:pt x="123" y="76"/>
                    </a:lnTo>
                    <a:lnTo>
                      <a:pt x="123" y="76"/>
                    </a:lnTo>
                    <a:lnTo>
                      <a:pt x="126" y="73"/>
                    </a:lnTo>
                    <a:lnTo>
                      <a:pt x="120" y="70"/>
                    </a:lnTo>
                    <a:lnTo>
                      <a:pt x="120" y="67"/>
                    </a:lnTo>
                    <a:lnTo>
                      <a:pt x="118" y="65"/>
                    </a:lnTo>
                    <a:lnTo>
                      <a:pt x="118" y="59"/>
                    </a:lnTo>
                    <a:lnTo>
                      <a:pt x="118" y="54"/>
                    </a:lnTo>
                    <a:lnTo>
                      <a:pt x="115" y="51"/>
                    </a:lnTo>
                    <a:lnTo>
                      <a:pt x="115" y="46"/>
                    </a:lnTo>
                    <a:lnTo>
                      <a:pt x="118" y="43"/>
                    </a:lnTo>
                    <a:lnTo>
                      <a:pt x="120" y="43"/>
                    </a:lnTo>
                    <a:lnTo>
                      <a:pt x="120" y="35"/>
                    </a:lnTo>
                    <a:lnTo>
                      <a:pt x="118" y="33"/>
                    </a:lnTo>
                    <a:lnTo>
                      <a:pt x="118" y="30"/>
                    </a:lnTo>
                    <a:lnTo>
                      <a:pt x="115" y="27"/>
                    </a:lnTo>
                    <a:lnTo>
                      <a:pt x="112" y="19"/>
                    </a:lnTo>
                    <a:lnTo>
                      <a:pt x="110" y="16"/>
                    </a:lnTo>
                    <a:lnTo>
                      <a:pt x="112" y="14"/>
                    </a:lnTo>
                    <a:lnTo>
                      <a:pt x="110" y="8"/>
                    </a:lnTo>
                    <a:lnTo>
                      <a:pt x="107" y="8"/>
                    </a:lnTo>
                    <a:lnTo>
                      <a:pt x="104" y="6"/>
                    </a:lnTo>
                    <a:lnTo>
                      <a:pt x="88" y="8"/>
                    </a:lnTo>
                    <a:lnTo>
                      <a:pt x="69" y="6"/>
                    </a:lnTo>
                    <a:lnTo>
                      <a:pt x="69" y="8"/>
                    </a:lnTo>
                    <a:lnTo>
                      <a:pt x="64" y="11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61" y="8"/>
                    </a:lnTo>
                    <a:lnTo>
                      <a:pt x="67" y="6"/>
                    </a:lnTo>
                    <a:lnTo>
                      <a:pt x="64" y="6"/>
                    </a:lnTo>
                    <a:lnTo>
                      <a:pt x="61" y="8"/>
                    </a:lnTo>
                    <a:lnTo>
                      <a:pt x="56" y="11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6" y="6"/>
                    </a:lnTo>
                    <a:lnTo>
                      <a:pt x="56" y="3"/>
                    </a:lnTo>
                    <a:lnTo>
                      <a:pt x="51" y="3"/>
                    </a:lnTo>
                    <a:lnTo>
                      <a:pt x="45" y="0"/>
                    </a:lnTo>
                    <a:lnTo>
                      <a:pt x="40" y="3"/>
                    </a:lnTo>
                    <a:lnTo>
                      <a:pt x="35" y="3"/>
                    </a:lnTo>
                    <a:lnTo>
                      <a:pt x="32" y="6"/>
                    </a:lnTo>
                    <a:lnTo>
                      <a:pt x="29" y="8"/>
                    </a:lnTo>
                    <a:lnTo>
                      <a:pt x="26" y="8"/>
                    </a:lnTo>
                    <a:lnTo>
                      <a:pt x="24" y="11"/>
                    </a:lnTo>
                    <a:lnTo>
                      <a:pt x="24" y="14"/>
                    </a:lnTo>
                    <a:lnTo>
                      <a:pt x="18" y="14"/>
                    </a:lnTo>
                    <a:lnTo>
                      <a:pt x="13" y="16"/>
                    </a:lnTo>
                    <a:lnTo>
                      <a:pt x="8" y="16"/>
                    </a:lnTo>
                    <a:lnTo>
                      <a:pt x="8" y="19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2" y="24"/>
                    </a:lnTo>
                    <a:lnTo>
                      <a:pt x="5" y="33"/>
                    </a:lnTo>
                    <a:lnTo>
                      <a:pt x="5" y="35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5" y="43"/>
                    </a:lnTo>
                    <a:lnTo>
                      <a:pt x="5" y="46"/>
                    </a:lnTo>
                    <a:lnTo>
                      <a:pt x="5" y="49"/>
                    </a:lnTo>
                    <a:lnTo>
                      <a:pt x="5" y="51"/>
                    </a:lnTo>
                    <a:lnTo>
                      <a:pt x="8" y="54"/>
                    </a:lnTo>
                    <a:lnTo>
                      <a:pt x="5" y="57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13" y="65"/>
                    </a:lnTo>
                    <a:lnTo>
                      <a:pt x="13" y="73"/>
                    </a:lnTo>
                    <a:lnTo>
                      <a:pt x="10" y="73"/>
                    </a:lnTo>
                    <a:lnTo>
                      <a:pt x="13" y="76"/>
                    </a:lnTo>
                    <a:lnTo>
                      <a:pt x="13" y="76"/>
                    </a:lnTo>
                    <a:lnTo>
                      <a:pt x="16" y="76"/>
                    </a:lnTo>
                    <a:lnTo>
                      <a:pt x="18" y="73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9" y="81"/>
                    </a:lnTo>
                    <a:lnTo>
                      <a:pt x="29" y="84"/>
                    </a:lnTo>
                    <a:lnTo>
                      <a:pt x="29" y="86"/>
                    </a:lnTo>
                    <a:lnTo>
                      <a:pt x="29" y="86"/>
                    </a:lnTo>
                    <a:lnTo>
                      <a:pt x="29" y="89"/>
                    </a:lnTo>
                    <a:lnTo>
                      <a:pt x="32" y="89"/>
                    </a:lnTo>
                    <a:lnTo>
                      <a:pt x="32" y="86"/>
                    </a:lnTo>
                    <a:lnTo>
                      <a:pt x="35" y="86"/>
                    </a:lnTo>
                    <a:lnTo>
                      <a:pt x="32" y="84"/>
                    </a:lnTo>
                    <a:lnTo>
                      <a:pt x="32" y="84"/>
                    </a:lnTo>
                    <a:lnTo>
                      <a:pt x="40" y="86"/>
                    </a:lnTo>
                    <a:lnTo>
                      <a:pt x="43" y="86"/>
                    </a:lnTo>
                    <a:lnTo>
                      <a:pt x="43" y="89"/>
                    </a:lnTo>
                    <a:lnTo>
                      <a:pt x="45" y="89"/>
                    </a:lnTo>
                    <a:lnTo>
                      <a:pt x="51" y="89"/>
                    </a:lnTo>
                    <a:lnTo>
                      <a:pt x="53" y="92"/>
                    </a:lnTo>
                    <a:lnTo>
                      <a:pt x="64" y="97"/>
                    </a:lnTo>
                    <a:lnTo>
                      <a:pt x="64" y="100"/>
                    </a:lnTo>
                    <a:lnTo>
                      <a:pt x="67" y="100"/>
                    </a:lnTo>
                    <a:lnTo>
                      <a:pt x="69" y="100"/>
                    </a:lnTo>
                    <a:lnTo>
                      <a:pt x="72" y="100"/>
                    </a:lnTo>
                    <a:lnTo>
                      <a:pt x="75" y="102"/>
                    </a:lnTo>
                    <a:lnTo>
                      <a:pt x="75" y="105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Freeform 1215"/>
              <p:cNvSpPr>
                <a:spLocks/>
              </p:cNvSpPr>
              <p:nvPr/>
            </p:nvSpPr>
            <p:spPr bwMode="auto">
              <a:xfrm>
                <a:off x="4327304" y="3927818"/>
                <a:ext cx="231554" cy="99569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41" y="3"/>
                  </a:cxn>
                  <a:cxn ang="0">
                    <a:pos x="49" y="3"/>
                  </a:cxn>
                  <a:cxn ang="0">
                    <a:pos x="49" y="5"/>
                  </a:cxn>
                  <a:cxn ang="0">
                    <a:pos x="54" y="8"/>
                  </a:cxn>
                  <a:cxn ang="0">
                    <a:pos x="54" y="13"/>
                  </a:cxn>
                  <a:cxn ang="0">
                    <a:pos x="54" y="16"/>
                  </a:cxn>
                  <a:cxn ang="0">
                    <a:pos x="57" y="13"/>
                  </a:cxn>
                  <a:cxn ang="0">
                    <a:pos x="57" y="11"/>
                  </a:cxn>
                  <a:cxn ang="0">
                    <a:pos x="65" y="13"/>
                  </a:cxn>
                  <a:cxn ang="0">
                    <a:pos x="68" y="16"/>
                  </a:cxn>
                  <a:cxn ang="0">
                    <a:pos x="76" y="16"/>
                  </a:cxn>
                  <a:cxn ang="0">
                    <a:pos x="89" y="24"/>
                  </a:cxn>
                  <a:cxn ang="0">
                    <a:pos x="92" y="27"/>
                  </a:cxn>
                  <a:cxn ang="0">
                    <a:pos x="97" y="27"/>
                  </a:cxn>
                  <a:cxn ang="0">
                    <a:pos x="100" y="32"/>
                  </a:cxn>
                  <a:cxn ang="0">
                    <a:pos x="92" y="35"/>
                  </a:cxn>
                  <a:cxn ang="0">
                    <a:pos x="84" y="37"/>
                  </a:cxn>
                  <a:cxn ang="0">
                    <a:pos x="73" y="40"/>
                  </a:cxn>
                  <a:cxn ang="0">
                    <a:pos x="70" y="40"/>
                  </a:cxn>
                  <a:cxn ang="0">
                    <a:pos x="60" y="40"/>
                  </a:cxn>
                  <a:cxn ang="0">
                    <a:pos x="54" y="40"/>
                  </a:cxn>
                  <a:cxn ang="0">
                    <a:pos x="46" y="37"/>
                  </a:cxn>
                  <a:cxn ang="0">
                    <a:pos x="41" y="35"/>
                  </a:cxn>
                  <a:cxn ang="0">
                    <a:pos x="38" y="40"/>
                  </a:cxn>
                  <a:cxn ang="0">
                    <a:pos x="33" y="43"/>
                  </a:cxn>
                  <a:cxn ang="0">
                    <a:pos x="25" y="40"/>
                  </a:cxn>
                  <a:cxn ang="0">
                    <a:pos x="22" y="40"/>
                  </a:cxn>
                  <a:cxn ang="0">
                    <a:pos x="14" y="32"/>
                  </a:cxn>
                  <a:cxn ang="0">
                    <a:pos x="8" y="27"/>
                  </a:cxn>
                  <a:cxn ang="0">
                    <a:pos x="6" y="21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6" y="13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25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5" y="3"/>
                  </a:cxn>
                </a:cxnLst>
                <a:rect l="0" t="0" r="r" b="b"/>
                <a:pathLst>
                  <a:path w="100" h="43">
                    <a:moveTo>
                      <a:pt x="35" y="0"/>
                    </a:moveTo>
                    <a:lnTo>
                      <a:pt x="38" y="3"/>
                    </a:lnTo>
                    <a:lnTo>
                      <a:pt x="38" y="3"/>
                    </a:lnTo>
                    <a:lnTo>
                      <a:pt x="41" y="3"/>
                    </a:lnTo>
                    <a:lnTo>
                      <a:pt x="43" y="0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49" y="5"/>
                    </a:lnTo>
                    <a:lnTo>
                      <a:pt x="51" y="5"/>
                    </a:lnTo>
                    <a:lnTo>
                      <a:pt x="54" y="8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4" y="16"/>
                    </a:lnTo>
                    <a:lnTo>
                      <a:pt x="57" y="16"/>
                    </a:lnTo>
                    <a:lnTo>
                      <a:pt x="57" y="13"/>
                    </a:lnTo>
                    <a:lnTo>
                      <a:pt x="60" y="13"/>
                    </a:lnTo>
                    <a:lnTo>
                      <a:pt x="57" y="11"/>
                    </a:lnTo>
                    <a:lnTo>
                      <a:pt x="57" y="11"/>
                    </a:lnTo>
                    <a:lnTo>
                      <a:pt x="65" y="13"/>
                    </a:lnTo>
                    <a:lnTo>
                      <a:pt x="68" y="13"/>
                    </a:lnTo>
                    <a:lnTo>
                      <a:pt x="68" y="16"/>
                    </a:lnTo>
                    <a:lnTo>
                      <a:pt x="70" y="16"/>
                    </a:lnTo>
                    <a:lnTo>
                      <a:pt x="76" y="16"/>
                    </a:lnTo>
                    <a:lnTo>
                      <a:pt x="78" y="19"/>
                    </a:lnTo>
                    <a:lnTo>
                      <a:pt x="89" y="24"/>
                    </a:lnTo>
                    <a:lnTo>
                      <a:pt x="89" y="27"/>
                    </a:lnTo>
                    <a:lnTo>
                      <a:pt x="92" y="27"/>
                    </a:lnTo>
                    <a:lnTo>
                      <a:pt x="94" y="27"/>
                    </a:lnTo>
                    <a:lnTo>
                      <a:pt x="97" y="27"/>
                    </a:lnTo>
                    <a:lnTo>
                      <a:pt x="100" y="29"/>
                    </a:lnTo>
                    <a:lnTo>
                      <a:pt x="100" y="32"/>
                    </a:lnTo>
                    <a:lnTo>
                      <a:pt x="94" y="32"/>
                    </a:lnTo>
                    <a:lnTo>
                      <a:pt x="92" y="35"/>
                    </a:lnTo>
                    <a:lnTo>
                      <a:pt x="89" y="35"/>
                    </a:lnTo>
                    <a:lnTo>
                      <a:pt x="84" y="37"/>
                    </a:lnTo>
                    <a:lnTo>
                      <a:pt x="78" y="40"/>
                    </a:lnTo>
                    <a:lnTo>
                      <a:pt x="73" y="40"/>
                    </a:lnTo>
                    <a:lnTo>
                      <a:pt x="73" y="40"/>
                    </a:lnTo>
                    <a:lnTo>
                      <a:pt x="70" y="40"/>
                    </a:lnTo>
                    <a:lnTo>
                      <a:pt x="65" y="43"/>
                    </a:lnTo>
                    <a:lnTo>
                      <a:pt x="60" y="40"/>
                    </a:lnTo>
                    <a:lnTo>
                      <a:pt x="57" y="40"/>
                    </a:lnTo>
                    <a:lnTo>
                      <a:pt x="54" y="40"/>
                    </a:lnTo>
                    <a:lnTo>
                      <a:pt x="51" y="40"/>
                    </a:lnTo>
                    <a:lnTo>
                      <a:pt x="46" y="37"/>
                    </a:lnTo>
                    <a:lnTo>
                      <a:pt x="43" y="37"/>
                    </a:lnTo>
                    <a:lnTo>
                      <a:pt x="41" y="35"/>
                    </a:lnTo>
                    <a:lnTo>
                      <a:pt x="38" y="37"/>
                    </a:lnTo>
                    <a:lnTo>
                      <a:pt x="38" y="40"/>
                    </a:lnTo>
                    <a:lnTo>
                      <a:pt x="38" y="43"/>
                    </a:lnTo>
                    <a:lnTo>
                      <a:pt x="33" y="43"/>
                    </a:lnTo>
                    <a:lnTo>
                      <a:pt x="33" y="43"/>
                    </a:lnTo>
                    <a:lnTo>
                      <a:pt x="25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7" y="32"/>
                    </a:lnTo>
                    <a:lnTo>
                      <a:pt x="14" y="32"/>
                    </a:lnTo>
                    <a:lnTo>
                      <a:pt x="11" y="29"/>
                    </a:lnTo>
                    <a:lnTo>
                      <a:pt x="8" y="27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4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5" y="0"/>
                    </a:lnTo>
                    <a:lnTo>
                      <a:pt x="35" y="3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1216"/>
              <p:cNvSpPr>
                <a:spLocks/>
              </p:cNvSpPr>
              <p:nvPr/>
            </p:nvSpPr>
            <p:spPr bwMode="auto">
              <a:xfrm>
                <a:off x="4149009" y="3758784"/>
                <a:ext cx="266289" cy="317231"/>
              </a:xfrm>
              <a:custGeom>
                <a:avLst/>
                <a:gdLst/>
                <a:ahLst/>
                <a:cxnLst>
                  <a:cxn ang="0">
                    <a:pos x="43" y="3"/>
                  </a:cxn>
                  <a:cxn ang="0">
                    <a:pos x="48" y="8"/>
                  </a:cxn>
                  <a:cxn ang="0">
                    <a:pos x="51" y="14"/>
                  </a:cxn>
                  <a:cxn ang="0">
                    <a:pos x="56" y="14"/>
                  </a:cxn>
                  <a:cxn ang="0">
                    <a:pos x="64" y="14"/>
                  </a:cxn>
                  <a:cxn ang="0">
                    <a:pos x="59" y="19"/>
                  </a:cxn>
                  <a:cxn ang="0">
                    <a:pos x="67" y="22"/>
                  </a:cxn>
                  <a:cxn ang="0">
                    <a:pos x="75" y="16"/>
                  </a:cxn>
                  <a:cxn ang="0">
                    <a:pos x="80" y="11"/>
                  </a:cxn>
                  <a:cxn ang="0">
                    <a:pos x="80" y="14"/>
                  </a:cxn>
                  <a:cxn ang="0">
                    <a:pos x="85" y="14"/>
                  </a:cxn>
                  <a:cxn ang="0">
                    <a:pos x="94" y="19"/>
                  </a:cxn>
                  <a:cxn ang="0">
                    <a:pos x="99" y="24"/>
                  </a:cxn>
                  <a:cxn ang="0">
                    <a:pos x="107" y="33"/>
                  </a:cxn>
                  <a:cxn ang="0">
                    <a:pos x="107" y="43"/>
                  </a:cxn>
                  <a:cxn ang="0">
                    <a:pos x="110" y="54"/>
                  </a:cxn>
                  <a:cxn ang="0">
                    <a:pos x="115" y="65"/>
                  </a:cxn>
                  <a:cxn ang="0">
                    <a:pos x="110" y="76"/>
                  </a:cxn>
                  <a:cxn ang="0">
                    <a:pos x="102" y="78"/>
                  </a:cxn>
                  <a:cxn ang="0">
                    <a:pos x="88" y="84"/>
                  </a:cxn>
                  <a:cxn ang="0">
                    <a:pos x="77" y="84"/>
                  </a:cxn>
                  <a:cxn ang="0">
                    <a:pos x="83" y="94"/>
                  </a:cxn>
                  <a:cxn ang="0">
                    <a:pos x="91" y="105"/>
                  </a:cxn>
                  <a:cxn ang="0">
                    <a:pos x="99" y="119"/>
                  </a:cxn>
                  <a:cxn ang="0">
                    <a:pos x="88" y="127"/>
                  </a:cxn>
                  <a:cxn ang="0">
                    <a:pos x="91" y="135"/>
                  </a:cxn>
                  <a:cxn ang="0">
                    <a:pos x="80" y="132"/>
                  </a:cxn>
                  <a:cxn ang="0">
                    <a:pos x="69" y="135"/>
                  </a:cxn>
                  <a:cxn ang="0">
                    <a:pos x="61" y="135"/>
                  </a:cxn>
                  <a:cxn ang="0">
                    <a:pos x="51" y="135"/>
                  </a:cxn>
                  <a:cxn ang="0">
                    <a:pos x="45" y="132"/>
                  </a:cxn>
                  <a:cxn ang="0">
                    <a:pos x="37" y="129"/>
                  </a:cxn>
                  <a:cxn ang="0">
                    <a:pos x="32" y="132"/>
                  </a:cxn>
                  <a:cxn ang="0">
                    <a:pos x="26" y="132"/>
                  </a:cxn>
                  <a:cxn ang="0">
                    <a:pos x="26" y="119"/>
                  </a:cxn>
                  <a:cxn ang="0">
                    <a:pos x="29" y="108"/>
                  </a:cxn>
                  <a:cxn ang="0">
                    <a:pos x="18" y="108"/>
                  </a:cxn>
                  <a:cxn ang="0">
                    <a:pos x="10" y="105"/>
                  </a:cxn>
                  <a:cxn ang="0">
                    <a:pos x="8" y="97"/>
                  </a:cxn>
                  <a:cxn ang="0">
                    <a:pos x="5" y="86"/>
                  </a:cxn>
                  <a:cxn ang="0">
                    <a:pos x="2" y="76"/>
                  </a:cxn>
                  <a:cxn ang="0">
                    <a:pos x="2" y="65"/>
                  </a:cxn>
                  <a:cxn ang="0">
                    <a:pos x="13" y="59"/>
                  </a:cxn>
                  <a:cxn ang="0">
                    <a:pos x="16" y="51"/>
                  </a:cxn>
                  <a:cxn ang="0">
                    <a:pos x="10" y="46"/>
                  </a:cxn>
                  <a:cxn ang="0">
                    <a:pos x="18" y="41"/>
                  </a:cxn>
                  <a:cxn ang="0">
                    <a:pos x="18" y="35"/>
                  </a:cxn>
                  <a:cxn ang="0">
                    <a:pos x="16" y="30"/>
                  </a:cxn>
                  <a:cxn ang="0">
                    <a:pos x="26" y="27"/>
                  </a:cxn>
                  <a:cxn ang="0">
                    <a:pos x="29" y="30"/>
                  </a:cxn>
                  <a:cxn ang="0">
                    <a:pos x="32" y="33"/>
                  </a:cxn>
                  <a:cxn ang="0">
                    <a:pos x="32" y="27"/>
                  </a:cxn>
                  <a:cxn ang="0">
                    <a:pos x="43" y="24"/>
                  </a:cxn>
                  <a:cxn ang="0">
                    <a:pos x="43" y="22"/>
                  </a:cxn>
                  <a:cxn ang="0">
                    <a:pos x="40" y="16"/>
                  </a:cxn>
                  <a:cxn ang="0">
                    <a:pos x="34" y="11"/>
                  </a:cxn>
                  <a:cxn ang="0">
                    <a:pos x="34" y="6"/>
                  </a:cxn>
                  <a:cxn ang="0">
                    <a:pos x="32" y="0"/>
                  </a:cxn>
                </a:cxnLst>
                <a:rect l="0" t="0" r="r" b="b"/>
                <a:pathLst>
                  <a:path w="115" h="137">
                    <a:moveTo>
                      <a:pt x="32" y="0"/>
                    </a:moveTo>
                    <a:lnTo>
                      <a:pt x="37" y="0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5" y="3"/>
                    </a:lnTo>
                    <a:lnTo>
                      <a:pt x="48" y="6"/>
                    </a:lnTo>
                    <a:lnTo>
                      <a:pt x="51" y="6"/>
                    </a:lnTo>
                    <a:lnTo>
                      <a:pt x="48" y="8"/>
                    </a:lnTo>
                    <a:lnTo>
                      <a:pt x="48" y="11"/>
                    </a:lnTo>
                    <a:lnTo>
                      <a:pt x="48" y="11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6" y="11"/>
                    </a:lnTo>
                    <a:lnTo>
                      <a:pt x="56" y="14"/>
                    </a:lnTo>
                    <a:lnTo>
                      <a:pt x="59" y="14"/>
                    </a:lnTo>
                    <a:lnTo>
                      <a:pt x="61" y="14"/>
                    </a:lnTo>
                    <a:lnTo>
                      <a:pt x="61" y="11"/>
                    </a:lnTo>
                    <a:lnTo>
                      <a:pt x="64" y="14"/>
                    </a:lnTo>
                    <a:lnTo>
                      <a:pt x="64" y="16"/>
                    </a:lnTo>
                    <a:lnTo>
                      <a:pt x="61" y="16"/>
                    </a:lnTo>
                    <a:lnTo>
                      <a:pt x="61" y="16"/>
                    </a:lnTo>
                    <a:lnTo>
                      <a:pt x="59" y="19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4" y="19"/>
                    </a:lnTo>
                    <a:lnTo>
                      <a:pt x="67" y="22"/>
                    </a:lnTo>
                    <a:lnTo>
                      <a:pt x="69" y="22"/>
                    </a:lnTo>
                    <a:lnTo>
                      <a:pt x="69" y="19"/>
                    </a:lnTo>
                    <a:lnTo>
                      <a:pt x="72" y="16"/>
                    </a:lnTo>
                    <a:lnTo>
                      <a:pt x="75" y="16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83" y="11"/>
                    </a:lnTo>
                    <a:lnTo>
                      <a:pt x="80" y="11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77" y="14"/>
                    </a:lnTo>
                    <a:lnTo>
                      <a:pt x="80" y="16"/>
                    </a:lnTo>
                    <a:lnTo>
                      <a:pt x="83" y="14"/>
                    </a:lnTo>
                    <a:lnTo>
                      <a:pt x="85" y="14"/>
                    </a:lnTo>
                    <a:lnTo>
                      <a:pt x="85" y="14"/>
                    </a:lnTo>
                    <a:lnTo>
                      <a:pt x="88" y="14"/>
                    </a:lnTo>
                    <a:lnTo>
                      <a:pt x="88" y="14"/>
                    </a:lnTo>
                    <a:lnTo>
                      <a:pt x="94" y="19"/>
                    </a:lnTo>
                    <a:lnTo>
                      <a:pt x="96" y="16"/>
                    </a:lnTo>
                    <a:lnTo>
                      <a:pt x="96" y="19"/>
                    </a:lnTo>
                    <a:lnTo>
                      <a:pt x="96" y="22"/>
                    </a:lnTo>
                    <a:lnTo>
                      <a:pt x="99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4" y="24"/>
                    </a:lnTo>
                    <a:lnTo>
                      <a:pt x="107" y="33"/>
                    </a:lnTo>
                    <a:lnTo>
                      <a:pt x="107" y="35"/>
                    </a:lnTo>
                    <a:lnTo>
                      <a:pt x="102" y="38"/>
                    </a:lnTo>
                    <a:lnTo>
                      <a:pt x="102" y="41"/>
                    </a:lnTo>
                    <a:lnTo>
                      <a:pt x="107" y="43"/>
                    </a:lnTo>
                    <a:lnTo>
                      <a:pt x="107" y="46"/>
                    </a:lnTo>
                    <a:lnTo>
                      <a:pt x="107" y="49"/>
                    </a:lnTo>
                    <a:lnTo>
                      <a:pt x="107" y="51"/>
                    </a:lnTo>
                    <a:lnTo>
                      <a:pt x="110" y="54"/>
                    </a:lnTo>
                    <a:lnTo>
                      <a:pt x="107" y="57"/>
                    </a:lnTo>
                    <a:lnTo>
                      <a:pt x="110" y="62"/>
                    </a:lnTo>
                    <a:lnTo>
                      <a:pt x="112" y="62"/>
                    </a:lnTo>
                    <a:lnTo>
                      <a:pt x="115" y="65"/>
                    </a:lnTo>
                    <a:lnTo>
                      <a:pt x="115" y="73"/>
                    </a:lnTo>
                    <a:lnTo>
                      <a:pt x="112" y="76"/>
                    </a:lnTo>
                    <a:lnTo>
                      <a:pt x="112" y="73"/>
                    </a:lnTo>
                    <a:lnTo>
                      <a:pt x="110" y="76"/>
                    </a:lnTo>
                    <a:lnTo>
                      <a:pt x="104" y="73"/>
                    </a:lnTo>
                    <a:lnTo>
                      <a:pt x="104" y="76"/>
                    </a:lnTo>
                    <a:lnTo>
                      <a:pt x="102" y="78"/>
                    </a:lnTo>
                    <a:lnTo>
                      <a:pt x="102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1" y="78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3" y="86"/>
                    </a:lnTo>
                    <a:lnTo>
                      <a:pt x="80" y="86"/>
                    </a:lnTo>
                    <a:lnTo>
                      <a:pt x="77" y="84"/>
                    </a:lnTo>
                    <a:lnTo>
                      <a:pt x="77" y="86"/>
                    </a:lnTo>
                    <a:lnTo>
                      <a:pt x="77" y="89"/>
                    </a:lnTo>
                    <a:lnTo>
                      <a:pt x="80" y="89"/>
                    </a:lnTo>
                    <a:lnTo>
                      <a:pt x="83" y="94"/>
                    </a:lnTo>
                    <a:lnTo>
                      <a:pt x="83" y="97"/>
                    </a:lnTo>
                    <a:lnTo>
                      <a:pt x="85" y="100"/>
                    </a:lnTo>
                    <a:lnTo>
                      <a:pt x="88" y="102"/>
                    </a:lnTo>
                    <a:lnTo>
                      <a:pt x="91" y="105"/>
                    </a:lnTo>
                    <a:lnTo>
                      <a:pt x="94" y="105"/>
                    </a:lnTo>
                    <a:lnTo>
                      <a:pt x="99" y="113"/>
                    </a:lnTo>
                    <a:lnTo>
                      <a:pt x="99" y="116"/>
                    </a:lnTo>
                    <a:lnTo>
                      <a:pt x="99" y="119"/>
                    </a:lnTo>
                    <a:lnTo>
                      <a:pt x="96" y="119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88" y="127"/>
                    </a:lnTo>
                    <a:lnTo>
                      <a:pt x="88" y="129"/>
                    </a:lnTo>
                    <a:lnTo>
                      <a:pt x="94" y="129"/>
                    </a:lnTo>
                    <a:lnTo>
                      <a:pt x="94" y="132"/>
                    </a:lnTo>
                    <a:lnTo>
                      <a:pt x="91" y="135"/>
                    </a:lnTo>
                    <a:lnTo>
                      <a:pt x="88" y="132"/>
                    </a:lnTo>
                    <a:lnTo>
                      <a:pt x="85" y="132"/>
                    </a:lnTo>
                    <a:lnTo>
                      <a:pt x="83" y="132"/>
                    </a:lnTo>
                    <a:lnTo>
                      <a:pt x="80" y="132"/>
                    </a:lnTo>
                    <a:lnTo>
                      <a:pt x="75" y="135"/>
                    </a:lnTo>
                    <a:lnTo>
                      <a:pt x="75" y="135"/>
                    </a:lnTo>
                    <a:lnTo>
                      <a:pt x="72" y="135"/>
                    </a:lnTo>
                    <a:lnTo>
                      <a:pt x="69" y="135"/>
                    </a:lnTo>
                    <a:lnTo>
                      <a:pt x="67" y="135"/>
                    </a:lnTo>
                    <a:lnTo>
                      <a:pt x="64" y="135"/>
                    </a:lnTo>
                    <a:lnTo>
                      <a:pt x="59" y="135"/>
                    </a:lnTo>
                    <a:lnTo>
                      <a:pt x="61" y="135"/>
                    </a:lnTo>
                    <a:lnTo>
                      <a:pt x="59" y="137"/>
                    </a:lnTo>
                    <a:lnTo>
                      <a:pt x="56" y="135"/>
                    </a:lnTo>
                    <a:lnTo>
                      <a:pt x="53" y="135"/>
                    </a:lnTo>
                    <a:lnTo>
                      <a:pt x="51" y="135"/>
                    </a:lnTo>
                    <a:lnTo>
                      <a:pt x="51" y="135"/>
                    </a:lnTo>
                    <a:lnTo>
                      <a:pt x="51" y="135"/>
                    </a:lnTo>
                    <a:lnTo>
                      <a:pt x="48" y="135"/>
                    </a:lnTo>
                    <a:lnTo>
                      <a:pt x="45" y="132"/>
                    </a:lnTo>
                    <a:lnTo>
                      <a:pt x="43" y="132"/>
                    </a:lnTo>
                    <a:lnTo>
                      <a:pt x="40" y="132"/>
                    </a:lnTo>
                    <a:lnTo>
                      <a:pt x="40" y="132"/>
                    </a:lnTo>
                    <a:lnTo>
                      <a:pt x="37" y="129"/>
                    </a:lnTo>
                    <a:lnTo>
                      <a:pt x="34" y="132"/>
                    </a:lnTo>
                    <a:lnTo>
                      <a:pt x="37" y="132"/>
                    </a:lnTo>
                    <a:lnTo>
                      <a:pt x="34" y="135"/>
                    </a:lnTo>
                    <a:lnTo>
                      <a:pt x="32" y="132"/>
                    </a:lnTo>
                    <a:lnTo>
                      <a:pt x="29" y="135"/>
                    </a:lnTo>
                    <a:lnTo>
                      <a:pt x="26" y="135"/>
                    </a:lnTo>
                    <a:lnTo>
                      <a:pt x="26" y="135"/>
                    </a:lnTo>
                    <a:lnTo>
                      <a:pt x="26" y="132"/>
                    </a:lnTo>
                    <a:lnTo>
                      <a:pt x="24" y="129"/>
                    </a:lnTo>
                    <a:lnTo>
                      <a:pt x="24" y="127"/>
                    </a:lnTo>
                    <a:lnTo>
                      <a:pt x="24" y="121"/>
                    </a:lnTo>
                    <a:lnTo>
                      <a:pt x="26" y="119"/>
                    </a:lnTo>
                    <a:lnTo>
                      <a:pt x="26" y="119"/>
                    </a:lnTo>
                    <a:lnTo>
                      <a:pt x="29" y="113"/>
                    </a:lnTo>
                    <a:lnTo>
                      <a:pt x="32" y="110"/>
                    </a:lnTo>
                    <a:lnTo>
                      <a:pt x="29" y="108"/>
                    </a:lnTo>
                    <a:lnTo>
                      <a:pt x="26" y="108"/>
                    </a:lnTo>
                    <a:lnTo>
                      <a:pt x="24" y="108"/>
                    </a:lnTo>
                    <a:lnTo>
                      <a:pt x="21" y="108"/>
                    </a:lnTo>
                    <a:lnTo>
                      <a:pt x="18" y="108"/>
                    </a:lnTo>
                    <a:lnTo>
                      <a:pt x="16" y="108"/>
                    </a:lnTo>
                    <a:lnTo>
                      <a:pt x="13" y="108"/>
                    </a:lnTo>
                    <a:lnTo>
                      <a:pt x="10" y="105"/>
                    </a:lnTo>
                    <a:lnTo>
                      <a:pt x="10" y="105"/>
                    </a:lnTo>
                    <a:lnTo>
                      <a:pt x="8" y="102"/>
                    </a:lnTo>
                    <a:lnTo>
                      <a:pt x="8" y="102"/>
                    </a:lnTo>
                    <a:lnTo>
                      <a:pt x="10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5" y="89"/>
                    </a:lnTo>
                    <a:lnTo>
                      <a:pt x="2" y="89"/>
                    </a:lnTo>
                    <a:lnTo>
                      <a:pt x="5" y="86"/>
                    </a:lnTo>
                    <a:lnTo>
                      <a:pt x="2" y="84"/>
                    </a:lnTo>
                    <a:lnTo>
                      <a:pt x="2" y="81"/>
                    </a:lnTo>
                    <a:lnTo>
                      <a:pt x="0" y="78"/>
                    </a:lnTo>
                    <a:lnTo>
                      <a:pt x="2" y="76"/>
                    </a:lnTo>
                    <a:lnTo>
                      <a:pt x="2" y="76"/>
                    </a:lnTo>
                    <a:lnTo>
                      <a:pt x="2" y="73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5" y="62"/>
                    </a:lnTo>
                    <a:lnTo>
                      <a:pt x="5" y="59"/>
                    </a:lnTo>
                    <a:lnTo>
                      <a:pt x="10" y="59"/>
                    </a:lnTo>
                    <a:lnTo>
                      <a:pt x="13" y="59"/>
                    </a:lnTo>
                    <a:lnTo>
                      <a:pt x="16" y="57"/>
                    </a:lnTo>
                    <a:lnTo>
                      <a:pt x="13" y="54"/>
                    </a:lnTo>
                    <a:lnTo>
                      <a:pt x="16" y="54"/>
                    </a:lnTo>
                    <a:lnTo>
                      <a:pt x="16" y="51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3" y="49"/>
                    </a:lnTo>
                    <a:lnTo>
                      <a:pt x="10" y="46"/>
                    </a:lnTo>
                    <a:lnTo>
                      <a:pt x="13" y="43"/>
                    </a:lnTo>
                    <a:lnTo>
                      <a:pt x="16" y="46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6" y="27"/>
                    </a:lnTo>
                    <a:lnTo>
                      <a:pt x="21" y="27"/>
                    </a:lnTo>
                    <a:lnTo>
                      <a:pt x="24" y="24"/>
                    </a:lnTo>
                    <a:lnTo>
                      <a:pt x="26" y="27"/>
                    </a:lnTo>
                    <a:lnTo>
                      <a:pt x="26" y="30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29" y="30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32" y="27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32" y="33"/>
                    </a:lnTo>
                    <a:lnTo>
                      <a:pt x="32" y="27"/>
                    </a:lnTo>
                    <a:lnTo>
                      <a:pt x="32" y="27"/>
                    </a:lnTo>
                    <a:lnTo>
                      <a:pt x="34" y="24"/>
                    </a:lnTo>
                    <a:lnTo>
                      <a:pt x="37" y="24"/>
                    </a:lnTo>
                    <a:lnTo>
                      <a:pt x="37" y="24"/>
                    </a:lnTo>
                    <a:lnTo>
                      <a:pt x="43" y="24"/>
                    </a:lnTo>
                    <a:lnTo>
                      <a:pt x="45" y="27"/>
                    </a:lnTo>
                    <a:lnTo>
                      <a:pt x="51" y="30"/>
                    </a:lnTo>
                    <a:lnTo>
                      <a:pt x="45" y="27"/>
                    </a:lnTo>
                    <a:lnTo>
                      <a:pt x="43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19"/>
                    </a:lnTo>
                    <a:lnTo>
                      <a:pt x="40" y="16"/>
                    </a:lnTo>
                    <a:lnTo>
                      <a:pt x="37" y="16"/>
                    </a:lnTo>
                    <a:lnTo>
                      <a:pt x="37" y="14"/>
                    </a:lnTo>
                    <a:lnTo>
                      <a:pt x="34" y="14"/>
                    </a:lnTo>
                    <a:lnTo>
                      <a:pt x="34" y="11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1217"/>
              <p:cNvSpPr>
                <a:spLocks/>
              </p:cNvSpPr>
              <p:nvPr/>
            </p:nvSpPr>
            <p:spPr bwMode="auto">
              <a:xfrm>
                <a:off x="4267101" y="4076012"/>
                <a:ext cx="4632" cy="138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3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Freeform 1218"/>
              <p:cNvSpPr>
                <a:spLocks/>
              </p:cNvSpPr>
              <p:nvPr/>
            </p:nvSpPr>
            <p:spPr bwMode="auto">
              <a:xfrm>
                <a:off x="4153639" y="4057489"/>
                <a:ext cx="143564" cy="81045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32" y="6"/>
                  </a:cxn>
                  <a:cxn ang="0">
                    <a:pos x="32" y="3"/>
                  </a:cxn>
                  <a:cxn ang="0">
                    <a:pos x="38" y="3"/>
                  </a:cxn>
                  <a:cxn ang="0">
                    <a:pos x="41" y="3"/>
                  </a:cxn>
                  <a:cxn ang="0">
                    <a:pos x="46" y="6"/>
                  </a:cxn>
                  <a:cxn ang="0">
                    <a:pos x="49" y="11"/>
                  </a:cxn>
                  <a:cxn ang="0">
                    <a:pos x="49" y="14"/>
                  </a:cxn>
                  <a:cxn ang="0">
                    <a:pos x="54" y="14"/>
                  </a:cxn>
                  <a:cxn ang="0">
                    <a:pos x="59" y="14"/>
                  </a:cxn>
                  <a:cxn ang="0">
                    <a:pos x="62" y="16"/>
                  </a:cxn>
                  <a:cxn ang="0">
                    <a:pos x="62" y="22"/>
                  </a:cxn>
                  <a:cxn ang="0">
                    <a:pos x="54" y="30"/>
                  </a:cxn>
                  <a:cxn ang="0">
                    <a:pos x="51" y="27"/>
                  </a:cxn>
                  <a:cxn ang="0">
                    <a:pos x="46" y="30"/>
                  </a:cxn>
                  <a:cxn ang="0">
                    <a:pos x="41" y="32"/>
                  </a:cxn>
                  <a:cxn ang="0">
                    <a:pos x="38" y="27"/>
                  </a:cxn>
                  <a:cxn ang="0">
                    <a:pos x="30" y="32"/>
                  </a:cxn>
                  <a:cxn ang="0">
                    <a:pos x="19" y="35"/>
                  </a:cxn>
                  <a:cxn ang="0">
                    <a:pos x="16" y="32"/>
                  </a:cxn>
                  <a:cxn ang="0">
                    <a:pos x="14" y="27"/>
                  </a:cxn>
                  <a:cxn ang="0">
                    <a:pos x="8" y="24"/>
                  </a:cxn>
                  <a:cxn ang="0">
                    <a:pos x="8" y="30"/>
                  </a:cxn>
                  <a:cxn ang="0">
                    <a:pos x="3" y="30"/>
                  </a:cxn>
                  <a:cxn ang="0">
                    <a:pos x="3" y="27"/>
                  </a:cxn>
                  <a:cxn ang="0">
                    <a:pos x="6" y="24"/>
                  </a:cxn>
                  <a:cxn ang="0">
                    <a:pos x="8" y="16"/>
                  </a:cxn>
                  <a:cxn ang="0">
                    <a:pos x="14" y="11"/>
                  </a:cxn>
                  <a:cxn ang="0">
                    <a:pos x="16" y="8"/>
                  </a:cxn>
                  <a:cxn ang="0">
                    <a:pos x="14" y="3"/>
                  </a:cxn>
                  <a:cxn ang="0">
                    <a:pos x="19" y="6"/>
                  </a:cxn>
                  <a:cxn ang="0">
                    <a:pos x="24" y="6"/>
                  </a:cxn>
                </a:cxnLst>
                <a:rect l="0" t="0" r="r" b="b"/>
                <a:pathLst>
                  <a:path w="62" h="35">
                    <a:moveTo>
                      <a:pt x="24" y="6"/>
                    </a:moveTo>
                    <a:lnTo>
                      <a:pt x="27" y="6"/>
                    </a:lnTo>
                    <a:lnTo>
                      <a:pt x="30" y="3"/>
                    </a:lnTo>
                    <a:lnTo>
                      <a:pt x="32" y="6"/>
                    </a:lnTo>
                    <a:lnTo>
                      <a:pt x="35" y="3"/>
                    </a:lnTo>
                    <a:lnTo>
                      <a:pt x="32" y="3"/>
                    </a:lnTo>
                    <a:lnTo>
                      <a:pt x="35" y="0"/>
                    </a:lnTo>
                    <a:lnTo>
                      <a:pt x="38" y="3"/>
                    </a:lnTo>
                    <a:lnTo>
                      <a:pt x="38" y="3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46" y="6"/>
                    </a:lnTo>
                    <a:lnTo>
                      <a:pt x="49" y="8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9" y="14"/>
                    </a:lnTo>
                    <a:lnTo>
                      <a:pt x="51" y="14"/>
                    </a:lnTo>
                    <a:lnTo>
                      <a:pt x="54" y="14"/>
                    </a:lnTo>
                    <a:lnTo>
                      <a:pt x="57" y="16"/>
                    </a:lnTo>
                    <a:lnTo>
                      <a:pt x="59" y="14"/>
                    </a:lnTo>
                    <a:lnTo>
                      <a:pt x="62" y="14"/>
                    </a:lnTo>
                    <a:lnTo>
                      <a:pt x="62" y="16"/>
                    </a:lnTo>
                    <a:lnTo>
                      <a:pt x="59" y="19"/>
                    </a:lnTo>
                    <a:lnTo>
                      <a:pt x="62" y="22"/>
                    </a:lnTo>
                    <a:lnTo>
                      <a:pt x="57" y="24"/>
                    </a:lnTo>
                    <a:lnTo>
                      <a:pt x="54" y="30"/>
                    </a:lnTo>
                    <a:lnTo>
                      <a:pt x="54" y="27"/>
                    </a:lnTo>
                    <a:lnTo>
                      <a:pt x="51" y="27"/>
                    </a:lnTo>
                    <a:lnTo>
                      <a:pt x="46" y="27"/>
                    </a:lnTo>
                    <a:lnTo>
                      <a:pt x="46" y="30"/>
                    </a:lnTo>
                    <a:lnTo>
                      <a:pt x="43" y="35"/>
                    </a:lnTo>
                    <a:lnTo>
                      <a:pt x="41" y="32"/>
                    </a:lnTo>
                    <a:lnTo>
                      <a:pt x="35" y="30"/>
                    </a:lnTo>
                    <a:lnTo>
                      <a:pt x="38" y="27"/>
                    </a:lnTo>
                    <a:lnTo>
                      <a:pt x="32" y="24"/>
                    </a:lnTo>
                    <a:lnTo>
                      <a:pt x="30" y="32"/>
                    </a:lnTo>
                    <a:lnTo>
                      <a:pt x="24" y="32"/>
                    </a:lnTo>
                    <a:lnTo>
                      <a:pt x="19" y="35"/>
                    </a:lnTo>
                    <a:lnTo>
                      <a:pt x="16" y="35"/>
                    </a:lnTo>
                    <a:lnTo>
                      <a:pt x="16" y="32"/>
                    </a:lnTo>
                    <a:lnTo>
                      <a:pt x="14" y="30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6" y="27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3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8" y="16"/>
                    </a:lnTo>
                    <a:lnTo>
                      <a:pt x="11" y="14"/>
                    </a:lnTo>
                    <a:lnTo>
                      <a:pt x="14" y="11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9" y="6"/>
                    </a:lnTo>
                    <a:lnTo>
                      <a:pt x="22" y="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1219"/>
              <p:cNvSpPr>
                <a:spLocks noEditPoints="1"/>
              </p:cNvSpPr>
              <p:nvPr/>
            </p:nvSpPr>
            <p:spPr bwMode="auto">
              <a:xfrm>
                <a:off x="4079541" y="3828251"/>
                <a:ext cx="111146" cy="106515"/>
              </a:xfrm>
              <a:custGeom>
                <a:avLst/>
                <a:gdLst/>
                <a:ahLst/>
                <a:cxnLst>
                  <a:cxn ang="0">
                    <a:pos x="32" y="43"/>
                  </a:cxn>
                  <a:cxn ang="0">
                    <a:pos x="32" y="35"/>
                  </a:cxn>
                  <a:cxn ang="0">
                    <a:pos x="35" y="29"/>
                  </a:cxn>
                  <a:cxn ang="0">
                    <a:pos x="43" y="29"/>
                  </a:cxn>
                  <a:cxn ang="0">
                    <a:pos x="43" y="24"/>
                  </a:cxn>
                  <a:cxn ang="0">
                    <a:pos x="46" y="21"/>
                  </a:cxn>
                  <a:cxn ang="0">
                    <a:pos x="46" y="19"/>
                  </a:cxn>
                  <a:cxn ang="0">
                    <a:pos x="40" y="16"/>
                  </a:cxn>
                  <a:cxn ang="0">
                    <a:pos x="46" y="16"/>
                  </a:cxn>
                  <a:cxn ang="0">
                    <a:pos x="48" y="11"/>
                  </a:cxn>
                  <a:cxn ang="0">
                    <a:pos x="48" y="8"/>
                  </a:cxn>
                  <a:cxn ang="0">
                    <a:pos x="48" y="5"/>
                  </a:cxn>
                  <a:cxn ang="0">
                    <a:pos x="46" y="3"/>
                  </a:cxn>
                  <a:cxn ang="0">
                    <a:pos x="38" y="3"/>
                  </a:cxn>
                  <a:cxn ang="0">
                    <a:pos x="32" y="3"/>
                  </a:cxn>
                  <a:cxn ang="0">
                    <a:pos x="27" y="3"/>
                  </a:cxn>
                  <a:cxn ang="0">
                    <a:pos x="19" y="11"/>
                  </a:cxn>
                  <a:cxn ang="0">
                    <a:pos x="16" y="11"/>
                  </a:cxn>
                  <a:cxn ang="0">
                    <a:pos x="13" y="16"/>
                  </a:cxn>
                  <a:cxn ang="0">
                    <a:pos x="13" y="21"/>
                  </a:cxn>
                  <a:cxn ang="0">
                    <a:pos x="11" y="27"/>
                  </a:cxn>
                  <a:cxn ang="0">
                    <a:pos x="8" y="29"/>
                  </a:cxn>
                  <a:cxn ang="0">
                    <a:pos x="16" y="32"/>
                  </a:cxn>
                  <a:cxn ang="0">
                    <a:pos x="11" y="35"/>
                  </a:cxn>
                  <a:cxn ang="0">
                    <a:pos x="11" y="37"/>
                  </a:cxn>
                  <a:cxn ang="0">
                    <a:pos x="13" y="37"/>
                  </a:cxn>
                  <a:cxn ang="0">
                    <a:pos x="8" y="35"/>
                  </a:cxn>
                  <a:cxn ang="0">
                    <a:pos x="3" y="35"/>
                  </a:cxn>
                  <a:cxn ang="0">
                    <a:pos x="5" y="37"/>
                  </a:cxn>
                  <a:cxn ang="0">
                    <a:pos x="8" y="37"/>
                  </a:cxn>
                  <a:cxn ang="0">
                    <a:pos x="8" y="40"/>
                  </a:cxn>
                  <a:cxn ang="0">
                    <a:pos x="3" y="37"/>
                  </a:cxn>
                  <a:cxn ang="0">
                    <a:pos x="0" y="37"/>
                  </a:cxn>
                  <a:cxn ang="0">
                    <a:pos x="3" y="40"/>
                  </a:cxn>
                  <a:cxn ang="0">
                    <a:pos x="8" y="43"/>
                  </a:cxn>
                  <a:cxn ang="0">
                    <a:pos x="11" y="40"/>
                  </a:cxn>
                  <a:cxn ang="0">
                    <a:pos x="13" y="40"/>
                  </a:cxn>
                  <a:cxn ang="0">
                    <a:pos x="19" y="37"/>
                  </a:cxn>
                  <a:cxn ang="0">
                    <a:pos x="24" y="40"/>
                  </a:cxn>
                  <a:cxn ang="0">
                    <a:pos x="27" y="40"/>
                  </a:cxn>
                  <a:cxn ang="0">
                    <a:pos x="30" y="46"/>
                  </a:cxn>
                  <a:cxn ang="0">
                    <a:pos x="32" y="46"/>
                  </a:cxn>
                  <a:cxn ang="0">
                    <a:pos x="8" y="32"/>
                  </a:cxn>
                  <a:cxn ang="0">
                    <a:pos x="8" y="35"/>
                  </a:cxn>
                  <a:cxn ang="0">
                    <a:pos x="5" y="35"/>
                  </a:cxn>
                  <a:cxn ang="0">
                    <a:pos x="5" y="32"/>
                  </a:cxn>
                  <a:cxn ang="0">
                    <a:pos x="11" y="32"/>
                  </a:cxn>
                  <a:cxn ang="0">
                    <a:pos x="8" y="32"/>
                  </a:cxn>
                  <a:cxn ang="0">
                    <a:pos x="8" y="32"/>
                  </a:cxn>
                </a:cxnLst>
                <a:rect l="0" t="0" r="r" b="b"/>
                <a:pathLst>
                  <a:path w="48" h="46">
                    <a:moveTo>
                      <a:pt x="32" y="46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2" y="35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40" y="29"/>
                    </a:lnTo>
                    <a:lnTo>
                      <a:pt x="43" y="29"/>
                    </a:lnTo>
                    <a:lnTo>
                      <a:pt x="46" y="27"/>
                    </a:lnTo>
                    <a:lnTo>
                      <a:pt x="43" y="24"/>
                    </a:lnTo>
                    <a:lnTo>
                      <a:pt x="46" y="24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6" y="19"/>
                    </a:lnTo>
                    <a:lnTo>
                      <a:pt x="43" y="19"/>
                    </a:lnTo>
                    <a:lnTo>
                      <a:pt x="40" y="16"/>
                    </a:lnTo>
                    <a:lnTo>
                      <a:pt x="43" y="13"/>
                    </a:lnTo>
                    <a:lnTo>
                      <a:pt x="46" y="16"/>
                    </a:lnTo>
                    <a:lnTo>
                      <a:pt x="48" y="13"/>
                    </a:lnTo>
                    <a:lnTo>
                      <a:pt x="48" y="11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46" y="5"/>
                    </a:lnTo>
                    <a:lnTo>
                      <a:pt x="46" y="3"/>
                    </a:lnTo>
                    <a:lnTo>
                      <a:pt x="40" y="0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2" y="3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4" y="8"/>
                    </a:lnTo>
                    <a:lnTo>
                      <a:pt x="19" y="11"/>
                    </a:lnTo>
                    <a:lnTo>
                      <a:pt x="19" y="8"/>
                    </a:lnTo>
                    <a:lnTo>
                      <a:pt x="16" y="11"/>
                    </a:lnTo>
                    <a:lnTo>
                      <a:pt x="16" y="13"/>
                    </a:lnTo>
                    <a:lnTo>
                      <a:pt x="13" y="16"/>
                    </a:lnTo>
                    <a:lnTo>
                      <a:pt x="13" y="19"/>
                    </a:lnTo>
                    <a:lnTo>
                      <a:pt x="13" y="21"/>
                    </a:lnTo>
                    <a:lnTo>
                      <a:pt x="11" y="24"/>
                    </a:lnTo>
                    <a:lnTo>
                      <a:pt x="11" y="27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1" y="32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7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1" y="37"/>
                    </a:lnTo>
                    <a:lnTo>
                      <a:pt x="8" y="35"/>
                    </a:lnTo>
                    <a:lnTo>
                      <a:pt x="5" y="35"/>
                    </a:lnTo>
                    <a:lnTo>
                      <a:pt x="3" y="35"/>
                    </a:lnTo>
                    <a:lnTo>
                      <a:pt x="3" y="37"/>
                    </a:lnTo>
                    <a:lnTo>
                      <a:pt x="5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3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5" y="40"/>
                    </a:lnTo>
                    <a:lnTo>
                      <a:pt x="8" y="43"/>
                    </a:lnTo>
                    <a:lnTo>
                      <a:pt x="8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3" y="37"/>
                    </a:lnTo>
                    <a:lnTo>
                      <a:pt x="19" y="37"/>
                    </a:lnTo>
                    <a:lnTo>
                      <a:pt x="22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7" y="40"/>
                    </a:lnTo>
                    <a:lnTo>
                      <a:pt x="30" y="43"/>
                    </a:lnTo>
                    <a:lnTo>
                      <a:pt x="30" y="46"/>
                    </a:lnTo>
                    <a:lnTo>
                      <a:pt x="32" y="46"/>
                    </a:lnTo>
                    <a:lnTo>
                      <a:pt x="32" y="46"/>
                    </a:lnTo>
                    <a:close/>
                    <a:moveTo>
                      <a:pt x="5" y="35"/>
                    </a:moveTo>
                    <a:lnTo>
                      <a:pt x="8" y="32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5" y="35"/>
                    </a:lnTo>
                    <a:lnTo>
                      <a:pt x="5" y="35"/>
                    </a:lnTo>
                    <a:close/>
                    <a:moveTo>
                      <a:pt x="5" y="32"/>
                    </a:moveTo>
                    <a:lnTo>
                      <a:pt x="8" y="32"/>
                    </a:lnTo>
                    <a:lnTo>
                      <a:pt x="11" y="32"/>
                    </a:lnTo>
                    <a:lnTo>
                      <a:pt x="11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5" y="3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Freeform 1220"/>
              <p:cNvSpPr>
                <a:spLocks/>
              </p:cNvSpPr>
              <p:nvPr/>
            </p:nvSpPr>
            <p:spPr bwMode="auto">
              <a:xfrm>
                <a:off x="4072594" y="3913924"/>
                <a:ext cx="87991" cy="76414"/>
              </a:xfrm>
              <a:custGeom>
                <a:avLst/>
                <a:gdLst/>
                <a:ahLst/>
                <a:cxnLst>
                  <a:cxn ang="0">
                    <a:pos x="35" y="22"/>
                  </a:cxn>
                  <a:cxn ang="0">
                    <a:pos x="38" y="19"/>
                  </a:cxn>
                  <a:cxn ang="0">
                    <a:pos x="35" y="17"/>
                  </a:cxn>
                  <a:cxn ang="0">
                    <a:pos x="35" y="14"/>
                  </a:cxn>
                  <a:cxn ang="0">
                    <a:pos x="33" y="11"/>
                  </a:cxn>
                  <a:cxn ang="0">
                    <a:pos x="35" y="9"/>
                  </a:cxn>
                  <a:cxn ang="0">
                    <a:pos x="33" y="9"/>
                  </a:cxn>
                  <a:cxn ang="0">
                    <a:pos x="33" y="6"/>
                  </a:cxn>
                  <a:cxn ang="0">
                    <a:pos x="30" y="3"/>
                  </a:cxn>
                  <a:cxn ang="0">
                    <a:pos x="27" y="3"/>
                  </a:cxn>
                  <a:cxn ang="0">
                    <a:pos x="27" y="3"/>
                  </a:cxn>
                  <a:cxn ang="0">
                    <a:pos x="25" y="3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16" y="3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11" y="6"/>
                  </a:cxn>
                  <a:cxn ang="0">
                    <a:pos x="8" y="3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6" y="14"/>
                  </a:cxn>
                  <a:cxn ang="0">
                    <a:pos x="6" y="17"/>
                  </a:cxn>
                  <a:cxn ang="0">
                    <a:pos x="8" y="19"/>
                  </a:cxn>
                  <a:cxn ang="0">
                    <a:pos x="11" y="19"/>
                  </a:cxn>
                  <a:cxn ang="0">
                    <a:pos x="11" y="19"/>
                  </a:cxn>
                  <a:cxn ang="0">
                    <a:pos x="14" y="22"/>
                  </a:cxn>
                  <a:cxn ang="0">
                    <a:pos x="14" y="25"/>
                  </a:cxn>
                  <a:cxn ang="0">
                    <a:pos x="16" y="27"/>
                  </a:cxn>
                  <a:cxn ang="0">
                    <a:pos x="19" y="25"/>
                  </a:cxn>
                  <a:cxn ang="0">
                    <a:pos x="19" y="25"/>
                  </a:cxn>
                  <a:cxn ang="0">
                    <a:pos x="22" y="27"/>
                  </a:cxn>
                  <a:cxn ang="0">
                    <a:pos x="25" y="27"/>
                  </a:cxn>
                  <a:cxn ang="0">
                    <a:pos x="27" y="30"/>
                  </a:cxn>
                  <a:cxn ang="0">
                    <a:pos x="30" y="30"/>
                  </a:cxn>
                  <a:cxn ang="0">
                    <a:pos x="33" y="33"/>
                  </a:cxn>
                  <a:cxn ang="0">
                    <a:pos x="33" y="33"/>
                  </a:cxn>
                  <a:cxn ang="0">
                    <a:pos x="35" y="33"/>
                  </a:cxn>
                  <a:cxn ang="0">
                    <a:pos x="35" y="30"/>
                  </a:cxn>
                  <a:cxn ang="0">
                    <a:pos x="33" y="30"/>
                  </a:cxn>
                  <a:cxn ang="0">
                    <a:pos x="33" y="27"/>
                  </a:cxn>
                  <a:cxn ang="0">
                    <a:pos x="33" y="27"/>
                  </a:cxn>
                  <a:cxn ang="0">
                    <a:pos x="35" y="25"/>
                  </a:cxn>
                  <a:cxn ang="0">
                    <a:pos x="35" y="22"/>
                  </a:cxn>
                  <a:cxn ang="0">
                    <a:pos x="35" y="22"/>
                  </a:cxn>
                </a:cxnLst>
                <a:rect l="0" t="0" r="r" b="b"/>
                <a:pathLst>
                  <a:path w="38" h="33">
                    <a:moveTo>
                      <a:pt x="35" y="22"/>
                    </a:moveTo>
                    <a:lnTo>
                      <a:pt x="38" y="19"/>
                    </a:lnTo>
                    <a:lnTo>
                      <a:pt x="35" y="17"/>
                    </a:lnTo>
                    <a:lnTo>
                      <a:pt x="35" y="14"/>
                    </a:lnTo>
                    <a:lnTo>
                      <a:pt x="33" y="11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3" y="6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5" y="3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6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6" y="14"/>
                    </a:lnTo>
                    <a:lnTo>
                      <a:pt x="6" y="17"/>
                    </a:lnTo>
                    <a:lnTo>
                      <a:pt x="8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4" y="22"/>
                    </a:lnTo>
                    <a:lnTo>
                      <a:pt x="14" y="25"/>
                    </a:lnTo>
                    <a:lnTo>
                      <a:pt x="16" y="27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22" y="27"/>
                    </a:lnTo>
                    <a:lnTo>
                      <a:pt x="25" y="27"/>
                    </a:lnTo>
                    <a:lnTo>
                      <a:pt x="27" y="30"/>
                    </a:lnTo>
                    <a:lnTo>
                      <a:pt x="30" y="30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35" y="33"/>
                    </a:lnTo>
                    <a:lnTo>
                      <a:pt x="35" y="30"/>
                    </a:lnTo>
                    <a:lnTo>
                      <a:pt x="33" y="30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5" y="25"/>
                    </a:lnTo>
                    <a:lnTo>
                      <a:pt x="35" y="22"/>
                    </a:ln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Freeform 1221"/>
              <p:cNvSpPr>
                <a:spLocks/>
              </p:cNvSpPr>
              <p:nvPr/>
            </p:nvSpPr>
            <p:spPr bwMode="auto">
              <a:xfrm>
                <a:off x="4149009" y="3964866"/>
                <a:ext cx="23156" cy="30104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8" y="5"/>
                  </a:cxn>
                  <a:cxn ang="0">
                    <a:pos x="8" y="8"/>
                  </a:cxn>
                  <a:cxn ang="0">
                    <a:pos x="10" y="8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2" y="13"/>
                  </a:cxn>
                  <a:cxn ang="0">
                    <a:pos x="2" y="11"/>
                  </a:cxn>
                  <a:cxn ang="0">
                    <a:pos x="2" y="11"/>
                  </a:cxn>
                </a:cxnLst>
                <a:rect l="0" t="0" r="r" b="b"/>
                <a:pathLst>
                  <a:path w="10" h="13">
                    <a:moveTo>
                      <a:pt x="2" y="11"/>
                    </a:moveTo>
                    <a:lnTo>
                      <a:pt x="2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Freeform 1223"/>
              <p:cNvSpPr>
                <a:spLocks/>
              </p:cNvSpPr>
              <p:nvPr/>
            </p:nvSpPr>
            <p:spPr bwMode="auto">
              <a:xfrm>
                <a:off x="3699793" y="3740259"/>
                <a:ext cx="125039" cy="169037"/>
              </a:xfrm>
              <a:custGeom>
                <a:avLst/>
                <a:gdLst/>
                <a:ahLst/>
                <a:cxnLst>
                  <a:cxn ang="0">
                    <a:pos x="22" y="70"/>
                  </a:cxn>
                  <a:cxn ang="0">
                    <a:pos x="27" y="65"/>
                  </a:cxn>
                  <a:cxn ang="0">
                    <a:pos x="32" y="65"/>
                  </a:cxn>
                  <a:cxn ang="0">
                    <a:pos x="43" y="62"/>
                  </a:cxn>
                  <a:cxn ang="0">
                    <a:pos x="46" y="59"/>
                  </a:cxn>
                  <a:cxn ang="0">
                    <a:pos x="49" y="57"/>
                  </a:cxn>
                  <a:cxn ang="0">
                    <a:pos x="51" y="51"/>
                  </a:cxn>
                  <a:cxn ang="0">
                    <a:pos x="54" y="41"/>
                  </a:cxn>
                  <a:cxn ang="0">
                    <a:pos x="54" y="35"/>
                  </a:cxn>
                  <a:cxn ang="0">
                    <a:pos x="51" y="30"/>
                  </a:cxn>
                  <a:cxn ang="0">
                    <a:pos x="51" y="24"/>
                  </a:cxn>
                  <a:cxn ang="0">
                    <a:pos x="43" y="19"/>
                  </a:cxn>
                  <a:cxn ang="0">
                    <a:pos x="38" y="24"/>
                  </a:cxn>
                  <a:cxn ang="0">
                    <a:pos x="38" y="11"/>
                  </a:cxn>
                  <a:cxn ang="0">
                    <a:pos x="40" y="8"/>
                  </a:cxn>
                  <a:cxn ang="0">
                    <a:pos x="46" y="3"/>
                  </a:cxn>
                  <a:cxn ang="0">
                    <a:pos x="40" y="3"/>
                  </a:cxn>
                  <a:cxn ang="0">
                    <a:pos x="38" y="8"/>
                  </a:cxn>
                  <a:cxn ang="0">
                    <a:pos x="38" y="3"/>
                  </a:cxn>
                  <a:cxn ang="0">
                    <a:pos x="35" y="6"/>
                  </a:cxn>
                  <a:cxn ang="0">
                    <a:pos x="30" y="6"/>
                  </a:cxn>
                  <a:cxn ang="0">
                    <a:pos x="30" y="8"/>
                  </a:cxn>
                  <a:cxn ang="0">
                    <a:pos x="27" y="11"/>
                  </a:cxn>
                  <a:cxn ang="0">
                    <a:pos x="27" y="14"/>
                  </a:cxn>
                  <a:cxn ang="0">
                    <a:pos x="32" y="14"/>
                  </a:cxn>
                  <a:cxn ang="0">
                    <a:pos x="27" y="19"/>
                  </a:cxn>
                  <a:cxn ang="0">
                    <a:pos x="19" y="22"/>
                  </a:cxn>
                  <a:cxn ang="0">
                    <a:pos x="11" y="19"/>
                  </a:cxn>
                  <a:cxn ang="0">
                    <a:pos x="8" y="22"/>
                  </a:cxn>
                  <a:cxn ang="0">
                    <a:pos x="11" y="24"/>
                  </a:cxn>
                  <a:cxn ang="0">
                    <a:pos x="6" y="24"/>
                  </a:cxn>
                  <a:cxn ang="0">
                    <a:pos x="14" y="30"/>
                  </a:cxn>
                  <a:cxn ang="0">
                    <a:pos x="11" y="32"/>
                  </a:cxn>
                  <a:cxn ang="0">
                    <a:pos x="6" y="35"/>
                  </a:cxn>
                  <a:cxn ang="0">
                    <a:pos x="8" y="38"/>
                  </a:cxn>
                  <a:cxn ang="0">
                    <a:pos x="19" y="41"/>
                  </a:cxn>
                  <a:cxn ang="0">
                    <a:pos x="14" y="46"/>
                  </a:cxn>
                  <a:cxn ang="0">
                    <a:pos x="8" y="51"/>
                  </a:cxn>
                  <a:cxn ang="0">
                    <a:pos x="14" y="51"/>
                  </a:cxn>
                  <a:cxn ang="0">
                    <a:pos x="19" y="51"/>
                  </a:cxn>
                  <a:cxn ang="0">
                    <a:pos x="11" y="51"/>
                  </a:cxn>
                  <a:cxn ang="0">
                    <a:pos x="8" y="57"/>
                  </a:cxn>
                  <a:cxn ang="0">
                    <a:pos x="8" y="59"/>
                  </a:cxn>
                  <a:cxn ang="0">
                    <a:pos x="3" y="57"/>
                  </a:cxn>
                  <a:cxn ang="0">
                    <a:pos x="8" y="59"/>
                  </a:cxn>
                  <a:cxn ang="0">
                    <a:pos x="0" y="65"/>
                  </a:cxn>
                  <a:cxn ang="0">
                    <a:pos x="11" y="65"/>
                  </a:cxn>
                  <a:cxn ang="0">
                    <a:pos x="8" y="70"/>
                  </a:cxn>
                  <a:cxn ang="0">
                    <a:pos x="8" y="70"/>
                  </a:cxn>
                  <a:cxn ang="0">
                    <a:pos x="11" y="70"/>
                  </a:cxn>
                </a:cxnLst>
                <a:rect l="0" t="0" r="r" b="b"/>
                <a:pathLst>
                  <a:path w="54" h="73">
                    <a:moveTo>
                      <a:pt x="14" y="73"/>
                    </a:moveTo>
                    <a:lnTo>
                      <a:pt x="19" y="73"/>
                    </a:lnTo>
                    <a:lnTo>
                      <a:pt x="22" y="70"/>
                    </a:lnTo>
                    <a:lnTo>
                      <a:pt x="27" y="67"/>
                    </a:lnTo>
                    <a:lnTo>
                      <a:pt x="24" y="65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30" y="67"/>
                    </a:lnTo>
                    <a:lnTo>
                      <a:pt x="32" y="65"/>
                    </a:lnTo>
                    <a:lnTo>
                      <a:pt x="35" y="65"/>
                    </a:lnTo>
                    <a:lnTo>
                      <a:pt x="35" y="62"/>
                    </a:lnTo>
                    <a:lnTo>
                      <a:pt x="43" y="62"/>
                    </a:lnTo>
                    <a:lnTo>
                      <a:pt x="43" y="59"/>
                    </a:lnTo>
                    <a:lnTo>
                      <a:pt x="43" y="62"/>
                    </a:lnTo>
                    <a:lnTo>
                      <a:pt x="46" y="59"/>
                    </a:lnTo>
                    <a:lnTo>
                      <a:pt x="46" y="62"/>
                    </a:lnTo>
                    <a:lnTo>
                      <a:pt x="51" y="62"/>
                    </a:lnTo>
                    <a:lnTo>
                      <a:pt x="49" y="57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1" y="51"/>
                    </a:lnTo>
                    <a:lnTo>
                      <a:pt x="54" y="49"/>
                    </a:lnTo>
                    <a:lnTo>
                      <a:pt x="54" y="46"/>
                    </a:lnTo>
                    <a:lnTo>
                      <a:pt x="54" y="41"/>
                    </a:lnTo>
                    <a:lnTo>
                      <a:pt x="51" y="41"/>
                    </a:lnTo>
                    <a:lnTo>
                      <a:pt x="54" y="38"/>
                    </a:lnTo>
                    <a:lnTo>
                      <a:pt x="54" y="35"/>
                    </a:lnTo>
                    <a:lnTo>
                      <a:pt x="51" y="32"/>
                    </a:lnTo>
                    <a:lnTo>
                      <a:pt x="54" y="30"/>
                    </a:lnTo>
                    <a:lnTo>
                      <a:pt x="51" y="30"/>
                    </a:lnTo>
                    <a:lnTo>
                      <a:pt x="51" y="27"/>
                    </a:lnTo>
                    <a:lnTo>
                      <a:pt x="54" y="27"/>
                    </a:lnTo>
                    <a:lnTo>
                      <a:pt x="51" y="24"/>
                    </a:lnTo>
                    <a:lnTo>
                      <a:pt x="49" y="24"/>
                    </a:lnTo>
                    <a:lnTo>
                      <a:pt x="46" y="19"/>
                    </a:lnTo>
                    <a:lnTo>
                      <a:pt x="43" y="19"/>
                    </a:lnTo>
                    <a:lnTo>
                      <a:pt x="40" y="19"/>
                    </a:lnTo>
                    <a:lnTo>
                      <a:pt x="40" y="22"/>
                    </a:lnTo>
                    <a:lnTo>
                      <a:pt x="38" y="24"/>
                    </a:lnTo>
                    <a:lnTo>
                      <a:pt x="32" y="19"/>
                    </a:lnTo>
                    <a:lnTo>
                      <a:pt x="35" y="11"/>
                    </a:lnTo>
                    <a:lnTo>
                      <a:pt x="38" y="11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3" y="6"/>
                    </a:lnTo>
                    <a:lnTo>
                      <a:pt x="46" y="3"/>
                    </a:lnTo>
                    <a:lnTo>
                      <a:pt x="43" y="3"/>
                    </a:lnTo>
                    <a:lnTo>
                      <a:pt x="40" y="0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40" y="6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8" y="3"/>
                    </a:lnTo>
                    <a:lnTo>
                      <a:pt x="35" y="3"/>
                    </a:lnTo>
                    <a:lnTo>
                      <a:pt x="38" y="6"/>
                    </a:lnTo>
                    <a:lnTo>
                      <a:pt x="35" y="6"/>
                    </a:lnTo>
                    <a:lnTo>
                      <a:pt x="32" y="3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7" y="8"/>
                    </a:lnTo>
                    <a:lnTo>
                      <a:pt x="30" y="8"/>
                    </a:lnTo>
                    <a:lnTo>
                      <a:pt x="30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4" y="11"/>
                    </a:lnTo>
                    <a:lnTo>
                      <a:pt x="24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30" y="14"/>
                    </a:lnTo>
                    <a:lnTo>
                      <a:pt x="32" y="14"/>
                    </a:lnTo>
                    <a:lnTo>
                      <a:pt x="30" y="16"/>
                    </a:lnTo>
                    <a:lnTo>
                      <a:pt x="24" y="19"/>
                    </a:lnTo>
                    <a:lnTo>
                      <a:pt x="27" y="19"/>
                    </a:lnTo>
                    <a:lnTo>
                      <a:pt x="22" y="22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7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11" y="27"/>
                    </a:lnTo>
                    <a:lnTo>
                      <a:pt x="14" y="27"/>
                    </a:lnTo>
                    <a:lnTo>
                      <a:pt x="14" y="3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1" y="32"/>
                    </a:lnTo>
                    <a:lnTo>
                      <a:pt x="6" y="32"/>
                    </a:lnTo>
                    <a:lnTo>
                      <a:pt x="8" y="35"/>
                    </a:lnTo>
                    <a:lnTo>
                      <a:pt x="6" y="35"/>
                    </a:lnTo>
                    <a:lnTo>
                      <a:pt x="8" y="35"/>
                    </a:lnTo>
                    <a:lnTo>
                      <a:pt x="11" y="35"/>
                    </a:lnTo>
                    <a:lnTo>
                      <a:pt x="8" y="38"/>
                    </a:lnTo>
                    <a:lnTo>
                      <a:pt x="11" y="35"/>
                    </a:lnTo>
                    <a:lnTo>
                      <a:pt x="14" y="41"/>
                    </a:lnTo>
                    <a:lnTo>
                      <a:pt x="19" y="41"/>
                    </a:lnTo>
                    <a:lnTo>
                      <a:pt x="19" y="43"/>
                    </a:lnTo>
                    <a:lnTo>
                      <a:pt x="16" y="41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9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11" y="51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9" y="49"/>
                    </a:lnTo>
                    <a:lnTo>
                      <a:pt x="19" y="51"/>
                    </a:lnTo>
                    <a:lnTo>
                      <a:pt x="22" y="51"/>
                    </a:lnTo>
                    <a:lnTo>
                      <a:pt x="16" y="51"/>
                    </a:lnTo>
                    <a:lnTo>
                      <a:pt x="11" y="51"/>
                    </a:lnTo>
                    <a:lnTo>
                      <a:pt x="11" y="54"/>
                    </a:lnTo>
                    <a:lnTo>
                      <a:pt x="8" y="54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8" y="59"/>
                    </a:lnTo>
                    <a:lnTo>
                      <a:pt x="6" y="57"/>
                    </a:lnTo>
                    <a:lnTo>
                      <a:pt x="6" y="57"/>
                    </a:lnTo>
                    <a:lnTo>
                      <a:pt x="3" y="57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8" y="59"/>
                    </a:lnTo>
                    <a:lnTo>
                      <a:pt x="6" y="62"/>
                    </a:lnTo>
                    <a:lnTo>
                      <a:pt x="3" y="62"/>
                    </a:lnTo>
                    <a:lnTo>
                      <a:pt x="0" y="65"/>
                    </a:lnTo>
                    <a:lnTo>
                      <a:pt x="3" y="65"/>
                    </a:lnTo>
                    <a:lnTo>
                      <a:pt x="3" y="67"/>
                    </a:lnTo>
                    <a:lnTo>
                      <a:pt x="11" y="65"/>
                    </a:lnTo>
                    <a:lnTo>
                      <a:pt x="6" y="67"/>
                    </a:lnTo>
                    <a:lnTo>
                      <a:pt x="3" y="70"/>
                    </a:lnTo>
                    <a:lnTo>
                      <a:pt x="8" y="70"/>
                    </a:lnTo>
                    <a:lnTo>
                      <a:pt x="11" y="67"/>
                    </a:lnTo>
                    <a:lnTo>
                      <a:pt x="11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3"/>
                    </a:lnTo>
                    <a:lnTo>
                      <a:pt x="11" y="70"/>
                    </a:lnTo>
                    <a:lnTo>
                      <a:pt x="14" y="7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Freeform 1224"/>
              <p:cNvSpPr>
                <a:spLocks noEditPoints="1"/>
              </p:cNvSpPr>
              <p:nvPr/>
            </p:nvSpPr>
            <p:spPr bwMode="auto">
              <a:xfrm>
                <a:off x="3773889" y="3485550"/>
                <a:ext cx="268604" cy="497844"/>
              </a:xfrm>
              <a:custGeom>
                <a:avLst/>
                <a:gdLst/>
                <a:ahLst/>
                <a:cxnLst>
                  <a:cxn ang="0">
                    <a:pos x="2" y="45"/>
                  </a:cxn>
                  <a:cxn ang="0">
                    <a:pos x="10" y="46"/>
                  </a:cxn>
                  <a:cxn ang="0">
                    <a:pos x="9" y="5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3"/>
                  </a:cxn>
                  <a:cxn ang="0">
                    <a:pos x="40" y="69"/>
                  </a:cxn>
                  <a:cxn ang="0">
                    <a:pos x="29" y="75"/>
                  </a:cxn>
                  <a:cxn ang="0">
                    <a:pos x="5" y="33"/>
                  </a:cxn>
                  <a:cxn ang="0">
                    <a:pos x="7" y="30"/>
                  </a:cxn>
                  <a:cxn ang="0">
                    <a:pos x="21" y="15"/>
                  </a:cxn>
                  <a:cxn ang="0">
                    <a:pos x="20" y="18"/>
                  </a:cxn>
                  <a:cxn ang="0">
                    <a:pos x="9" y="21"/>
                  </a:cxn>
                  <a:cxn ang="0">
                    <a:pos x="6" y="23"/>
                  </a:cxn>
                  <a:cxn ang="0">
                    <a:pos x="3" y="27"/>
                  </a:cxn>
                  <a:cxn ang="0">
                    <a:pos x="4" y="28"/>
                  </a:cxn>
                  <a:cxn ang="0">
                    <a:pos x="7" y="27"/>
                  </a:cxn>
                  <a:cxn ang="0">
                    <a:pos x="8" y="28"/>
                  </a:cxn>
                  <a:cxn ang="0">
                    <a:pos x="10" y="33"/>
                  </a:cxn>
                  <a:cxn ang="0">
                    <a:pos x="10" y="38"/>
                  </a:cxn>
                  <a:cxn ang="0">
                    <a:pos x="13" y="41"/>
                  </a:cxn>
                  <a:cxn ang="0">
                    <a:pos x="14" y="51"/>
                  </a:cxn>
                  <a:cxn ang="0">
                    <a:pos x="13" y="78"/>
                  </a:cxn>
                  <a:cxn ang="0">
                    <a:pos x="19" y="78"/>
                  </a:cxn>
                  <a:cxn ang="0">
                    <a:pos x="25" y="75"/>
                  </a:cxn>
                  <a:cxn ang="0">
                    <a:pos x="33" y="74"/>
                  </a:cxn>
                  <a:cxn ang="0">
                    <a:pos x="41" y="72"/>
                  </a:cxn>
                  <a:cxn ang="0">
                    <a:pos x="39" y="69"/>
                  </a:cxn>
                  <a:cxn ang="0">
                    <a:pos x="40" y="66"/>
                  </a:cxn>
                  <a:cxn ang="0">
                    <a:pos x="43" y="64"/>
                  </a:cxn>
                  <a:cxn ang="0">
                    <a:pos x="35" y="58"/>
                  </a:cxn>
                  <a:cxn ang="0">
                    <a:pos x="32" y="53"/>
                  </a:cxn>
                  <a:cxn ang="0">
                    <a:pos x="34" y="50"/>
                  </a:cxn>
                  <a:cxn ang="0">
                    <a:pos x="27" y="40"/>
                  </a:cxn>
                  <a:cxn ang="0">
                    <a:pos x="18" y="36"/>
                  </a:cxn>
                  <a:cxn ang="0">
                    <a:pos x="20" y="34"/>
                  </a:cxn>
                  <a:cxn ang="0">
                    <a:pos x="25" y="27"/>
                  </a:cxn>
                  <a:cxn ang="0">
                    <a:pos x="19" y="25"/>
                  </a:cxn>
                  <a:cxn ang="0">
                    <a:pos x="17" y="23"/>
                  </a:cxn>
                  <a:cxn ang="0">
                    <a:pos x="18" y="19"/>
                  </a:cxn>
                  <a:cxn ang="0">
                    <a:pos x="13" y="20"/>
                  </a:cxn>
                  <a:cxn ang="0">
                    <a:pos x="11" y="24"/>
                  </a:cxn>
                  <a:cxn ang="0">
                    <a:pos x="10" y="26"/>
                  </a:cxn>
                  <a:cxn ang="0">
                    <a:pos x="11" y="28"/>
                  </a:cxn>
                  <a:cxn ang="0">
                    <a:pos x="10" y="31"/>
                  </a:cxn>
                  <a:cxn ang="0">
                    <a:pos x="10" y="33"/>
                  </a:cxn>
                  <a:cxn ang="0">
                    <a:pos x="10" y="38"/>
                  </a:cxn>
                  <a:cxn ang="0">
                    <a:pos x="12" y="39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18" y="45"/>
                  </a:cxn>
                  <a:cxn ang="0">
                    <a:pos x="22" y="50"/>
                  </a:cxn>
                  <a:cxn ang="0">
                    <a:pos x="22" y="55"/>
                  </a:cxn>
                  <a:cxn ang="0">
                    <a:pos x="14" y="60"/>
                  </a:cxn>
                  <a:cxn ang="0">
                    <a:pos x="16" y="64"/>
                  </a:cxn>
                  <a:cxn ang="0">
                    <a:pos x="13" y="68"/>
                  </a:cxn>
                  <a:cxn ang="0">
                    <a:pos x="19" y="69"/>
                  </a:cxn>
                  <a:cxn ang="0">
                    <a:pos x="21" y="71"/>
                  </a:cxn>
                  <a:cxn ang="0">
                    <a:pos x="13" y="76"/>
                  </a:cxn>
                  <a:cxn ang="0">
                    <a:pos x="12" y="80"/>
                  </a:cxn>
                </a:cxnLst>
                <a:rect l="0" t="0" r="r" b="b"/>
                <a:pathLst>
                  <a:path w="43" h="80">
                    <a:moveTo>
                      <a:pt x="8" y="51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lose/>
                    <a:moveTo>
                      <a:pt x="29" y="7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7"/>
                      <a:pt x="29" y="7"/>
                      <a:pt x="29" y="7"/>
                    </a:cubicBezTo>
                    <a:close/>
                    <a:moveTo>
                      <a:pt x="31" y="1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  <a:moveTo>
                      <a:pt x="29" y="3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9" y="3"/>
                      <a:pt x="29" y="3"/>
                    </a:cubicBezTo>
                    <a:close/>
                    <a:moveTo>
                      <a:pt x="30" y="2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  <a:moveTo>
                      <a:pt x="29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lose/>
                    <a:moveTo>
                      <a:pt x="39" y="69"/>
                    </a:move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9" y="69"/>
                      <a:pt x="39" y="69"/>
                      <a:pt x="39" y="69"/>
                    </a:cubicBezTo>
                    <a:close/>
                    <a:moveTo>
                      <a:pt x="29" y="75"/>
                    </a:moveTo>
                    <a:cubicBezTo>
                      <a:pt x="30" y="74"/>
                      <a:pt x="30" y="74"/>
                      <a:pt x="30" y="7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29" y="75"/>
                      <a:pt x="29" y="75"/>
                      <a:pt x="29" y="75"/>
                    </a:cubicBezTo>
                    <a:close/>
                    <a:moveTo>
                      <a:pt x="13" y="38"/>
                    </a:move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lose/>
                    <a:moveTo>
                      <a:pt x="8" y="37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lose/>
                    <a:moveTo>
                      <a:pt x="5" y="34"/>
                    </a:moveTo>
                    <a:cubicBezTo>
                      <a:pt x="5" y="33"/>
                      <a:pt x="5" y="33"/>
                      <a:pt x="5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5" y="34"/>
                      <a:pt x="5" y="34"/>
                      <a:pt x="5" y="34"/>
                    </a:cubicBezTo>
                    <a:close/>
                    <a:moveTo>
                      <a:pt x="6" y="33"/>
                    </a:moveTo>
                    <a:cubicBezTo>
                      <a:pt x="7" y="32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33"/>
                      <a:pt x="6" y="33"/>
                      <a:pt x="6" y="33"/>
                    </a:cubicBezTo>
                    <a:close/>
                    <a:moveTo>
                      <a:pt x="8" y="31"/>
                    </a:moveTo>
                    <a:cubicBezTo>
                      <a:pt x="9" y="30"/>
                      <a:pt x="9" y="30"/>
                      <a:pt x="9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1"/>
                      <a:pt x="8" y="31"/>
                      <a:pt x="8" y="31"/>
                    </a:cubicBezTo>
                    <a:close/>
                    <a:moveTo>
                      <a:pt x="7" y="30"/>
                    </a:move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0"/>
                      <a:pt x="7" y="30"/>
                      <a:pt x="7" y="30"/>
                    </a:cubicBezTo>
                    <a:close/>
                    <a:moveTo>
                      <a:pt x="20" y="15"/>
                    </a:move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5"/>
                      <a:pt x="20" y="15"/>
                      <a:pt x="20" y="15"/>
                    </a:cubicBezTo>
                    <a:close/>
                    <a:moveTo>
                      <a:pt x="19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lose/>
                    <a:moveTo>
                      <a:pt x="19" y="17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7"/>
                      <a:pt x="19" y="17"/>
                      <a:pt x="19" y="17"/>
                    </a:cubicBezTo>
                    <a:close/>
                    <a:moveTo>
                      <a:pt x="5" y="23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lose/>
                    <a:moveTo>
                      <a:pt x="5" y="24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lose/>
                    <a:moveTo>
                      <a:pt x="5" y="26"/>
                    </a:moveTo>
                    <a:cubicBezTo>
                      <a:pt x="4" y="26"/>
                      <a:pt x="4" y="26"/>
                      <a:pt x="4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lose/>
                    <a:moveTo>
                      <a:pt x="4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lose/>
                    <a:moveTo>
                      <a:pt x="3" y="29"/>
                    </a:move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9"/>
                      <a:pt x="3" y="29"/>
                    </a:cubicBezTo>
                    <a:close/>
                    <a:moveTo>
                      <a:pt x="4" y="29"/>
                    </a:move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lose/>
                    <a:moveTo>
                      <a:pt x="9" y="30"/>
                    </a:moveTo>
                    <a:cubicBezTo>
                      <a:pt x="9" y="29"/>
                      <a:pt x="9" y="29"/>
                      <a:pt x="9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lose/>
                    <a:moveTo>
                      <a:pt x="7" y="35"/>
                    </a:move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5"/>
                      <a:pt x="7" y="35"/>
                      <a:pt x="7" y="35"/>
                    </a:cubicBezTo>
                    <a:close/>
                    <a:moveTo>
                      <a:pt x="9" y="39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9"/>
                      <a:pt x="9" y="39"/>
                      <a:pt x="9" y="39"/>
                    </a:cubicBezTo>
                    <a:close/>
                    <a:moveTo>
                      <a:pt x="8" y="40"/>
                    </a:moveTo>
                    <a:cubicBezTo>
                      <a:pt x="9" y="39"/>
                      <a:pt x="9" y="39"/>
                      <a:pt x="9" y="39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40"/>
                      <a:pt x="8" y="40"/>
                      <a:pt x="8" y="40"/>
                    </a:cubicBezTo>
                    <a:close/>
                    <a:moveTo>
                      <a:pt x="11" y="40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1" y="40"/>
                      <a:pt x="11" y="40"/>
                      <a:pt x="11" y="40"/>
                    </a:cubicBezTo>
                    <a:close/>
                    <a:moveTo>
                      <a:pt x="15" y="56"/>
                    </a:moveTo>
                    <a:cubicBezTo>
                      <a:pt x="16" y="57"/>
                      <a:pt x="16" y="57"/>
                      <a:pt x="16" y="57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5"/>
                      <a:pt x="15" y="56"/>
                      <a:pt x="15" y="56"/>
                    </a:cubicBezTo>
                    <a:close/>
                    <a:moveTo>
                      <a:pt x="14" y="51"/>
                    </a:moveTo>
                    <a:cubicBezTo>
                      <a:pt x="14" y="50"/>
                      <a:pt x="14" y="50"/>
                      <a:pt x="14" y="50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4" y="51"/>
                      <a:pt x="14" y="51"/>
                      <a:pt x="14" y="51"/>
                    </a:cubicBezTo>
                    <a:close/>
                    <a:moveTo>
                      <a:pt x="12" y="80"/>
                    </a:move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2" y="69"/>
                      <a:pt x="42" y="69"/>
                      <a:pt x="42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1" y="58"/>
                      <a:pt x="41" y="58"/>
                      <a:pt x="41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1" y="79"/>
                      <a:pt x="11" y="79"/>
                      <a:pt x="11" y="79"/>
                    </a:cubicBezTo>
                    <a:lnTo>
                      <a:pt x="12" y="8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Freeform 1225"/>
              <p:cNvSpPr>
                <a:spLocks noEditPoints="1"/>
              </p:cNvSpPr>
              <p:nvPr/>
            </p:nvSpPr>
            <p:spPr bwMode="auto">
              <a:xfrm>
                <a:off x="3861879" y="3927818"/>
                <a:ext cx="409852" cy="379750"/>
              </a:xfrm>
              <a:custGeom>
                <a:avLst/>
                <a:gdLst/>
                <a:ahLst/>
                <a:cxnLst>
                  <a:cxn ang="0">
                    <a:pos x="140" y="80"/>
                  </a:cxn>
                  <a:cxn ang="0">
                    <a:pos x="129" y="86"/>
                  </a:cxn>
                  <a:cxn ang="0">
                    <a:pos x="132" y="78"/>
                  </a:cxn>
                  <a:cxn ang="0">
                    <a:pos x="142" y="64"/>
                  </a:cxn>
                  <a:cxn ang="0">
                    <a:pos x="148" y="62"/>
                  </a:cxn>
                  <a:cxn ang="0">
                    <a:pos x="148" y="48"/>
                  </a:cxn>
                  <a:cxn ang="0">
                    <a:pos x="153" y="35"/>
                  </a:cxn>
                  <a:cxn ang="0">
                    <a:pos x="140" y="35"/>
                  </a:cxn>
                  <a:cxn ang="0">
                    <a:pos x="132" y="29"/>
                  </a:cxn>
                  <a:cxn ang="0">
                    <a:pos x="121" y="24"/>
                  </a:cxn>
                  <a:cxn ang="0">
                    <a:pos x="110" y="19"/>
                  </a:cxn>
                  <a:cxn ang="0">
                    <a:pos x="102" y="13"/>
                  </a:cxn>
                  <a:cxn ang="0">
                    <a:pos x="91" y="3"/>
                  </a:cxn>
                  <a:cxn ang="0">
                    <a:pos x="81" y="5"/>
                  </a:cxn>
                  <a:cxn ang="0">
                    <a:pos x="75" y="21"/>
                  </a:cxn>
                  <a:cxn ang="0">
                    <a:pos x="59" y="27"/>
                  </a:cxn>
                  <a:cxn ang="0">
                    <a:pos x="51" y="32"/>
                  </a:cxn>
                  <a:cxn ang="0">
                    <a:pos x="46" y="27"/>
                  </a:cxn>
                  <a:cxn ang="0">
                    <a:pos x="38" y="27"/>
                  </a:cxn>
                  <a:cxn ang="0">
                    <a:pos x="40" y="40"/>
                  </a:cxn>
                  <a:cxn ang="0">
                    <a:pos x="32" y="43"/>
                  </a:cxn>
                  <a:cxn ang="0">
                    <a:pos x="22" y="40"/>
                  </a:cxn>
                  <a:cxn ang="0">
                    <a:pos x="11" y="43"/>
                  </a:cxn>
                  <a:cxn ang="0">
                    <a:pos x="0" y="48"/>
                  </a:cxn>
                  <a:cxn ang="0">
                    <a:pos x="3" y="48"/>
                  </a:cxn>
                  <a:cxn ang="0">
                    <a:pos x="5" y="54"/>
                  </a:cxn>
                  <a:cxn ang="0">
                    <a:pos x="5" y="59"/>
                  </a:cxn>
                  <a:cxn ang="0">
                    <a:pos x="16" y="59"/>
                  </a:cxn>
                  <a:cxn ang="0">
                    <a:pos x="24" y="62"/>
                  </a:cxn>
                  <a:cxn ang="0">
                    <a:pos x="30" y="67"/>
                  </a:cxn>
                  <a:cxn ang="0">
                    <a:pos x="35" y="67"/>
                  </a:cxn>
                  <a:cxn ang="0">
                    <a:pos x="32" y="75"/>
                  </a:cxn>
                  <a:cxn ang="0">
                    <a:pos x="46" y="83"/>
                  </a:cxn>
                  <a:cxn ang="0">
                    <a:pos x="43" y="94"/>
                  </a:cxn>
                  <a:cxn ang="0">
                    <a:pos x="48" y="99"/>
                  </a:cxn>
                  <a:cxn ang="0">
                    <a:pos x="46" y="110"/>
                  </a:cxn>
                  <a:cxn ang="0">
                    <a:pos x="40" y="131"/>
                  </a:cxn>
                  <a:cxn ang="0">
                    <a:pos x="46" y="137"/>
                  </a:cxn>
                  <a:cxn ang="0">
                    <a:pos x="64" y="145"/>
                  </a:cxn>
                  <a:cxn ang="0">
                    <a:pos x="81" y="145"/>
                  </a:cxn>
                  <a:cxn ang="0">
                    <a:pos x="97" y="148"/>
                  </a:cxn>
                  <a:cxn ang="0">
                    <a:pos x="105" y="129"/>
                  </a:cxn>
                  <a:cxn ang="0">
                    <a:pos x="116" y="131"/>
                  </a:cxn>
                  <a:cxn ang="0">
                    <a:pos x="137" y="137"/>
                  </a:cxn>
                  <a:cxn ang="0">
                    <a:pos x="150" y="126"/>
                  </a:cxn>
                  <a:cxn ang="0">
                    <a:pos x="142" y="107"/>
                  </a:cxn>
                  <a:cxn ang="0">
                    <a:pos x="142" y="94"/>
                  </a:cxn>
                  <a:cxn ang="0">
                    <a:pos x="172" y="164"/>
                  </a:cxn>
                  <a:cxn ang="0">
                    <a:pos x="167" y="158"/>
                  </a:cxn>
                  <a:cxn ang="0">
                    <a:pos x="167" y="156"/>
                  </a:cxn>
                  <a:cxn ang="0">
                    <a:pos x="164" y="150"/>
                  </a:cxn>
                  <a:cxn ang="0">
                    <a:pos x="172" y="142"/>
                  </a:cxn>
                  <a:cxn ang="0">
                    <a:pos x="175" y="137"/>
                  </a:cxn>
                  <a:cxn ang="0">
                    <a:pos x="175" y="158"/>
                  </a:cxn>
                </a:cxnLst>
                <a:rect l="0" t="0" r="r" b="b"/>
                <a:pathLst>
                  <a:path w="177" h="164">
                    <a:moveTo>
                      <a:pt x="142" y="91"/>
                    </a:moveTo>
                    <a:lnTo>
                      <a:pt x="142" y="88"/>
                    </a:lnTo>
                    <a:lnTo>
                      <a:pt x="140" y="86"/>
                    </a:lnTo>
                    <a:lnTo>
                      <a:pt x="140" y="83"/>
                    </a:lnTo>
                    <a:lnTo>
                      <a:pt x="140" y="80"/>
                    </a:lnTo>
                    <a:lnTo>
                      <a:pt x="134" y="80"/>
                    </a:lnTo>
                    <a:lnTo>
                      <a:pt x="132" y="83"/>
                    </a:lnTo>
                    <a:lnTo>
                      <a:pt x="134" y="86"/>
                    </a:lnTo>
                    <a:lnTo>
                      <a:pt x="132" y="86"/>
                    </a:lnTo>
                    <a:lnTo>
                      <a:pt x="129" y="86"/>
                    </a:lnTo>
                    <a:lnTo>
                      <a:pt x="126" y="86"/>
                    </a:lnTo>
                    <a:lnTo>
                      <a:pt x="129" y="83"/>
                    </a:lnTo>
                    <a:lnTo>
                      <a:pt x="132" y="83"/>
                    </a:lnTo>
                    <a:lnTo>
                      <a:pt x="132" y="80"/>
                    </a:lnTo>
                    <a:lnTo>
                      <a:pt x="132" y="78"/>
                    </a:lnTo>
                    <a:lnTo>
                      <a:pt x="134" y="72"/>
                    </a:lnTo>
                    <a:lnTo>
                      <a:pt x="137" y="70"/>
                    </a:lnTo>
                    <a:lnTo>
                      <a:pt x="140" y="67"/>
                    </a:lnTo>
                    <a:lnTo>
                      <a:pt x="142" y="67"/>
                    </a:lnTo>
                    <a:lnTo>
                      <a:pt x="142" y="64"/>
                    </a:lnTo>
                    <a:lnTo>
                      <a:pt x="140" y="62"/>
                    </a:lnTo>
                    <a:lnTo>
                      <a:pt x="140" y="59"/>
                    </a:lnTo>
                    <a:lnTo>
                      <a:pt x="142" y="59"/>
                    </a:lnTo>
                    <a:lnTo>
                      <a:pt x="145" y="62"/>
                    </a:lnTo>
                    <a:lnTo>
                      <a:pt x="148" y="62"/>
                    </a:lnTo>
                    <a:lnTo>
                      <a:pt x="150" y="62"/>
                    </a:lnTo>
                    <a:lnTo>
                      <a:pt x="150" y="59"/>
                    </a:lnTo>
                    <a:lnTo>
                      <a:pt x="148" y="56"/>
                    </a:lnTo>
                    <a:lnTo>
                      <a:pt x="148" y="54"/>
                    </a:lnTo>
                    <a:lnTo>
                      <a:pt x="148" y="48"/>
                    </a:lnTo>
                    <a:lnTo>
                      <a:pt x="150" y="46"/>
                    </a:lnTo>
                    <a:lnTo>
                      <a:pt x="150" y="46"/>
                    </a:lnTo>
                    <a:lnTo>
                      <a:pt x="153" y="40"/>
                    </a:lnTo>
                    <a:lnTo>
                      <a:pt x="156" y="37"/>
                    </a:lnTo>
                    <a:lnTo>
                      <a:pt x="153" y="35"/>
                    </a:lnTo>
                    <a:lnTo>
                      <a:pt x="150" y="35"/>
                    </a:lnTo>
                    <a:lnTo>
                      <a:pt x="148" y="35"/>
                    </a:lnTo>
                    <a:lnTo>
                      <a:pt x="145" y="35"/>
                    </a:lnTo>
                    <a:lnTo>
                      <a:pt x="142" y="35"/>
                    </a:lnTo>
                    <a:lnTo>
                      <a:pt x="140" y="35"/>
                    </a:lnTo>
                    <a:lnTo>
                      <a:pt x="137" y="35"/>
                    </a:lnTo>
                    <a:lnTo>
                      <a:pt x="134" y="32"/>
                    </a:lnTo>
                    <a:lnTo>
                      <a:pt x="134" y="32"/>
                    </a:lnTo>
                    <a:lnTo>
                      <a:pt x="132" y="29"/>
                    </a:lnTo>
                    <a:lnTo>
                      <a:pt x="132" y="29"/>
                    </a:lnTo>
                    <a:lnTo>
                      <a:pt x="126" y="29"/>
                    </a:lnTo>
                    <a:lnTo>
                      <a:pt x="126" y="27"/>
                    </a:lnTo>
                    <a:lnTo>
                      <a:pt x="124" y="27"/>
                    </a:lnTo>
                    <a:lnTo>
                      <a:pt x="124" y="27"/>
                    </a:lnTo>
                    <a:lnTo>
                      <a:pt x="121" y="24"/>
                    </a:lnTo>
                    <a:lnTo>
                      <a:pt x="118" y="24"/>
                    </a:lnTo>
                    <a:lnTo>
                      <a:pt x="116" y="21"/>
                    </a:lnTo>
                    <a:lnTo>
                      <a:pt x="113" y="21"/>
                    </a:lnTo>
                    <a:lnTo>
                      <a:pt x="110" y="19"/>
                    </a:lnTo>
                    <a:lnTo>
                      <a:pt x="110" y="19"/>
                    </a:lnTo>
                    <a:lnTo>
                      <a:pt x="107" y="21"/>
                    </a:lnTo>
                    <a:lnTo>
                      <a:pt x="105" y="19"/>
                    </a:lnTo>
                    <a:lnTo>
                      <a:pt x="105" y="16"/>
                    </a:lnTo>
                    <a:lnTo>
                      <a:pt x="102" y="13"/>
                    </a:lnTo>
                    <a:lnTo>
                      <a:pt x="102" y="13"/>
                    </a:lnTo>
                    <a:lnTo>
                      <a:pt x="99" y="13"/>
                    </a:lnTo>
                    <a:lnTo>
                      <a:pt x="97" y="11"/>
                    </a:lnTo>
                    <a:lnTo>
                      <a:pt x="97" y="8"/>
                    </a:lnTo>
                    <a:lnTo>
                      <a:pt x="91" y="5"/>
                    </a:lnTo>
                    <a:lnTo>
                      <a:pt x="91" y="3"/>
                    </a:lnTo>
                    <a:lnTo>
                      <a:pt x="91" y="0"/>
                    </a:lnTo>
                    <a:lnTo>
                      <a:pt x="91" y="3"/>
                    </a:lnTo>
                    <a:lnTo>
                      <a:pt x="86" y="3"/>
                    </a:lnTo>
                    <a:lnTo>
                      <a:pt x="83" y="3"/>
                    </a:lnTo>
                    <a:lnTo>
                      <a:pt x="81" y="5"/>
                    </a:lnTo>
                    <a:lnTo>
                      <a:pt x="81" y="8"/>
                    </a:lnTo>
                    <a:lnTo>
                      <a:pt x="81" y="11"/>
                    </a:lnTo>
                    <a:lnTo>
                      <a:pt x="78" y="16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0" y="21"/>
                    </a:lnTo>
                    <a:lnTo>
                      <a:pt x="70" y="21"/>
                    </a:lnTo>
                    <a:lnTo>
                      <a:pt x="67" y="21"/>
                    </a:lnTo>
                    <a:lnTo>
                      <a:pt x="62" y="24"/>
                    </a:lnTo>
                    <a:lnTo>
                      <a:pt x="59" y="27"/>
                    </a:lnTo>
                    <a:lnTo>
                      <a:pt x="62" y="27"/>
                    </a:lnTo>
                    <a:lnTo>
                      <a:pt x="62" y="29"/>
                    </a:lnTo>
                    <a:lnTo>
                      <a:pt x="59" y="32"/>
                    </a:lnTo>
                    <a:lnTo>
                      <a:pt x="56" y="32"/>
                    </a:lnTo>
                    <a:lnTo>
                      <a:pt x="51" y="32"/>
                    </a:lnTo>
                    <a:lnTo>
                      <a:pt x="48" y="29"/>
                    </a:lnTo>
                    <a:lnTo>
                      <a:pt x="46" y="32"/>
                    </a:lnTo>
                    <a:lnTo>
                      <a:pt x="46" y="29"/>
                    </a:lnTo>
                    <a:lnTo>
                      <a:pt x="43" y="27"/>
                    </a:lnTo>
                    <a:lnTo>
                      <a:pt x="46" y="27"/>
                    </a:lnTo>
                    <a:lnTo>
                      <a:pt x="43" y="24"/>
                    </a:lnTo>
                    <a:lnTo>
                      <a:pt x="40" y="27"/>
                    </a:lnTo>
                    <a:lnTo>
                      <a:pt x="38" y="27"/>
                    </a:lnTo>
                    <a:lnTo>
                      <a:pt x="35" y="24"/>
                    </a:lnTo>
                    <a:lnTo>
                      <a:pt x="38" y="27"/>
                    </a:lnTo>
                    <a:lnTo>
                      <a:pt x="35" y="29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40" y="37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3"/>
                    </a:lnTo>
                    <a:lnTo>
                      <a:pt x="38" y="43"/>
                    </a:lnTo>
                    <a:lnTo>
                      <a:pt x="35" y="43"/>
                    </a:lnTo>
                    <a:lnTo>
                      <a:pt x="32" y="43"/>
                    </a:lnTo>
                    <a:lnTo>
                      <a:pt x="30" y="43"/>
                    </a:lnTo>
                    <a:lnTo>
                      <a:pt x="30" y="43"/>
                    </a:lnTo>
                    <a:lnTo>
                      <a:pt x="27" y="46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13" y="40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8" y="43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3" y="48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5" y="54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5" y="54"/>
                    </a:lnTo>
                    <a:lnTo>
                      <a:pt x="5" y="56"/>
                    </a:lnTo>
                    <a:lnTo>
                      <a:pt x="5" y="59"/>
                    </a:lnTo>
                    <a:lnTo>
                      <a:pt x="8" y="56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9" y="59"/>
                    </a:lnTo>
                    <a:lnTo>
                      <a:pt x="22" y="62"/>
                    </a:lnTo>
                    <a:lnTo>
                      <a:pt x="24" y="59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7" y="62"/>
                    </a:lnTo>
                    <a:lnTo>
                      <a:pt x="30" y="62"/>
                    </a:lnTo>
                    <a:lnTo>
                      <a:pt x="27" y="64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32" y="67"/>
                    </a:lnTo>
                    <a:lnTo>
                      <a:pt x="35" y="67"/>
                    </a:lnTo>
                    <a:lnTo>
                      <a:pt x="38" y="70"/>
                    </a:lnTo>
                    <a:lnTo>
                      <a:pt x="35" y="67"/>
                    </a:lnTo>
                    <a:lnTo>
                      <a:pt x="32" y="67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5" y="72"/>
                    </a:lnTo>
                    <a:lnTo>
                      <a:pt x="32" y="75"/>
                    </a:lnTo>
                    <a:lnTo>
                      <a:pt x="32" y="78"/>
                    </a:lnTo>
                    <a:lnTo>
                      <a:pt x="35" y="78"/>
                    </a:lnTo>
                    <a:lnTo>
                      <a:pt x="38" y="80"/>
                    </a:lnTo>
                    <a:lnTo>
                      <a:pt x="43" y="83"/>
                    </a:lnTo>
                    <a:lnTo>
                      <a:pt x="46" y="83"/>
                    </a:lnTo>
                    <a:lnTo>
                      <a:pt x="46" y="86"/>
                    </a:lnTo>
                    <a:lnTo>
                      <a:pt x="46" y="88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3" y="94"/>
                    </a:lnTo>
                    <a:lnTo>
                      <a:pt x="46" y="94"/>
                    </a:lnTo>
                    <a:lnTo>
                      <a:pt x="51" y="97"/>
                    </a:lnTo>
                    <a:lnTo>
                      <a:pt x="54" y="105"/>
                    </a:lnTo>
                    <a:lnTo>
                      <a:pt x="51" y="102"/>
                    </a:lnTo>
                    <a:lnTo>
                      <a:pt x="48" y="99"/>
                    </a:lnTo>
                    <a:lnTo>
                      <a:pt x="46" y="97"/>
                    </a:lnTo>
                    <a:lnTo>
                      <a:pt x="46" y="97"/>
                    </a:lnTo>
                    <a:lnTo>
                      <a:pt x="43" y="105"/>
                    </a:lnTo>
                    <a:lnTo>
                      <a:pt x="43" y="110"/>
                    </a:lnTo>
                    <a:lnTo>
                      <a:pt x="46" y="110"/>
                    </a:lnTo>
                    <a:lnTo>
                      <a:pt x="43" y="113"/>
                    </a:lnTo>
                    <a:lnTo>
                      <a:pt x="43" y="121"/>
                    </a:lnTo>
                    <a:lnTo>
                      <a:pt x="40" y="129"/>
                    </a:lnTo>
                    <a:lnTo>
                      <a:pt x="38" y="131"/>
                    </a:lnTo>
                    <a:lnTo>
                      <a:pt x="40" y="131"/>
                    </a:lnTo>
                    <a:lnTo>
                      <a:pt x="40" y="134"/>
                    </a:lnTo>
                    <a:lnTo>
                      <a:pt x="43" y="134"/>
                    </a:lnTo>
                    <a:lnTo>
                      <a:pt x="43" y="137"/>
                    </a:lnTo>
                    <a:lnTo>
                      <a:pt x="43" y="140"/>
                    </a:lnTo>
                    <a:lnTo>
                      <a:pt x="46" y="137"/>
                    </a:lnTo>
                    <a:lnTo>
                      <a:pt x="51" y="140"/>
                    </a:lnTo>
                    <a:lnTo>
                      <a:pt x="54" y="142"/>
                    </a:lnTo>
                    <a:lnTo>
                      <a:pt x="56" y="142"/>
                    </a:lnTo>
                    <a:lnTo>
                      <a:pt x="59" y="145"/>
                    </a:lnTo>
                    <a:lnTo>
                      <a:pt x="64" y="145"/>
                    </a:lnTo>
                    <a:lnTo>
                      <a:pt x="64" y="145"/>
                    </a:lnTo>
                    <a:lnTo>
                      <a:pt x="67" y="142"/>
                    </a:lnTo>
                    <a:lnTo>
                      <a:pt x="75" y="142"/>
                    </a:lnTo>
                    <a:lnTo>
                      <a:pt x="75" y="145"/>
                    </a:lnTo>
                    <a:lnTo>
                      <a:pt x="81" y="145"/>
                    </a:lnTo>
                    <a:lnTo>
                      <a:pt x="83" y="145"/>
                    </a:lnTo>
                    <a:lnTo>
                      <a:pt x="91" y="145"/>
                    </a:lnTo>
                    <a:lnTo>
                      <a:pt x="94" y="148"/>
                    </a:lnTo>
                    <a:lnTo>
                      <a:pt x="97" y="148"/>
                    </a:lnTo>
                    <a:lnTo>
                      <a:pt x="97" y="148"/>
                    </a:lnTo>
                    <a:lnTo>
                      <a:pt x="97" y="142"/>
                    </a:lnTo>
                    <a:lnTo>
                      <a:pt x="97" y="140"/>
                    </a:lnTo>
                    <a:lnTo>
                      <a:pt x="97" y="137"/>
                    </a:lnTo>
                    <a:lnTo>
                      <a:pt x="99" y="134"/>
                    </a:lnTo>
                    <a:lnTo>
                      <a:pt x="105" y="129"/>
                    </a:lnTo>
                    <a:lnTo>
                      <a:pt x="105" y="129"/>
                    </a:lnTo>
                    <a:lnTo>
                      <a:pt x="107" y="129"/>
                    </a:lnTo>
                    <a:lnTo>
                      <a:pt x="110" y="131"/>
                    </a:lnTo>
                    <a:lnTo>
                      <a:pt x="113" y="131"/>
                    </a:lnTo>
                    <a:lnTo>
                      <a:pt x="116" y="131"/>
                    </a:lnTo>
                    <a:lnTo>
                      <a:pt x="118" y="131"/>
                    </a:lnTo>
                    <a:lnTo>
                      <a:pt x="121" y="131"/>
                    </a:lnTo>
                    <a:lnTo>
                      <a:pt x="129" y="137"/>
                    </a:lnTo>
                    <a:lnTo>
                      <a:pt x="132" y="137"/>
                    </a:lnTo>
                    <a:lnTo>
                      <a:pt x="137" y="137"/>
                    </a:lnTo>
                    <a:lnTo>
                      <a:pt x="140" y="137"/>
                    </a:lnTo>
                    <a:lnTo>
                      <a:pt x="140" y="134"/>
                    </a:lnTo>
                    <a:lnTo>
                      <a:pt x="142" y="131"/>
                    </a:lnTo>
                    <a:lnTo>
                      <a:pt x="150" y="126"/>
                    </a:lnTo>
                    <a:lnTo>
                      <a:pt x="150" y="126"/>
                    </a:lnTo>
                    <a:lnTo>
                      <a:pt x="150" y="121"/>
                    </a:lnTo>
                    <a:lnTo>
                      <a:pt x="150" y="118"/>
                    </a:lnTo>
                    <a:lnTo>
                      <a:pt x="148" y="118"/>
                    </a:lnTo>
                    <a:lnTo>
                      <a:pt x="142" y="115"/>
                    </a:lnTo>
                    <a:lnTo>
                      <a:pt x="142" y="107"/>
                    </a:lnTo>
                    <a:lnTo>
                      <a:pt x="140" y="105"/>
                    </a:lnTo>
                    <a:lnTo>
                      <a:pt x="140" y="102"/>
                    </a:lnTo>
                    <a:lnTo>
                      <a:pt x="145" y="102"/>
                    </a:lnTo>
                    <a:lnTo>
                      <a:pt x="145" y="97"/>
                    </a:lnTo>
                    <a:lnTo>
                      <a:pt x="142" y="94"/>
                    </a:lnTo>
                    <a:lnTo>
                      <a:pt x="142" y="91"/>
                    </a:lnTo>
                    <a:lnTo>
                      <a:pt x="142" y="91"/>
                    </a:lnTo>
                    <a:lnTo>
                      <a:pt x="142" y="91"/>
                    </a:lnTo>
                    <a:lnTo>
                      <a:pt x="142" y="91"/>
                    </a:lnTo>
                    <a:close/>
                    <a:moveTo>
                      <a:pt x="172" y="164"/>
                    </a:moveTo>
                    <a:lnTo>
                      <a:pt x="167" y="164"/>
                    </a:lnTo>
                    <a:lnTo>
                      <a:pt x="167" y="161"/>
                    </a:lnTo>
                    <a:lnTo>
                      <a:pt x="167" y="161"/>
                    </a:lnTo>
                    <a:lnTo>
                      <a:pt x="169" y="161"/>
                    </a:lnTo>
                    <a:lnTo>
                      <a:pt x="167" y="158"/>
                    </a:lnTo>
                    <a:lnTo>
                      <a:pt x="167" y="158"/>
                    </a:lnTo>
                    <a:lnTo>
                      <a:pt x="167" y="158"/>
                    </a:lnTo>
                    <a:lnTo>
                      <a:pt x="164" y="156"/>
                    </a:lnTo>
                    <a:lnTo>
                      <a:pt x="164" y="156"/>
                    </a:lnTo>
                    <a:lnTo>
                      <a:pt x="167" y="156"/>
                    </a:lnTo>
                    <a:lnTo>
                      <a:pt x="167" y="153"/>
                    </a:lnTo>
                    <a:lnTo>
                      <a:pt x="164" y="153"/>
                    </a:lnTo>
                    <a:lnTo>
                      <a:pt x="164" y="150"/>
                    </a:lnTo>
                    <a:lnTo>
                      <a:pt x="164" y="150"/>
                    </a:lnTo>
                    <a:lnTo>
                      <a:pt x="164" y="150"/>
                    </a:lnTo>
                    <a:lnTo>
                      <a:pt x="164" y="148"/>
                    </a:lnTo>
                    <a:lnTo>
                      <a:pt x="164" y="145"/>
                    </a:lnTo>
                    <a:lnTo>
                      <a:pt x="169" y="142"/>
                    </a:lnTo>
                    <a:lnTo>
                      <a:pt x="172" y="142"/>
                    </a:lnTo>
                    <a:lnTo>
                      <a:pt x="172" y="142"/>
                    </a:lnTo>
                    <a:lnTo>
                      <a:pt x="175" y="142"/>
                    </a:lnTo>
                    <a:lnTo>
                      <a:pt x="175" y="140"/>
                    </a:lnTo>
                    <a:lnTo>
                      <a:pt x="172" y="140"/>
                    </a:lnTo>
                    <a:lnTo>
                      <a:pt x="175" y="137"/>
                    </a:lnTo>
                    <a:lnTo>
                      <a:pt x="175" y="137"/>
                    </a:lnTo>
                    <a:lnTo>
                      <a:pt x="175" y="140"/>
                    </a:lnTo>
                    <a:lnTo>
                      <a:pt x="175" y="145"/>
                    </a:lnTo>
                    <a:lnTo>
                      <a:pt x="177" y="150"/>
                    </a:lnTo>
                    <a:lnTo>
                      <a:pt x="175" y="156"/>
                    </a:lnTo>
                    <a:lnTo>
                      <a:pt x="175" y="158"/>
                    </a:lnTo>
                    <a:lnTo>
                      <a:pt x="175" y="164"/>
                    </a:lnTo>
                    <a:lnTo>
                      <a:pt x="172" y="164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Freeform 1226"/>
              <p:cNvSpPr>
                <a:spLocks/>
              </p:cNvSpPr>
              <p:nvPr/>
            </p:nvSpPr>
            <p:spPr bwMode="auto">
              <a:xfrm>
                <a:off x="4422243" y="4518283"/>
                <a:ext cx="11577" cy="69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Freeform 1227"/>
              <p:cNvSpPr>
                <a:spLocks noEditPoints="1"/>
              </p:cNvSpPr>
              <p:nvPr/>
            </p:nvSpPr>
            <p:spPr bwMode="auto">
              <a:xfrm>
                <a:off x="4186057" y="4089907"/>
                <a:ext cx="354279" cy="402905"/>
              </a:xfrm>
              <a:custGeom>
                <a:avLst/>
                <a:gdLst/>
                <a:ahLst/>
                <a:cxnLst>
                  <a:cxn ang="0">
                    <a:pos x="2" y="45"/>
                  </a:cxn>
                  <a:cxn ang="0">
                    <a:pos x="5" y="27"/>
                  </a:cxn>
                  <a:cxn ang="0">
                    <a:pos x="10" y="18"/>
                  </a:cxn>
                  <a:cxn ang="0">
                    <a:pos x="27" y="18"/>
                  </a:cxn>
                  <a:cxn ang="0">
                    <a:pos x="40" y="13"/>
                  </a:cxn>
                  <a:cxn ang="0">
                    <a:pos x="48" y="2"/>
                  </a:cxn>
                  <a:cxn ang="0">
                    <a:pos x="67" y="2"/>
                  </a:cxn>
                  <a:cxn ang="0">
                    <a:pos x="86" y="13"/>
                  </a:cxn>
                  <a:cxn ang="0">
                    <a:pos x="80" y="24"/>
                  </a:cxn>
                  <a:cxn ang="0">
                    <a:pos x="69" y="29"/>
                  </a:cxn>
                  <a:cxn ang="0">
                    <a:pos x="69" y="43"/>
                  </a:cxn>
                  <a:cxn ang="0">
                    <a:pos x="83" y="56"/>
                  </a:cxn>
                  <a:cxn ang="0">
                    <a:pos x="96" y="72"/>
                  </a:cxn>
                  <a:cxn ang="0">
                    <a:pos x="107" y="86"/>
                  </a:cxn>
                  <a:cxn ang="0">
                    <a:pos x="123" y="86"/>
                  </a:cxn>
                  <a:cxn ang="0">
                    <a:pos x="123" y="94"/>
                  </a:cxn>
                  <a:cxn ang="0">
                    <a:pos x="150" y="110"/>
                  </a:cxn>
                  <a:cxn ang="0">
                    <a:pos x="153" y="121"/>
                  </a:cxn>
                  <a:cxn ang="0">
                    <a:pos x="145" y="115"/>
                  </a:cxn>
                  <a:cxn ang="0">
                    <a:pos x="137" y="110"/>
                  </a:cxn>
                  <a:cxn ang="0">
                    <a:pos x="131" y="118"/>
                  </a:cxn>
                  <a:cxn ang="0">
                    <a:pos x="131" y="123"/>
                  </a:cxn>
                  <a:cxn ang="0">
                    <a:pos x="137" y="137"/>
                  </a:cxn>
                  <a:cxn ang="0">
                    <a:pos x="126" y="150"/>
                  </a:cxn>
                  <a:cxn ang="0">
                    <a:pos x="118" y="147"/>
                  </a:cxn>
                  <a:cxn ang="0">
                    <a:pos x="123" y="139"/>
                  </a:cxn>
                  <a:cxn ang="0">
                    <a:pos x="123" y="129"/>
                  </a:cxn>
                  <a:cxn ang="0">
                    <a:pos x="115" y="118"/>
                  </a:cxn>
                  <a:cxn ang="0">
                    <a:pos x="107" y="113"/>
                  </a:cxn>
                  <a:cxn ang="0">
                    <a:pos x="102" y="104"/>
                  </a:cxn>
                  <a:cxn ang="0">
                    <a:pos x="91" y="99"/>
                  </a:cxn>
                  <a:cxn ang="0">
                    <a:pos x="80" y="94"/>
                  </a:cxn>
                  <a:cxn ang="0">
                    <a:pos x="64" y="80"/>
                  </a:cxn>
                  <a:cxn ang="0">
                    <a:pos x="53" y="70"/>
                  </a:cxn>
                  <a:cxn ang="0">
                    <a:pos x="45" y="56"/>
                  </a:cxn>
                  <a:cxn ang="0">
                    <a:pos x="35" y="48"/>
                  </a:cxn>
                  <a:cxn ang="0">
                    <a:pos x="10" y="56"/>
                  </a:cxn>
                  <a:cxn ang="0">
                    <a:pos x="21" y="99"/>
                  </a:cxn>
                  <a:cxn ang="0">
                    <a:pos x="21" y="102"/>
                  </a:cxn>
                  <a:cxn ang="0">
                    <a:pos x="53" y="78"/>
                  </a:cxn>
                  <a:cxn ang="0">
                    <a:pos x="48" y="72"/>
                  </a:cxn>
                  <a:cxn ang="0">
                    <a:pos x="43" y="70"/>
                  </a:cxn>
                  <a:cxn ang="0">
                    <a:pos x="32" y="134"/>
                  </a:cxn>
                  <a:cxn ang="0">
                    <a:pos x="40" y="131"/>
                  </a:cxn>
                  <a:cxn ang="0">
                    <a:pos x="37" y="113"/>
                  </a:cxn>
                  <a:cxn ang="0">
                    <a:pos x="35" y="99"/>
                  </a:cxn>
                  <a:cxn ang="0">
                    <a:pos x="24" y="104"/>
                  </a:cxn>
                  <a:cxn ang="0">
                    <a:pos x="21" y="113"/>
                  </a:cxn>
                  <a:cxn ang="0">
                    <a:pos x="27" y="121"/>
                  </a:cxn>
                  <a:cxn ang="0">
                    <a:pos x="24" y="134"/>
                  </a:cxn>
                  <a:cxn ang="0">
                    <a:pos x="115" y="169"/>
                  </a:cxn>
                  <a:cxn ang="0">
                    <a:pos x="118" y="150"/>
                  </a:cxn>
                  <a:cxn ang="0">
                    <a:pos x="104" y="150"/>
                  </a:cxn>
                  <a:cxn ang="0">
                    <a:pos x="83" y="150"/>
                  </a:cxn>
                  <a:cxn ang="0">
                    <a:pos x="80" y="158"/>
                  </a:cxn>
                  <a:cxn ang="0">
                    <a:pos x="99" y="166"/>
                  </a:cxn>
                  <a:cxn ang="0">
                    <a:pos x="112" y="172"/>
                  </a:cxn>
                </a:cxnLst>
                <a:rect l="0" t="0" r="r" b="b"/>
                <a:pathLst>
                  <a:path w="153" h="174">
                    <a:moveTo>
                      <a:pt x="10" y="56"/>
                    </a:moveTo>
                    <a:lnTo>
                      <a:pt x="10" y="51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2" y="45"/>
                    </a:lnTo>
                    <a:lnTo>
                      <a:pt x="2" y="37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2" y="24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5" y="21"/>
                    </a:lnTo>
                    <a:lnTo>
                      <a:pt x="10" y="18"/>
                    </a:lnTo>
                    <a:lnTo>
                      <a:pt x="16" y="18"/>
                    </a:lnTo>
                    <a:lnTo>
                      <a:pt x="18" y="10"/>
                    </a:lnTo>
                    <a:lnTo>
                      <a:pt x="24" y="13"/>
                    </a:lnTo>
                    <a:lnTo>
                      <a:pt x="21" y="16"/>
                    </a:lnTo>
                    <a:lnTo>
                      <a:pt x="27" y="18"/>
                    </a:lnTo>
                    <a:lnTo>
                      <a:pt x="29" y="21"/>
                    </a:lnTo>
                    <a:lnTo>
                      <a:pt x="32" y="16"/>
                    </a:lnTo>
                    <a:lnTo>
                      <a:pt x="32" y="13"/>
                    </a:lnTo>
                    <a:lnTo>
                      <a:pt x="37" y="13"/>
                    </a:lnTo>
                    <a:lnTo>
                      <a:pt x="40" y="13"/>
                    </a:lnTo>
                    <a:lnTo>
                      <a:pt x="40" y="16"/>
                    </a:lnTo>
                    <a:lnTo>
                      <a:pt x="43" y="10"/>
                    </a:lnTo>
                    <a:lnTo>
                      <a:pt x="48" y="8"/>
                    </a:lnTo>
                    <a:lnTo>
                      <a:pt x="45" y="5"/>
                    </a:lnTo>
                    <a:lnTo>
                      <a:pt x="48" y="2"/>
                    </a:lnTo>
                    <a:lnTo>
                      <a:pt x="53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7" y="2"/>
                    </a:lnTo>
                    <a:lnTo>
                      <a:pt x="75" y="5"/>
                    </a:lnTo>
                    <a:lnTo>
                      <a:pt x="83" y="8"/>
                    </a:lnTo>
                    <a:lnTo>
                      <a:pt x="86" y="8"/>
                    </a:lnTo>
                    <a:lnTo>
                      <a:pt x="88" y="10"/>
                    </a:lnTo>
                    <a:lnTo>
                      <a:pt x="86" y="13"/>
                    </a:lnTo>
                    <a:lnTo>
                      <a:pt x="86" y="16"/>
                    </a:lnTo>
                    <a:lnTo>
                      <a:pt x="86" y="18"/>
                    </a:lnTo>
                    <a:lnTo>
                      <a:pt x="86" y="24"/>
                    </a:lnTo>
                    <a:lnTo>
                      <a:pt x="83" y="24"/>
                    </a:lnTo>
                    <a:lnTo>
                      <a:pt x="80" y="24"/>
                    </a:lnTo>
                    <a:lnTo>
                      <a:pt x="78" y="27"/>
                    </a:lnTo>
                    <a:lnTo>
                      <a:pt x="75" y="27"/>
                    </a:lnTo>
                    <a:lnTo>
                      <a:pt x="72" y="27"/>
                    </a:lnTo>
                    <a:lnTo>
                      <a:pt x="69" y="29"/>
                    </a:lnTo>
                    <a:lnTo>
                      <a:pt x="69" y="29"/>
                    </a:lnTo>
                    <a:lnTo>
                      <a:pt x="69" y="32"/>
                    </a:lnTo>
                    <a:lnTo>
                      <a:pt x="72" y="35"/>
                    </a:lnTo>
                    <a:lnTo>
                      <a:pt x="69" y="37"/>
                    </a:lnTo>
                    <a:lnTo>
                      <a:pt x="69" y="40"/>
                    </a:lnTo>
                    <a:lnTo>
                      <a:pt x="69" y="43"/>
                    </a:lnTo>
                    <a:lnTo>
                      <a:pt x="69" y="48"/>
                    </a:lnTo>
                    <a:lnTo>
                      <a:pt x="72" y="48"/>
                    </a:lnTo>
                    <a:lnTo>
                      <a:pt x="78" y="53"/>
                    </a:lnTo>
                    <a:lnTo>
                      <a:pt x="80" y="53"/>
                    </a:lnTo>
                    <a:lnTo>
                      <a:pt x="83" y="56"/>
                    </a:lnTo>
                    <a:lnTo>
                      <a:pt x="91" y="64"/>
                    </a:lnTo>
                    <a:lnTo>
                      <a:pt x="91" y="67"/>
                    </a:lnTo>
                    <a:lnTo>
                      <a:pt x="94" y="67"/>
                    </a:lnTo>
                    <a:lnTo>
                      <a:pt x="94" y="70"/>
                    </a:lnTo>
                    <a:lnTo>
                      <a:pt x="96" y="72"/>
                    </a:lnTo>
                    <a:lnTo>
                      <a:pt x="96" y="75"/>
                    </a:lnTo>
                    <a:lnTo>
                      <a:pt x="99" y="80"/>
                    </a:lnTo>
                    <a:lnTo>
                      <a:pt x="104" y="83"/>
                    </a:lnTo>
                    <a:lnTo>
                      <a:pt x="104" y="83"/>
                    </a:lnTo>
                    <a:lnTo>
                      <a:pt x="107" y="86"/>
                    </a:lnTo>
                    <a:lnTo>
                      <a:pt x="110" y="86"/>
                    </a:lnTo>
                    <a:lnTo>
                      <a:pt x="115" y="86"/>
                    </a:lnTo>
                    <a:lnTo>
                      <a:pt x="118" y="86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3" y="88"/>
                    </a:lnTo>
                    <a:lnTo>
                      <a:pt x="118" y="91"/>
                    </a:lnTo>
                    <a:lnTo>
                      <a:pt x="118" y="94"/>
                    </a:lnTo>
                    <a:lnTo>
                      <a:pt x="121" y="94"/>
                    </a:lnTo>
                    <a:lnTo>
                      <a:pt x="123" y="94"/>
                    </a:lnTo>
                    <a:lnTo>
                      <a:pt x="129" y="96"/>
                    </a:lnTo>
                    <a:lnTo>
                      <a:pt x="139" y="102"/>
                    </a:lnTo>
                    <a:lnTo>
                      <a:pt x="142" y="104"/>
                    </a:lnTo>
                    <a:lnTo>
                      <a:pt x="145" y="107"/>
                    </a:lnTo>
                    <a:lnTo>
                      <a:pt x="150" y="110"/>
                    </a:lnTo>
                    <a:lnTo>
                      <a:pt x="153" y="110"/>
                    </a:lnTo>
                    <a:lnTo>
                      <a:pt x="153" y="113"/>
                    </a:lnTo>
                    <a:lnTo>
                      <a:pt x="153" y="115"/>
                    </a:lnTo>
                    <a:lnTo>
                      <a:pt x="153" y="118"/>
                    </a:lnTo>
                    <a:lnTo>
                      <a:pt x="153" y="121"/>
                    </a:lnTo>
                    <a:lnTo>
                      <a:pt x="150" y="121"/>
                    </a:lnTo>
                    <a:lnTo>
                      <a:pt x="150" y="121"/>
                    </a:lnTo>
                    <a:lnTo>
                      <a:pt x="147" y="121"/>
                    </a:lnTo>
                    <a:lnTo>
                      <a:pt x="147" y="118"/>
                    </a:lnTo>
                    <a:lnTo>
                      <a:pt x="145" y="115"/>
                    </a:lnTo>
                    <a:lnTo>
                      <a:pt x="145" y="113"/>
                    </a:lnTo>
                    <a:lnTo>
                      <a:pt x="145" y="113"/>
                    </a:lnTo>
                    <a:lnTo>
                      <a:pt x="139" y="113"/>
                    </a:lnTo>
                    <a:lnTo>
                      <a:pt x="139" y="110"/>
                    </a:lnTo>
                    <a:lnTo>
                      <a:pt x="137" y="110"/>
                    </a:lnTo>
                    <a:lnTo>
                      <a:pt x="134" y="110"/>
                    </a:lnTo>
                    <a:lnTo>
                      <a:pt x="134" y="110"/>
                    </a:lnTo>
                    <a:lnTo>
                      <a:pt x="134" y="113"/>
                    </a:lnTo>
                    <a:lnTo>
                      <a:pt x="131" y="115"/>
                    </a:lnTo>
                    <a:lnTo>
                      <a:pt x="131" y="118"/>
                    </a:lnTo>
                    <a:lnTo>
                      <a:pt x="131" y="118"/>
                    </a:lnTo>
                    <a:lnTo>
                      <a:pt x="129" y="121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31" y="123"/>
                    </a:lnTo>
                    <a:lnTo>
                      <a:pt x="137" y="129"/>
                    </a:lnTo>
                    <a:lnTo>
                      <a:pt x="137" y="129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37" y="137"/>
                    </a:lnTo>
                    <a:lnTo>
                      <a:pt x="134" y="137"/>
                    </a:lnTo>
                    <a:lnTo>
                      <a:pt x="131" y="139"/>
                    </a:lnTo>
                    <a:lnTo>
                      <a:pt x="131" y="145"/>
                    </a:lnTo>
                    <a:lnTo>
                      <a:pt x="129" y="147"/>
                    </a:lnTo>
                    <a:lnTo>
                      <a:pt x="126" y="150"/>
                    </a:lnTo>
                    <a:lnTo>
                      <a:pt x="126" y="153"/>
                    </a:lnTo>
                    <a:lnTo>
                      <a:pt x="121" y="153"/>
                    </a:lnTo>
                    <a:lnTo>
                      <a:pt x="118" y="150"/>
                    </a:lnTo>
                    <a:lnTo>
                      <a:pt x="118" y="150"/>
                    </a:lnTo>
                    <a:lnTo>
                      <a:pt x="118" y="147"/>
                    </a:lnTo>
                    <a:lnTo>
                      <a:pt x="121" y="147"/>
                    </a:lnTo>
                    <a:lnTo>
                      <a:pt x="121" y="145"/>
                    </a:lnTo>
                    <a:lnTo>
                      <a:pt x="123" y="142"/>
                    </a:lnTo>
                    <a:lnTo>
                      <a:pt x="121" y="139"/>
                    </a:lnTo>
                    <a:lnTo>
                      <a:pt x="123" y="139"/>
                    </a:lnTo>
                    <a:lnTo>
                      <a:pt x="123" y="139"/>
                    </a:lnTo>
                    <a:lnTo>
                      <a:pt x="126" y="137"/>
                    </a:lnTo>
                    <a:lnTo>
                      <a:pt x="126" y="134"/>
                    </a:lnTo>
                    <a:lnTo>
                      <a:pt x="123" y="134"/>
                    </a:lnTo>
                    <a:lnTo>
                      <a:pt x="123" y="129"/>
                    </a:lnTo>
                    <a:lnTo>
                      <a:pt x="121" y="126"/>
                    </a:lnTo>
                    <a:lnTo>
                      <a:pt x="121" y="123"/>
                    </a:lnTo>
                    <a:lnTo>
                      <a:pt x="118" y="118"/>
                    </a:lnTo>
                    <a:lnTo>
                      <a:pt x="118" y="118"/>
                    </a:lnTo>
                    <a:lnTo>
                      <a:pt x="115" y="118"/>
                    </a:lnTo>
                    <a:lnTo>
                      <a:pt x="112" y="118"/>
                    </a:lnTo>
                    <a:lnTo>
                      <a:pt x="110" y="115"/>
                    </a:lnTo>
                    <a:lnTo>
                      <a:pt x="107" y="115"/>
                    </a:lnTo>
                    <a:lnTo>
                      <a:pt x="107" y="113"/>
                    </a:lnTo>
                    <a:lnTo>
                      <a:pt x="107" y="113"/>
                    </a:lnTo>
                    <a:lnTo>
                      <a:pt x="107" y="110"/>
                    </a:lnTo>
                    <a:lnTo>
                      <a:pt x="107" y="107"/>
                    </a:lnTo>
                    <a:lnTo>
                      <a:pt x="104" y="107"/>
                    </a:lnTo>
                    <a:lnTo>
                      <a:pt x="102" y="107"/>
                    </a:lnTo>
                    <a:lnTo>
                      <a:pt x="102" y="104"/>
                    </a:lnTo>
                    <a:lnTo>
                      <a:pt x="99" y="104"/>
                    </a:lnTo>
                    <a:lnTo>
                      <a:pt x="99" y="104"/>
                    </a:lnTo>
                    <a:lnTo>
                      <a:pt x="96" y="104"/>
                    </a:lnTo>
                    <a:lnTo>
                      <a:pt x="94" y="99"/>
                    </a:lnTo>
                    <a:lnTo>
                      <a:pt x="91" y="99"/>
                    </a:lnTo>
                    <a:lnTo>
                      <a:pt x="88" y="96"/>
                    </a:lnTo>
                    <a:lnTo>
                      <a:pt x="86" y="99"/>
                    </a:lnTo>
                    <a:lnTo>
                      <a:pt x="83" y="99"/>
                    </a:lnTo>
                    <a:lnTo>
                      <a:pt x="83" y="96"/>
                    </a:lnTo>
                    <a:lnTo>
                      <a:pt x="80" y="94"/>
                    </a:lnTo>
                    <a:lnTo>
                      <a:pt x="78" y="94"/>
                    </a:lnTo>
                    <a:lnTo>
                      <a:pt x="72" y="91"/>
                    </a:lnTo>
                    <a:lnTo>
                      <a:pt x="67" y="83"/>
                    </a:lnTo>
                    <a:lnTo>
                      <a:pt x="67" y="83"/>
                    </a:lnTo>
                    <a:lnTo>
                      <a:pt x="64" y="80"/>
                    </a:lnTo>
                    <a:lnTo>
                      <a:pt x="61" y="78"/>
                    </a:lnTo>
                    <a:lnTo>
                      <a:pt x="59" y="78"/>
                    </a:lnTo>
                    <a:lnTo>
                      <a:pt x="59" y="75"/>
                    </a:lnTo>
                    <a:lnTo>
                      <a:pt x="53" y="72"/>
                    </a:lnTo>
                    <a:lnTo>
                      <a:pt x="53" y="70"/>
                    </a:lnTo>
                    <a:lnTo>
                      <a:pt x="48" y="67"/>
                    </a:lnTo>
                    <a:lnTo>
                      <a:pt x="51" y="64"/>
                    </a:lnTo>
                    <a:lnTo>
                      <a:pt x="48" y="61"/>
                    </a:lnTo>
                    <a:lnTo>
                      <a:pt x="48" y="59"/>
                    </a:lnTo>
                    <a:lnTo>
                      <a:pt x="45" y="56"/>
                    </a:lnTo>
                    <a:lnTo>
                      <a:pt x="43" y="53"/>
                    </a:lnTo>
                    <a:lnTo>
                      <a:pt x="43" y="51"/>
                    </a:lnTo>
                    <a:lnTo>
                      <a:pt x="43" y="51"/>
                    </a:lnTo>
                    <a:lnTo>
                      <a:pt x="37" y="48"/>
                    </a:lnTo>
                    <a:lnTo>
                      <a:pt x="35" y="48"/>
                    </a:lnTo>
                    <a:lnTo>
                      <a:pt x="27" y="45"/>
                    </a:lnTo>
                    <a:lnTo>
                      <a:pt x="18" y="48"/>
                    </a:lnTo>
                    <a:lnTo>
                      <a:pt x="18" y="51"/>
                    </a:lnTo>
                    <a:lnTo>
                      <a:pt x="16" y="53"/>
                    </a:lnTo>
                    <a:lnTo>
                      <a:pt x="10" y="56"/>
                    </a:lnTo>
                    <a:lnTo>
                      <a:pt x="10" y="56"/>
                    </a:lnTo>
                    <a:close/>
                    <a:moveTo>
                      <a:pt x="21" y="102"/>
                    </a:moveTo>
                    <a:lnTo>
                      <a:pt x="21" y="102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21" y="96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21" y="102"/>
                    </a:lnTo>
                    <a:lnTo>
                      <a:pt x="21" y="102"/>
                    </a:lnTo>
                    <a:close/>
                    <a:moveTo>
                      <a:pt x="53" y="78"/>
                    </a:moveTo>
                    <a:lnTo>
                      <a:pt x="56" y="80"/>
                    </a:lnTo>
                    <a:lnTo>
                      <a:pt x="56" y="78"/>
                    </a:lnTo>
                    <a:lnTo>
                      <a:pt x="53" y="78"/>
                    </a:lnTo>
                    <a:lnTo>
                      <a:pt x="53" y="78"/>
                    </a:lnTo>
                    <a:close/>
                    <a:moveTo>
                      <a:pt x="43" y="70"/>
                    </a:moveTo>
                    <a:lnTo>
                      <a:pt x="43" y="72"/>
                    </a:lnTo>
                    <a:lnTo>
                      <a:pt x="45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3" y="70"/>
                    </a:lnTo>
                    <a:lnTo>
                      <a:pt x="43" y="70"/>
                    </a:lnTo>
                    <a:close/>
                    <a:moveTo>
                      <a:pt x="27" y="137"/>
                    </a:moveTo>
                    <a:lnTo>
                      <a:pt x="29" y="137"/>
                    </a:lnTo>
                    <a:lnTo>
                      <a:pt x="29" y="137"/>
                    </a:lnTo>
                    <a:lnTo>
                      <a:pt x="32" y="137"/>
                    </a:lnTo>
                    <a:lnTo>
                      <a:pt x="32" y="134"/>
                    </a:lnTo>
                    <a:lnTo>
                      <a:pt x="32" y="131"/>
                    </a:lnTo>
                    <a:lnTo>
                      <a:pt x="35" y="131"/>
                    </a:lnTo>
                    <a:lnTo>
                      <a:pt x="37" y="134"/>
                    </a:lnTo>
                    <a:lnTo>
                      <a:pt x="37" y="134"/>
                    </a:lnTo>
                    <a:lnTo>
                      <a:pt x="40" y="131"/>
                    </a:lnTo>
                    <a:lnTo>
                      <a:pt x="40" y="126"/>
                    </a:lnTo>
                    <a:lnTo>
                      <a:pt x="40" y="126"/>
                    </a:lnTo>
                    <a:lnTo>
                      <a:pt x="40" y="121"/>
                    </a:lnTo>
                    <a:lnTo>
                      <a:pt x="40" y="115"/>
                    </a:lnTo>
                    <a:lnTo>
                      <a:pt x="37" y="113"/>
                    </a:lnTo>
                    <a:lnTo>
                      <a:pt x="40" y="110"/>
                    </a:lnTo>
                    <a:lnTo>
                      <a:pt x="40" y="107"/>
                    </a:lnTo>
                    <a:lnTo>
                      <a:pt x="40" y="104"/>
                    </a:lnTo>
                    <a:lnTo>
                      <a:pt x="37" y="102"/>
                    </a:lnTo>
                    <a:lnTo>
                      <a:pt x="35" y="99"/>
                    </a:lnTo>
                    <a:lnTo>
                      <a:pt x="35" y="99"/>
                    </a:lnTo>
                    <a:lnTo>
                      <a:pt x="32" y="99"/>
                    </a:lnTo>
                    <a:lnTo>
                      <a:pt x="29" y="99"/>
                    </a:lnTo>
                    <a:lnTo>
                      <a:pt x="27" y="104"/>
                    </a:lnTo>
                    <a:lnTo>
                      <a:pt x="24" y="104"/>
                    </a:lnTo>
                    <a:lnTo>
                      <a:pt x="21" y="102"/>
                    </a:lnTo>
                    <a:lnTo>
                      <a:pt x="21" y="104"/>
                    </a:lnTo>
                    <a:lnTo>
                      <a:pt x="18" y="107"/>
                    </a:lnTo>
                    <a:lnTo>
                      <a:pt x="21" y="110"/>
                    </a:lnTo>
                    <a:lnTo>
                      <a:pt x="21" y="113"/>
                    </a:lnTo>
                    <a:lnTo>
                      <a:pt x="24" y="113"/>
                    </a:lnTo>
                    <a:lnTo>
                      <a:pt x="24" y="115"/>
                    </a:lnTo>
                    <a:lnTo>
                      <a:pt x="21" y="118"/>
                    </a:lnTo>
                    <a:lnTo>
                      <a:pt x="24" y="121"/>
                    </a:lnTo>
                    <a:lnTo>
                      <a:pt x="27" y="121"/>
                    </a:lnTo>
                    <a:lnTo>
                      <a:pt x="27" y="121"/>
                    </a:lnTo>
                    <a:lnTo>
                      <a:pt x="24" y="123"/>
                    </a:lnTo>
                    <a:lnTo>
                      <a:pt x="24" y="129"/>
                    </a:lnTo>
                    <a:lnTo>
                      <a:pt x="24" y="129"/>
                    </a:lnTo>
                    <a:lnTo>
                      <a:pt x="24" y="134"/>
                    </a:lnTo>
                    <a:lnTo>
                      <a:pt x="27" y="137"/>
                    </a:lnTo>
                    <a:lnTo>
                      <a:pt x="27" y="137"/>
                    </a:lnTo>
                    <a:close/>
                    <a:moveTo>
                      <a:pt x="112" y="172"/>
                    </a:moveTo>
                    <a:lnTo>
                      <a:pt x="112" y="169"/>
                    </a:lnTo>
                    <a:lnTo>
                      <a:pt x="115" y="169"/>
                    </a:lnTo>
                    <a:lnTo>
                      <a:pt x="112" y="164"/>
                    </a:lnTo>
                    <a:lnTo>
                      <a:pt x="112" y="161"/>
                    </a:lnTo>
                    <a:lnTo>
                      <a:pt x="112" y="156"/>
                    </a:lnTo>
                    <a:lnTo>
                      <a:pt x="115" y="153"/>
                    </a:lnTo>
                    <a:lnTo>
                      <a:pt x="118" y="150"/>
                    </a:lnTo>
                    <a:lnTo>
                      <a:pt x="115" y="147"/>
                    </a:lnTo>
                    <a:lnTo>
                      <a:pt x="112" y="150"/>
                    </a:lnTo>
                    <a:lnTo>
                      <a:pt x="110" y="150"/>
                    </a:lnTo>
                    <a:lnTo>
                      <a:pt x="107" y="147"/>
                    </a:lnTo>
                    <a:lnTo>
                      <a:pt x="104" y="150"/>
                    </a:lnTo>
                    <a:lnTo>
                      <a:pt x="99" y="150"/>
                    </a:lnTo>
                    <a:lnTo>
                      <a:pt x="94" y="153"/>
                    </a:lnTo>
                    <a:lnTo>
                      <a:pt x="88" y="153"/>
                    </a:lnTo>
                    <a:lnTo>
                      <a:pt x="86" y="150"/>
                    </a:lnTo>
                    <a:lnTo>
                      <a:pt x="83" y="150"/>
                    </a:lnTo>
                    <a:lnTo>
                      <a:pt x="83" y="150"/>
                    </a:lnTo>
                    <a:lnTo>
                      <a:pt x="80" y="150"/>
                    </a:lnTo>
                    <a:lnTo>
                      <a:pt x="78" y="153"/>
                    </a:lnTo>
                    <a:lnTo>
                      <a:pt x="78" y="156"/>
                    </a:lnTo>
                    <a:lnTo>
                      <a:pt x="80" y="158"/>
                    </a:lnTo>
                    <a:lnTo>
                      <a:pt x="83" y="158"/>
                    </a:lnTo>
                    <a:lnTo>
                      <a:pt x="88" y="161"/>
                    </a:lnTo>
                    <a:lnTo>
                      <a:pt x="91" y="164"/>
                    </a:lnTo>
                    <a:lnTo>
                      <a:pt x="94" y="166"/>
                    </a:lnTo>
                    <a:lnTo>
                      <a:pt x="99" y="166"/>
                    </a:lnTo>
                    <a:lnTo>
                      <a:pt x="102" y="166"/>
                    </a:lnTo>
                    <a:lnTo>
                      <a:pt x="104" y="169"/>
                    </a:lnTo>
                    <a:lnTo>
                      <a:pt x="104" y="172"/>
                    </a:lnTo>
                    <a:lnTo>
                      <a:pt x="110" y="174"/>
                    </a:lnTo>
                    <a:lnTo>
                      <a:pt x="112" y="17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Freeform 1228"/>
              <p:cNvSpPr>
                <a:spLocks noEditPoints="1"/>
              </p:cNvSpPr>
              <p:nvPr/>
            </p:nvSpPr>
            <p:spPr bwMode="auto">
              <a:xfrm>
                <a:off x="3732210" y="4219577"/>
                <a:ext cx="384380" cy="291759"/>
              </a:xfrm>
              <a:custGeom>
                <a:avLst/>
                <a:gdLst/>
                <a:ahLst/>
                <a:cxnLst>
                  <a:cxn ang="0">
                    <a:pos x="36" y="3"/>
                  </a:cxn>
                  <a:cxn ang="0">
                    <a:pos x="37" y="5"/>
                  </a:cxn>
                  <a:cxn ang="0">
                    <a:pos x="41" y="6"/>
                  </a:cxn>
                  <a:cxn ang="0">
                    <a:pos x="45" y="7"/>
                  </a:cxn>
                  <a:cxn ang="0">
                    <a:pos x="49" y="6"/>
                  </a:cxn>
                  <a:cxn ang="0">
                    <a:pos x="52" y="7"/>
                  </a:cxn>
                  <a:cxn ang="0">
                    <a:pos x="57" y="8"/>
                  </a:cxn>
                  <a:cxn ang="0">
                    <a:pos x="56" y="11"/>
                  </a:cxn>
                  <a:cxn ang="0">
                    <a:pos x="54" y="14"/>
                  </a:cxn>
                  <a:cxn ang="0">
                    <a:pos x="50" y="16"/>
                  </a:cxn>
                  <a:cxn ang="0">
                    <a:pos x="48" y="18"/>
                  </a:cxn>
                  <a:cxn ang="0">
                    <a:pos x="47" y="20"/>
                  </a:cxn>
                  <a:cxn ang="0">
                    <a:pos x="45" y="22"/>
                  </a:cxn>
                  <a:cxn ang="0">
                    <a:pos x="41" y="26"/>
                  </a:cxn>
                  <a:cxn ang="0">
                    <a:pos x="43" y="29"/>
                  </a:cxn>
                  <a:cxn ang="0">
                    <a:pos x="42" y="32"/>
                  </a:cxn>
                  <a:cxn ang="0">
                    <a:pos x="40" y="37"/>
                  </a:cxn>
                  <a:cxn ang="0">
                    <a:pos x="38" y="38"/>
                  </a:cxn>
                  <a:cxn ang="0">
                    <a:pos x="34" y="43"/>
                  </a:cxn>
                  <a:cxn ang="0">
                    <a:pos x="31" y="42"/>
                  </a:cxn>
                  <a:cxn ang="0">
                    <a:pos x="29" y="42"/>
                  </a:cxn>
                  <a:cxn ang="0">
                    <a:pos x="25" y="42"/>
                  </a:cxn>
                  <a:cxn ang="0">
                    <a:pos x="21" y="44"/>
                  </a:cxn>
                  <a:cxn ang="0">
                    <a:pos x="18" y="46"/>
                  </a:cxn>
                  <a:cxn ang="0">
                    <a:pos x="13" y="45"/>
                  </a:cxn>
                  <a:cxn ang="0">
                    <a:pos x="11" y="40"/>
                  </a:cxn>
                  <a:cxn ang="0">
                    <a:pos x="8" y="39"/>
                  </a:cxn>
                  <a:cxn ang="0">
                    <a:pos x="10" y="34"/>
                  </a:cxn>
                  <a:cxn ang="0">
                    <a:pos x="8" y="32"/>
                  </a:cxn>
                  <a:cxn ang="0">
                    <a:pos x="9" y="27"/>
                  </a:cxn>
                  <a:cxn ang="0">
                    <a:pos x="9" y="25"/>
                  </a:cxn>
                  <a:cxn ang="0">
                    <a:pos x="11" y="21"/>
                  </a:cxn>
                  <a:cxn ang="0">
                    <a:pos x="13" y="15"/>
                  </a:cxn>
                  <a:cxn ang="0">
                    <a:pos x="13" y="12"/>
                  </a:cxn>
                  <a:cxn ang="0">
                    <a:pos x="9" y="11"/>
                  </a:cxn>
                  <a:cxn ang="0">
                    <a:pos x="4" y="11"/>
                  </a:cxn>
                  <a:cxn ang="0">
                    <a:pos x="1" y="10"/>
                  </a:cxn>
                  <a:cxn ang="0">
                    <a:pos x="2" y="9"/>
                  </a:cxn>
                  <a:cxn ang="0">
                    <a:pos x="2" y="7"/>
                  </a:cxn>
                  <a:cxn ang="0">
                    <a:pos x="1" y="6"/>
                  </a:cxn>
                  <a:cxn ang="0">
                    <a:pos x="0" y="5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21" y="2"/>
                  </a:cxn>
                  <a:cxn ang="0">
                    <a:pos x="27" y="1"/>
                  </a:cxn>
                  <a:cxn ang="0">
                    <a:pos x="30" y="1"/>
                  </a:cxn>
                  <a:cxn ang="0">
                    <a:pos x="34" y="2"/>
                  </a:cxn>
                  <a:cxn ang="0">
                    <a:pos x="59" y="24"/>
                  </a:cxn>
                  <a:cxn ang="0">
                    <a:pos x="62" y="24"/>
                  </a:cxn>
                  <a:cxn ang="0">
                    <a:pos x="59" y="24"/>
                  </a:cxn>
                  <a:cxn ang="0">
                    <a:pos x="58" y="25"/>
                  </a:cxn>
                  <a:cxn ang="0">
                    <a:pos x="55" y="25"/>
                  </a:cxn>
                  <a:cxn ang="0">
                    <a:pos x="57" y="27"/>
                  </a:cxn>
                  <a:cxn ang="0">
                    <a:pos x="52" y="29"/>
                  </a:cxn>
                  <a:cxn ang="0">
                    <a:pos x="50" y="30"/>
                  </a:cxn>
                </a:cxnLst>
                <a:rect l="0" t="0" r="r" b="b"/>
                <a:pathLst>
                  <a:path w="62" h="47">
                    <a:moveTo>
                      <a:pt x="35" y="2"/>
                    </a:moveTo>
                    <a:cubicBezTo>
                      <a:pt x="36" y="2"/>
                      <a:pt x="36" y="2"/>
                      <a:pt x="36" y="2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3" y="15"/>
                      <a:pt x="53" y="16"/>
                    </a:cubicBezTo>
                    <a:cubicBezTo>
                      <a:pt x="53" y="16"/>
                      <a:pt x="51" y="16"/>
                      <a:pt x="51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2"/>
                    </a:cubicBezTo>
                    <a:close/>
                    <a:moveTo>
                      <a:pt x="59" y="24"/>
                    </a:move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9" y="24"/>
                      <a:pt x="59" y="24"/>
                      <a:pt x="59" y="24"/>
                    </a:cubicBezTo>
                    <a:close/>
                    <a:moveTo>
                      <a:pt x="57" y="27"/>
                    </a:moveTo>
                    <a:cubicBezTo>
                      <a:pt x="57" y="26"/>
                      <a:pt x="57" y="26"/>
                      <a:pt x="57" y="26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7" y="27"/>
                      <a:pt x="57" y="27"/>
                      <a:pt x="57" y="27"/>
                    </a:cubicBezTo>
                    <a:close/>
                    <a:moveTo>
                      <a:pt x="50" y="31"/>
                    </a:moveTo>
                    <a:cubicBezTo>
                      <a:pt x="51" y="30"/>
                      <a:pt x="51" y="30"/>
                      <a:pt x="51" y="30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0" y="30"/>
                      <a:pt x="50" y="30"/>
                      <a:pt x="50" y="30"/>
                    </a:cubicBezTo>
                    <a:lnTo>
                      <a:pt x="50" y="3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8" name="Freeform 1229"/>
              <p:cNvSpPr>
                <a:spLocks/>
              </p:cNvSpPr>
              <p:nvPr/>
            </p:nvSpPr>
            <p:spPr bwMode="auto">
              <a:xfrm>
                <a:off x="3718316" y="4282097"/>
                <a:ext cx="99569" cy="192192"/>
              </a:xfrm>
              <a:custGeom>
                <a:avLst/>
                <a:gdLst/>
                <a:ahLst/>
                <a:cxnLst>
                  <a:cxn ang="0">
                    <a:pos x="27" y="78"/>
                  </a:cxn>
                  <a:cxn ang="0">
                    <a:pos x="30" y="67"/>
                  </a:cxn>
                  <a:cxn ang="0">
                    <a:pos x="32" y="62"/>
                  </a:cxn>
                  <a:cxn ang="0">
                    <a:pos x="27" y="59"/>
                  </a:cxn>
                  <a:cxn ang="0">
                    <a:pos x="32" y="48"/>
                  </a:cxn>
                  <a:cxn ang="0">
                    <a:pos x="24" y="40"/>
                  </a:cxn>
                  <a:cxn ang="0">
                    <a:pos x="30" y="40"/>
                  </a:cxn>
                  <a:cxn ang="0">
                    <a:pos x="32" y="32"/>
                  </a:cxn>
                  <a:cxn ang="0">
                    <a:pos x="35" y="21"/>
                  </a:cxn>
                  <a:cxn ang="0">
                    <a:pos x="41" y="13"/>
                  </a:cxn>
                  <a:cxn ang="0">
                    <a:pos x="43" y="11"/>
                  </a:cxn>
                  <a:cxn ang="0">
                    <a:pos x="41" y="3"/>
                  </a:cxn>
                  <a:cxn ang="0">
                    <a:pos x="30" y="3"/>
                  </a:cxn>
                  <a:cxn ang="0">
                    <a:pos x="19" y="5"/>
                  </a:cxn>
                  <a:cxn ang="0">
                    <a:pos x="16" y="0"/>
                  </a:cxn>
                  <a:cxn ang="0">
                    <a:pos x="8" y="0"/>
                  </a:cxn>
                  <a:cxn ang="0">
                    <a:pos x="11" y="8"/>
                  </a:cxn>
                  <a:cxn ang="0">
                    <a:pos x="11" y="19"/>
                  </a:cxn>
                  <a:cxn ang="0">
                    <a:pos x="11" y="24"/>
                  </a:cxn>
                  <a:cxn ang="0">
                    <a:pos x="8" y="30"/>
                  </a:cxn>
                  <a:cxn ang="0">
                    <a:pos x="6" y="38"/>
                  </a:cxn>
                  <a:cxn ang="0">
                    <a:pos x="3" y="46"/>
                  </a:cxn>
                  <a:cxn ang="0">
                    <a:pos x="0" y="56"/>
                  </a:cxn>
                  <a:cxn ang="0">
                    <a:pos x="6" y="54"/>
                  </a:cxn>
                  <a:cxn ang="0">
                    <a:pos x="6" y="54"/>
                  </a:cxn>
                  <a:cxn ang="0">
                    <a:pos x="3" y="56"/>
                  </a:cxn>
                  <a:cxn ang="0">
                    <a:pos x="6" y="62"/>
                  </a:cxn>
                  <a:cxn ang="0">
                    <a:pos x="11" y="59"/>
                  </a:cxn>
                  <a:cxn ang="0">
                    <a:pos x="11" y="64"/>
                  </a:cxn>
                  <a:cxn ang="0">
                    <a:pos x="8" y="75"/>
                  </a:cxn>
                  <a:cxn ang="0">
                    <a:pos x="6" y="81"/>
                  </a:cxn>
                  <a:cxn ang="0">
                    <a:pos x="11" y="81"/>
                  </a:cxn>
                  <a:cxn ang="0">
                    <a:pos x="19" y="83"/>
                  </a:cxn>
                  <a:cxn ang="0">
                    <a:pos x="27" y="81"/>
                  </a:cxn>
                  <a:cxn ang="0">
                    <a:pos x="27" y="81"/>
                  </a:cxn>
                </a:cxnLst>
                <a:rect l="0" t="0" r="r" b="b"/>
                <a:pathLst>
                  <a:path w="43" h="83">
                    <a:moveTo>
                      <a:pt x="27" y="81"/>
                    </a:moveTo>
                    <a:lnTo>
                      <a:pt x="27" y="78"/>
                    </a:lnTo>
                    <a:lnTo>
                      <a:pt x="24" y="73"/>
                    </a:lnTo>
                    <a:lnTo>
                      <a:pt x="30" y="67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0" y="62"/>
                    </a:lnTo>
                    <a:lnTo>
                      <a:pt x="27" y="59"/>
                    </a:lnTo>
                    <a:lnTo>
                      <a:pt x="32" y="54"/>
                    </a:lnTo>
                    <a:lnTo>
                      <a:pt x="32" y="48"/>
                    </a:lnTo>
                    <a:lnTo>
                      <a:pt x="30" y="46"/>
                    </a:lnTo>
                    <a:lnTo>
                      <a:pt x="24" y="40"/>
                    </a:lnTo>
                    <a:lnTo>
                      <a:pt x="27" y="40"/>
                    </a:lnTo>
                    <a:lnTo>
                      <a:pt x="30" y="40"/>
                    </a:lnTo>
                    <a:lnTo>
                      <a:pt x="35" y="35"/>
                    </a:lnTo>
                    <a:lnTo>
                      <a:pt x="32" y="32"/>
                    </a:lnTo>
                    <a:lnTo>
                      <a:pt x="35" y="30"/>
                    </a:lnTo>
                    <a:lnTo>
                      <a:pt x="35" y="21"/>
                    </a:lnTo>
                    <a:lnTo>
                      <a:pt x="35" y="16"/>
                    </a:lnTo>
                    <a:lnTo>
                      <a:pt x="41" y="13"/>
                    </a:lnTo>
                    <a:lnTo>
                      <a:pt x="41" y="13"/>
                    </a:lnTo>
                    <a:lnTo>
                      <a:pt x="43" y="11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32" y="3"/>
                    </a:lnTo>
                    <a:lnTo>
                      <a:pt x="30" y="3"/>
                    </a:lnTo>
                    <a:lnTo>
                      <a:pt x="22" y="3"/>
                    </a:lnTo>
                    <a:lnTo>
                      <a:pt x="19" y="5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11" y="8"/>
                    </a:lnTo>
                    <a:lnTo>
                      <a:pt x="11" y="16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27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6" y="38"/>
                    </a:lnTo>
                    <a:lnTo>
                      <a:pt x="6" y="40"/>
                    </a:lnTo>
                    <a:lnTo>
                      <a:pt x="3" y="46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3" y="56"/>
                    </a:lnTo>
                    <a:lnTo>
                      <a:pt x="6" y="54"/>
                    </a:lnTo>
                    <a:lnTo>
                      <a:pt x="8" y="51"/>
                    </a:lnTo>
                    <a:lnTo>
                      <a:pt x="6" y="54"/>
                    </a:lnTo>
                    <a:lnTo>
                      <a:pt x="8" y="54"/>
                    </a:lnTo>
                    <a:lnTo>
                      <a:pt x="3" y="56"/>
                    </a:lnTo>
                    <a:lnTo>
                      <a:pt x="3" y="59"/>
                    </a:lnTo>
                    <a:lnTo>
                      <a:pt x="6" y="62"/>
                    </a:lnTo>
                    <a:lnTo>
                      <a:pt x="6" y="59"/>
                    </a:lnTo>
                    <a:lnTo>
                      <a:pt x="11" y="59"/>
                    </a:lnTo>
                    <a:lnTo>
                      <a:pt x="8" y="62"/>
                    </a:lnTo>
                    <a:lnTo>
                      <a:pt x="11" y="64"/>
                    </a:lnTo>
                    <a:lnTo>
                      <a:pt x="8" y="67"/>
                    </a:lnTo>
                    <a:lnTo>
                      <a:pt x="8" y="75"/>
                    </a:lnTo>
                    <a:lnTo>
                      <a:pt x="8" y="81"/>
                    </a:lnTo>
                    <a:lnTo>
                      <a:pt x="6" y="81"/>
                    </a:lnTo>
                    <a:lnTo>
                      <a:pt x="8" y="83"/>
                    </a:lnTo>
                    <a:lnTo>
                      <a:pt x="11" y="81"/>
                    </a:lnTo>
                    <a:lnTo>
                      <a:pt x="16" y="83"/>
                    </a:lnTo>
                    <a:lnTo>
                      <a:pt x="19" y="83"/>
                    </a:lnTo>
                    <a:lnTo>
                      <a:pt x="24" y="81"/>
                    </a:lnTo>
                    <a:lnTo>
                      <a:pt x="27" y="81"/>
                    </a:lnTo>
                    <a:lnTo>
                      <a:pt x="27" y="81"/>
                    </a:lnTo>
                    <a:lnTo>
                      <a:pt x="27" y="8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Freeform 1230"/>
              <p:cNvSpPr>
                <a:spLocks noEditPoints="1"/>
              </p:cNvSpPr>
              <p:nvPr/>
            </p:nvSpPr>
            <p:spPr bwMode="auto">
              <a:xfrm>
                <a:off x="4577385" y="4289043"/>
                <a:ext cx="266289" cy="259342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17" y="4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11" y="23"/>
                  </a:cxn>
                  <a:cxn ang="0">
                    <a:pos x="16" y="24"/>
                  </a:cxn>
                  <a:cxn ang="0">
                    <a:pos x="8" y="24"/>
                  </a:cxn>
                  <a:cxn ang="0">
                    <a:pos x="12" y="32"/>
                  </a:cxn>
                  <a:cxn ang="0">
                    <a:pos x="15" y="32"/>
                  </a:cxn>
                  <a:cxn ang="0">
                    <a:pos x="16" y="28"/>
                  </a:cxn>
                  <a:cxn ang="0">
                    <a:pos x="19" y="28"/>
                  </a:cxn>
                  <a:cxn ang="0">
                    <a:pos x="20" y="26"/>
                  </a:cxn>
                  <a:cxn ang="0">
                    <a:pos x="17" y="20"/>
                  </a:cxn>
                  <a:cxn ang="0">
                    <a:pos x="16" y="16"/>
                  </a:cxn>
                  <a:cxn ang="0">
                    <a:pos x="16" y="14"/>
                  </a:cxn>
                  <a:cxn ang="0">
                    <a:pos x="15" y="9"/>
                  </a:cxn>
                  <a:cxn ang="0">
                    <a:pos x="19" y="10"/>
                  </a:cxn>
                  <a:cxn ang="0">
                    <a:pos x="22" y="10"/>
                  </a:cxn>
                  <a:cxn ang="0">
                    <a:pos x="24" y="6"/>
                  </a:cxn>
                  <a:cxn ang="0">
                    <a:pos x="32" y="5"/>
                  </a:cxn>
                  <a:cxn ang="0">
                    <a:pos x="20" y="40"/>
                  </a:cxn>
                  <a:cxn ang="0">
                    <a:pos x="28" y="42"/>
                  </a:cxn>
                  <a:cxn ang="0">
                    <a:pos x="34" y="40"/>
                  </a:cxn>
                  <a:cxn ang="0">
                    <a:pos x="30" y="39"/>
                  </a:cxn>
                  <a:cxn ang="0">
                    <a:pos x="23" y="38"/>
                  </a:cxn>
                  <a:cxn ang="0">
                    <a:pos x="22" y="39"/>
                  </a:cxn>
                  <a:cxn ang="0">
                    <a:pos x="0" y="15"/>
                  </a:cxn>
                  <a:cxn ang="0">
                    <a:pos x="6" y="20"/>
                  </a:cxn>
                  <a:cxn ang="0">
                    <a:pos x="6" y="23"/>
                  </a:cxn>
                  <a:cxn ang="0">
                    <a:pos x="5" y="24"/>
                  </a:cxn>
                  <a:cxn ang="0">
                    <a:pos x="6" y="27"/>
                  </a:cxn>
                  <a:cxn ang="0">
                    <a:pos x="38" y="36"/>
                  </a:cxn>
                  <a:cxn ang="0">
                    <a:pos x="38" y="39"/>
                  </a:cxn>
                  <a:cxn ang="0">
                    <a:pos x="43" y="33"/>
                  </a:cxn>
                  <a:cxn ang="0">
                    <a:pos x="41" y="37"/>
                  </a:cxn>
                  <a:cxn ang="0">
                    <a:pos x="35" y="25"/>
                  </a:cxn>
                  <a:cxn ang="0">
                    <a:pos x="35" y="26"/>
                  </a:cxn>
                  <a:cxn ang="0">
                    <a:pos x="31" y="22"/>
                  </a:cxn>
                  <a:cxn ang="0">
                    <a:pos x="30" y="17"/>
                  </a:cxn>
                  <a:cxn ang="0">
                    <a:pos x="33" y="18"/>
                  </a:cxn>
                  <a:cxn ang="0">
                    <a:pos x="31" y="18"/>
                  </a:cxn>
                  <a:cxn ang="0">
                    <a:pos x="26" y="11"/>
                  </a:cxn>
                  <a:cxn ang="0">
                    <a:pos x="26" y="12"/>
                  </a:cxn>
                  <a:cxn ang="0">
                    <a:pos x="23" y="8"/>
                  </a:cxn>
                  <a:cxn ang="0">
                    <a:pos x="18" y="17"/>
                  </a:cxn>
                  <a:cxn ang="0">
                    <a:pos x="25" y="20"/>
                  </a:cxn>
                  <a:cxn ang="0">
                    <a:pos x="32" y="28"/>
                  </a:cxn>
                  <a:cxn ang="0">
                    <a:pos x="25" y="30"/>
                  </a:cxn>
                  <a:cxn ang="0">
                    <a:pos x="24" y="27"/>
                  </a:cxn>
                  <a:cxn ang="0">
                    <a:pos x="29" y="31"/>
                  </a:cxn>
                  <a:cxn ang="0">
                    <a:pos x="29" y="28"/>
                  </a:cxn>
                  <a:cxn ang="0">
                    <a:pos x="26" y="25"/>
                  </a:cxn>
                  <a:cxn ang="0">
                    <a:pos x="16" y="18"/>
                  </a:cxn>
                  <a:cxn ang="0">
                    <a:pos x="23" y="22"/>
                  </a:cxn>
                  <a:cxn ang="0">
                    <a:pos x="23" y="25"/>
                  </a:cxn>
                  <a:cxn ang="0">
                    <a:pos x="19" y="21"/>
                  </a:cxn>
                  <a:cxn ang="0">
                    <a:pos x="17" y="34"/>
                  </a:cxn>
                  <a:cxn ang="0">
                    <a:pos x="17" y="33"/>
                  </a:cxn>
                </a:cxnLst>
                <a:rect l="0" t="0" r="r" b="b"/>
                <a:pathLst>
                  <a:path w="43" h="42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21" y="39"/>
                    </a:move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1" y="39"/>
                      <a:pt x="21" y="39"/>
                      <a:pt x="21" y="39"/>
                    </a:cubicBezTo>
                    <a:close/>
                    <a:moveTo>
                      <a:pt x="1" y="14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lose/>
                    <a:moveTo>
                      <a:pt x="5" y="21"/>
                    </a:move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lose/>
                    <a:moveTo>
                      <a:pt x="5" y="22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lose/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6"/>
                      <a:pt x="7" y="26"/>
                      <a:pt x="7" y="26"/>
                    </a:cubicBezTo>
                    <a:close/>
                    <a:moveTo>
                      <a:pt x="38" y="37"/>
                    </a:move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7"/>
                      <a:pt x="38" y="37"/>
                      <a:pt x="38" y="37"/>
                    </a:cubicBezTo>
                    <a:close/>
                    <a:moveTo>
                      <a:pt x="38" y="40"/>
                    </a:moveTo>
                    <a:cubicBezTo>
                      <a:pt x="38" y="39"/>
                      <a:pt x="38" y="39"/>
                      <a:pt x="38" y="39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8" y="40"/>
                    </a:cubicBezTo>
                    <a:close/>
                    <a:moveTo>
                      <a:pt x="41" y="37"/>
                    </a:move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lose/>
                    <a:moveTo>
                      <a:pt x="34" y="33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4" y="33"/>
                      <a:pt x="34" y="33"/>
                    </a:cubicBezTo>
                    <a:close/>
                    <a:moveTo>
                      <a:pt x="34" y="26"/>
                    </a:move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26"/>
                      <a:pt x="34" y="26"/>
                      <a:pt x="34" y="26"/>
                    </a:cubicBezTo>
                    <a:close/>
                    <a:moveTo>
                      <a:pt x="32" y="21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lose/>
                    <a:moveTo>
                      <a:pt x="31" y="18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lose/>
                    <a:moveTo>
                      <a:pt x="28" y="9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lose/>
                    <a:moveTo>
                      <a:pt x="26" y="11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lose/>
                    <a:moveTo>
                      <a:pt x="23" y="7"/>
                    </a:move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7"/>
                      <a:pt x="23" y="7"/>
                      <a:pt x="23" y="7"/>
                    </a:cubicBezTo>
                    <a:close/>
                    <a:moveTo>
                      <a:pt x="19" y="17"/>
                    </a:move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lose/>
                    <a:moveTo>
                      <a:pt x="18" y="17"/>
                    </a:move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lose/>
                    <a:moveTo>
                      <a:pt x="24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  <a:moveTo>
                      <a:pt x="32" y="28"/>
                    </a:move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2" y="28"/>
                      <a:pt x="32" y="28"/>
                      <a:pt x="32" y="28"/>
                    </a:cubicBezTo>
                    <a:close/>
                    <a:moveTo>
                      <a:pt x="24" y="33"/>
                    </a:move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lose/>
                    <a:moveTo>
                      <a:pt x="24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0"/>
                      <a:pt x="24" y="30"/>
                      <a:pt x="24" y="30"/>
                    </a:cubicBezTo>
                    <a:close/>
                    <a:moveTo>
                      <a:pt x="24" y="29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lose/>
                    <a:moveTo>
                      <a:pt x="23" y="28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lose/>
                    <a:moveTo>
                      <a:pt x="28" y="31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1"/>
                      <a:pt x="28" y="31"/>
                      <a:pt x="28" y="31"/>
                    </a:cubicBezTo>
                    <a:close/>
                    <a:moveTo>
                      <a:pt x="29" y="31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1"/>
                      <a:pt x="29" y="31"/>
                      <a:pt x="29" y="31"/>
                    </a:cubicBezTo>
                    <a:close/>
                    <a:moveTo>
                      <a:pt x="29" y="28"/>
                    </a:move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lose/>
                    <a:moveTo>
                      <a:pt x="27" y="27"/>
                    </a:move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7"/>
                      <a:pt x="27" y="27"/>
                      <a:pt x="27" y="27"/>
                    </a:cubicBezTo>
                    <a:close/>
                    <a:moveTo>
                      <a:pt x="25" y="25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5"/>
                      <a:pt x="25" y="25"/>
                      <a:pt x="25" y="25"/>
                    </a:cubicBezTo>
                    <a:close/>
                    <a:moveTo>
                      <a:pt x="16" y="19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lose/>
                    <a:moveTo>
                      <a:pt x="17" y="34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4"/>
                      <a:pt x="17" y="34"/>
                      <a:pt x="17" y="34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Freeform 1231"/>
              <p:cNvSpPr>
                <a:spLocks noEditPoints="1"/>
              </p:cNvSpPr>
              <p:nvPr/>
            </p:nvSpPr>
            <p:spPr bwMode="auto">
              <a:xfrm>
                <a:off x="5314025" y="4279484"/>
                <a:ext cx="173667" cy="141249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13" y="13"/>
                  </a:cxn>
                  <a:cxn ang="0">
                    <a:pos x="24" y="16"/>
                  </a:cxn>
                  <a:cxn ang="0">
                    <a:pos x="24" y="8"/>
                  </a:cxn>
                  <a:cxn ang="0">
                    <a:pos x="22" y="2"/>
                  </a:cxn>
                  <a:cxn ang="0">
                    <a:pos x="32" y="8"/>
                  </a:cxn>
                  <a:cxn ang="0">
                    <a:pos x="40" y="10"/>
                  </a:cxn>
                  <a:cxn ang="0">
                    <a:pos x="43" y="5"/>
                  </a:cxn>
                  <a:cxn ang="0">
                    <a:pos x="51" y="2"/>
                  </a:cxn>
                  <a:cxn ang="0">
                    <a:pos x="56" y="10"/>
                  </a:cxn>
                  <a:cxn ang="0">
                    <a:pos x="62" y="18"/>
                  </a:cxn>
                  <a:cxn ang="0">
                    <a:pos x="67" y="21"/>
                  </a:cxn>
                  <a:cxn ang="0">
                    <a:pos x="73" y="24"/>
                  </a:cxn>
                  <a:cxn ang="0">
                    <a:pos x="73" y="26"/>
                  </a:cxn>
                  <a:cxn ang="0">
                    <a:pos x="67" y="26"/>
                  </a:cxn>
                  <a:cxn ang="0">
                    <a:pos x="65" y="35"/>
                  </a:cxn>
                  <a:cxn ang="0">
                    <a:pos x="62" y="40"/>
                  </a:cxn>
                  <a:cxn ang="0">
                    <a:pos x="65" y="43"/>
                  </a:cxn>
                  <a:cxn ang="0">
                    <a:pos x="62" y="45"/>
                  </a:cxn>
                  <a:cxn ang="0">
                    <a:pos x="62" y="53"/>
                  </a:cxn>
                  <a:cxn ang="0">
                    <a:pos x="62" y="48"/>
                  </a:cxn>
                  <a:cxn ang="0">
                    <a:pos x="59" y="48"/>
                  </a:cxn>
                  <a:cxn ang="0">
                    <a:pos x="59" y="53"/>
                  </a:cxn>
                  <a:cxn ang="0">
                    <a:pos x="59" y="56"/>
                  </a:cxn>
                  <a:cxn ang="0">
                    <a:pos x="59" y="61"/>
                  </a:cxn>
                  <a:cxn ang="0">
                    <a:pos x="54" y="59"/>
                  </a:cxn>
                  <a:cxn ang="0">
                    <a:pos x="48" y="53"/>
                  </a:cxn>
                  <a:cxn ang="0">
                    <a:pos x="48" y="48"/>
                  </a:cxn>
                  <a:cxn ang="0">
                    <a:pos x="51" y="45"/>
                  </a:cxn>
                  <a:cxn ang="0">
                    <a:pos x="48" y="43"/>
                  </a:cxn>
                  <a:cxn ang="0">
                    <a:pos x="46" y="40"/>
                  </a:cxn>
                  <a:cxn ang="0">
                    <a:pos x="43" y="43"/>
                  </a:cxn>
                  <a:cxn ang="0">
                    <a:pos x="38" y="45"/>
                  </a:cxn>
                  <a:cxn ang="0">
                    <a:pos x="35" y="51"/>
                  </a:cxn>
                  <a:cxn ang="0">
                    <a:pos x="32" y="51"/>
                  </a:cxn>
                  <a:cxn ang="0">
                    <a:pos x="30" y="53"/>
                  </a:cxn>
                  <a:cxn ang="0">
                    <a:pos x="27" y="53"/>
                  </a:cxn>
                  <a:cxn ang="0">
                    <a:pos x="27" y="48"/>
                  </a:cxn>
                  <a:cxn ang="0">
                    <a:pos x="30" y="45"/>
                  </a:cxn>
                  <a:cxn ang="0">
                    <a:pos x="22" y="43"/>
                  </a:cxn>
                  <a:cxn ang="0">
                    <a:pos x="13" y="35"/>
                  </a:cxn>
                  <a:cxn ang="0">
                    <a:pos x="16" y="29"/>
                  </a:cxn>
                  <a:cxn ang="0">
                    <a:pos x="11" y="21"/>
                  </a:cxn>
                  <a:cxn ang="0">
                    <a:pos x="8" y="16"/>
                  </a:cxn>
                  <a:cxn ang="0">
                    <a:pos x="3" y="13"/>
                  </a:cxn>
                  <a:cxn ang="0">
                    <a:pos x="24" y="53"/>
                  </a:cxn>
                  <a:cxn ang="0">
                    <a:pos x="13" y="43"/>
                  </a:cxn>
                  <a:cxn ang="0">
                    <a:pos x="11" y="40"/>
                  </a:cxn>
                  <a:cxn ang="0">
                    <a:pos x="5" y="37"/>
                  </a:cxn>
                  <a:cxn ang="0">
                    <a:pos x="0" y="37"/>
                  </a:cxn>
                  <a:cxn ang="0">
                    <a:pos x="3" y="40"/>
                  </a:cxn>
                  <a:cxn ang="0">
                    <a:pos x="5" y="43"/>
                  </a:cxn>
                  <a:cxn ang="0">
                    <a:pos x="5" y="45"/>
                  </a:cxn>
                  <a:cxn ang="0">
                    <a:pos x="13" y="51"/>
                  </a:cxn>
                  <a:cxn ang="0">
                    <a:pos x="19" y="53"/>
                  </a:cxn>
                  <a:cxn ang="0">
                    <a:pos x="24" y="53"/>
                  </a:cxn>
                </a:cxnLst>
                <a:rect l="0" t="0" r="r" b="b"/>
                <a:pathLst>
                  <a:path w="75" h="61">
                    <a:moveTo>
                      <a:pt x="3" y="13"/>
                    </a:moveTo>
                    <a:lnTo>
                      <a:pt x="3" y="10"/>
                    </a:lnTo>
                    <a:lnTo>
                      <a:pt x="5" y="8"/>
                    </a:lnTo>
                    <a:lnTo>
                      <a:pt x="13" y="13"/>
                    </a:lnTo>
                    <a:lnTo>
                      <a:pt x="19" y="13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19" y="5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40" y="10"/>
                    </a:lnTo>
                    <a:lnTo>
                      <a:pt x="40" y="8"/>
                    </a:lnTo>
                    <a:lnTo>
                      <a:pt x="43" y="5"/>
                    </a:lnTo>
                    <a:lnTo>
                      <a:pt x="48" y="0"/>
                    </a:lnTo>
                    <a:lnTo>
                      <a:pt x="51" y="2"/>
                    </a:lnTo>
                    <a:lnTo>
                      <a:pt x="56" y="8"/>
                    </a:lnTo>
                    <a:lnTo>
                      <a:pt x="56" y="10"/>
                    </a:lnTo>
                    <a:lnTo>
                      <a:pt x="59" y="13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7" y="21"/>
                    </a:lnTo>
                    <a:lnTo>
                      <a:pt x="70" y="21"/>
                    </a:lnTo>
                    <a:lnTo>
                      <a:pt x="73" y="24"/>
                    </a:lnTo>
                    <a:lnTo>
                      <a:pt x="75" y="26"/>
                    </a:lnTo>
                    <a:lnTo>
                      <a:pt x="73" y="26"/>
                    </a:lnTo>
                    <a:lnTo>
                      <a:pt x="70" y="26"/>
                    </a:lnTo>
                    <a:lnTo>
                      <a:pt x="67" y="26"/>
                    </a:lnTo>
                    <a:lnTo>
                      <a:pt x="65" y="32"/>
                    </a:lnTo>
                    <a:lnTo>
                      <a:pt x="65" y="35"/>
                    </a:lnTo>
                    <a:lnTo>
                      <a:pt x="65" y="37"/>
                    </a:lnTo>
                    <a:lnTo>
                      <a:pt x="62" y="40"/>
                    </a:lnTo>
                    <a:lnTo>
                      <a:pt x="62" y="43"/>
                    </a:lnTo>
                    <a:lnTo>
                      <a:pt x="65" y="43"/>
                    </a:lnTo>
                    <a:lnTo>
                      <a:pt x="65" y="45"/>
                    </a:lnTo>
                    <a:lnTo>
                      <a:pt x="62" y="45"/>
                    </a:lnTo>
                    <a:lnTo>
                      <a:pt x="62" y="51"/>
                    </a:lnTo>
                    <a:lnTo>
                      <a:pt x="62" y="53"/>
                    </a:lnTo>
                    <a:lnTo>
                      <a:pt x="62" y="51"/>
                    </a:lnTo>
                    <a:lnTo>
                      <a:pt x="62" y="48"/>
                    </a:lnTo>
                    <a:lnTo>
                      <a:pt x="59" y="45"/>
                    </a:lnTo>
                    <a:lnTo>
                      <a:pt x="59" y="48"/>
                    </a:lnTo>
                    <a:lnTo>
                      <a:pt x="59" y="48"/>
                    </a:lnTo>
                    <a:lnTo>
                      <a:pt x="59" y="53"/>
                    </a:lnTo>
                    <a:lnTo>
                      <a:pt x="59" y="53"/>
                    </a:lnTo>
                    <a:lnTo>
                      <a:pt x="59" y="56"/>
                    </a:lnTo>
                    <a:lnTo>
                      <a:pt x="59" y="61"/>
                    </a:lnTo>
                    <a:lnTo>
                      <a:pt x="59" y="61"/>
                    </a:lnTo>
                    <a:lnTo>
                      <a:pt x="56" y="61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48" y="53"/>
                    </a:lnTo>
                    <a:lnTo>
                      <a:pt x="54" y="51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51" y="45"/>
                    </a:lnTo>
                    <a:lnTo>
                      <a:pt x="48" y="45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6" y="40"/>
                    </a:lnTo>
                    <a:lnTo>
                      <a:pt x="43" y="40"/>
                    </a:lnTo>
                    <a:lnTo>
                      <a:pt x="43" y="43"/>
                    </a:lnTo>
                    <a:lnTo>
                      <a:pt x="40" y="43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5" y="51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2" y="53"/>
                    </a:lnTo>
                    <a:lnTo>
                      <a:pt x="30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8"/>
                    </a:lnTo>
                    <a:lnTo>
                      <a:pt x="27" y="45"/>
                    </a:lnTo>
                    <a:lnTo>
                      <a:pt x="30" y="45"/>
                    </a:lnTo>
                    <a:lnTo>
                      <a:pt x="27" y="43"/>
                    </a:lnTo>
                    <a:lnTo>
                      <a:pt x="22" y="43"/>
                    </a:lnTo>
                    <a:lnTo>
                      <a:pt x="16" y="37"/>
                    </a:lnTo>
                    <a:lnTo>
                      <a:pt x="13" y="35"/>
                    </a:lnTo>
                    <a:lnTo>
                      <a:pt x="16" y="32"/>
                    </a:lnTo>
                    <a:lnTo>
                      <a:pt x="16" y="29"/>
                    </a:lnTo>
                    <a:lnTo>
                      <a:pt x="11" y="24"/>
                    </a:lnTo>
                    <a:lnTo>
                      <a:pt x="11" y="21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3" y="13"/>
                    </a:lnTo>
                    <a:close/>
                    <a:moveTo>
                      <a:pt x="24" y="53"/>
                    </a:moveTo>
                    <a:lnTo>
                      <a:pt x="19" y="45"/>
                    </a:lnTo>
                    <a:lnTo>
                      <a:pt x="13" y="43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8" y="40"/>
                    </a:lnTo>
                    <a:lnTo>
                      <a:pt x="5" y="37"/>
                    </a:lnTo>
                    <a:lnTo>
                      <a:pt x="3" y="37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3" y="40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6" y="53"/>
                    </a:lnTo>
                    <a:lnTo>
                      <a:pt x="19" y="53"/>
                    </a:lnTo>
                    <a:lnTo>
                      <a:pt x="24" y="56"/>
                    </a:lnTo>
                    <a:lnTo>
                      <a:pt x="24" y="5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1" name="Freeform 1232"/>
              <p:cNvSpPr>
                <a:spLocks/>
              </p:cNvSpPr>
              <p:nvPr/>
            </p:nvSpPr>
            <p:spPr bwMode="auto">
              <a:xfrm>
                <a:off x="5311414" y="4363141"/>
                <a:ext cx="639090" cy="516369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24" y="13"/>
                  </a:cxn>
                  <a:cxn ang="0">
                    <a:pos x="35" y="13"/>
                  </a:cxn>
                  <a:cxn ang="0">
                    <a:pos x="43" y="5"/>
                  </a:cxn>
                  <a:cxn ang="0">
                    <a:pos x="51" y="0"/>
                  </a:cxn>
                  <a:cxn ang="0">
                    <a:pos x="53" y="8"/>
                  </a:cxn>
                  <a:cxn ang="0">
                    <a:pos x="59" y="19"/>
                  </a:cxn>
                  <a:cxn ang="0">
                    <a:pos x="67" y="24"/>
                  </a:cxn>
                  <a:cxn ang="0">
                    <a:pos x="72" y="35"/>
                  </a:cxn>
                  <a:cxn ang="0">
                    <a:pos x="86" y="38"/>
                  </a:cxn>
                  <a:cxn ang="0">
                    <a:pos x="107" y="48"/>
                  </a:cxn>
                  <a:cxn ang="0">
                    <a:pos x="137" y="46"/>
                  </a:cxn>
                  <a:cxn ang="0">
                    <a:pos x="145" y="35"/>
                  </a:cxn>
                  <a:cxn ang="0">
                    <a:pos x="161" y="21"/>
                  </a:cxn>
                  <a:cxn ang="0">
                    <a:pos x="174" y="19"/>
                  </a:cxn>
                  <a:cxn ang="0">
                    <a:pos x="196" y="29"/>
                  </a:cxn>
                  <a:cxn ang="0">
                    <a:pos x="209" y="35"/>
                  </a:cxn>
                  <a:cxn ang="0">
                    <a:pos x="231" y="51"/>
                  </a:cxn>
                  <a:cxn ang="0">
                    <a:pos x="233" y="64"/>
                  </a:cxn>
                  <a:cxn ang="0">
                    <a:pos x="233" y="72"/>
                  </a:cxn>
                  <a:cxn ang="0">
                    <a:pos x="228" y="83"/>
                  </a:cxn>
                  <a:cxn ang="0">
                    <a:pos x="236" y="91"/>
                  </a:cxn>
                  <a:cxn ang="0">
                    <a:pos x="236" y="115"/>
                  </a:cxn>
                  <a:cxn ang="0">
                    <a:pos x="249" y="132"/>
                  </a:cxn>
                  <a:cxn ang="0">
                    <a:pos x="249" y="166"/>
                  </a:cxn>
                  <a:cxn ang="0">
                    <a:pos x="263" y="175"/>
                  </a:cxn>
                  <a:cxn ang="0">
                    <a:pos x="268" y="188"/>
                  </a:cxn>
                  <a:cxn ang="0">
                    <a:pos x="276" y="199"/>
                  </a:cxn>
                  <a:cxn ang="0">
                    <a:pos x="257" y="204"/>
                  </a:cxn>
                  <a:cxn ang="0">
                    <a:pos x="257" y="220"/>
                  </a:cxn>
                  <a:cxn ang="0">
                    <a:pos x="247" y="220"/>
                  </a:cxn>
                  <a:cxn ang="0">
                    <a:pos x="239" y="218"/>
                  </a:cxn>
                  <a:cxn ang="0">
                    <a:pos x="220" y="218"/>
                  </a:cxn>
                  <a:cxn ang="0">
                    <a:pos x="206" y="215"/>
                  </a:cxn>
                  <a:cxn ang="0">
                    <a:pos x="193" y="204"/>
                  </a:cxn>
                  <a:cxn ang="0">
                    <a:pos x="188" y="193"/>
                  </a:cxn>
                  <a:cxn ang="0">
                    <a:pos x="174" y="193"/>
                  </a:cxn>
                  <a:cxn ang="0">
                    <a:pos x="153" y="199"/>
                  </a:cxn>
                  <a:cxn ang="0">
                    <a:pos x="139" y="193"/>
                  </a:cxn>
                  <a:cxn ang="0">
                    <a:pos x="131" y="185"/>
                  </a:cxn>
                  <a:cxn ang="0">
                    <a:pos x="115" y="183"/>
                  </a:cxn>
                  <a:cxn ang="0">
                    <a:pos x="104" y="169"/>
                  </a:cxn>
                  <a:cxn ang="0">
                    <a:pos x="104" y="166"/>
                  </a:cxn>
                  <a:cxn ang="0">
                    <a:pos x="94" y="148"/>
                  </a:cxn>
                  <a:cxn ang="0">
                    <a:pos x="86" y="148"/>
                  </a:cxn>
                  <a:cxn ang="0">
                    <a:pos x="80" y="145"/>
                  </a:cxn>
                  <a:cxn ang="0">
                    <a:pos x="78" y="150"/>
                  </a:cxn>
                  <a:cxn ang="0">
                    <a:pos x="70" y="145"/>
                  </a:cxn>
                  <a:cxn ang="0">
                    <a:pos x="61" y="129"/>
                  </a:cxn>
                  <a:cxn ang="0">
                    <a:pos x="56" y="113"/>
                  </a:cxn>
                  <a:cxn ang="0">
                    <a:pos x="37" y="105"/>
                  </a:cxn>
                  <a:cxn ang="0">
                    <a:pos x="35" y="94"/>
                  </a:cxn>
                  <a:cxn ang="0">
                    <a:pos x="29" y="89"/>
                  </a:cxn>
                  <a:cxn ang="0">
                    <a:pos x="32" y="75"/>
                  </a:cxn>
                  <a:cxn ang="0">
                    <a:pos x="32" y="67"/>
                  </a:cxn>
                  <a:cxn ang="0">
                    <a:pos x="35" y="62"/>
                  </a:cxn>
                  <a:cxn ang="0">
                    <a:pos x="21" y="59"/>
                  </a:cxn>
                  <a:cxn ang="0">
                    <a:pos x="16" y="48"/>
                  </a:cxn>
                  <a:cxn ang="0">
                    <a:pos x="10" y="38"/>
                  </a:cxn>
                  <a:cxn ang="0">
                    <a:pos x="5" y="21"/>
                  </a:cxn>
                  <a:cxn ang="0">
                    <a:pos x="2" y="8"/>
                  </a:cxn>
                  <a:cxn ang="0">
                    <a:pos x="5" y="0"/>
                  </a:cxn>
                </a:cxnLst>
                <a:rect l="0" t="0" r="r" b="b"/>
                <a:pathLst>
                  <a:path w="276" h="223">
                    <a:moveTo>
                      <a:pt x="5" y="0"/>
                    </a:moveTo>
                    <a:lnTo>
                      <a:pt x="8" y="0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6" y="8"/>
                    </a:lnTo>
                    <a:lnTo>
                      <a:pt x="18" y="11"/>
                    </a:lnTo>
                    <a:lnTo>
                      <a:pt x="21" y="13"/>
                    </a:lnTo>
                    <a:lnTo>
                      <a:pt x="24" y="13"/>
                    </a:lnTo>
                    <a:lnTo>
                      <a:pt x="29" y="16"/>
                    </a:lnTo>
                    <a:lnTo>
                      <a:pt x="29" y="13"/>
                    </a:lnTo>
                    <a:lnTo>
                      <a:pt x="29" y="13"/>
                    </a:lnTo>
                    <a:lnTo>
                      <a:pt x="32" y="13"/>
                    </a:lnTo>
                    <a:lnTo>
                      <a:pt x="35" y="13"/>
                    </a:lnTo>
                    <a:lnTo>
                      <a:pt x="37" y="13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40" y="11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5" y="3"/>
                    </a:lnTo>
                    <a:lnTo>
                      <a:pt x="48" y="3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3" y="5"/>
                    </a:lnTo>
                    <a:lnTo>
                      <a:pt x="56" y="5"/>
                    </a:lnTo>
                    <a:lnTo>
                      <a:pt x="53" y="8"/>
                    </a:lnTo>
                    <a:lnTo>
                      <a:pt x="53" y="8"/>
                    </a:lnTo>
                    <a:lnTo>
                      <a:pt x="59" y="11"/>
                    </a:lnTo>
                    <a:lnTo>
                      <a:pt x="53" y="13"/>
                    </a:lnTo>
                    <a:lnTo>
                      <a:pt x="59" y="19"/>
                    </a:lnTo>
                    <a:lnTo>
                      <a:pt x="59" y="19"/>
                    </a:lnTo>
                    <a:lnTo>
                      <a:pt x="61" y="21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7" y="24"/>
                    </a:lnTo>
                    <a:lnTo>
                      <a:pt x="67" y="27"/>
                    </a:lnTo>
                    <a:lnTo>
                      <a:pt x="67" y="32"/>
                    </a:lnTo>
                    <a:lnTo>
                      <a:pt x="67" y="32"/>
                    </a:lnTo>
                    <a:lnTo>
                      <a:pt x="70" y="32"/>
                    </a:lnTo>
                    <a:lnTo>
                      <a:pt x="72" y="35"/>
                    </a:lnTo>
                    <a:lnTo>
                      <a:pt x="75" y="35"/>
                    </a:lnTo>
                    <a:lnTo>
                      <a:pt x="78" y="38"/>
                    </a:lnTo>
                    <a:lnTo>
                      <a:pt x="80" y="35"/>
                    </a:lnTo>
                    <a:lnTo>
                      <a:pt x="83" y="38"/>
                    </a:lnTo>
                    <a:lnTo>
                      <a:pt x="86" y="38"/>
                    </a:lnTo>
                    <a:lnTo>
                      <a:pt x="86" y="40"/>
                    </a:lnTo>
                    <a:lnTo>
                      <a:pt x="88" y="43"/>
                    </a:lnTo>
                    <a:lnTo>
                      <a:pt x="94" y="46"/>
                    </a:lnTo>
                    <a:lnTo>
                      <a:pt x="99" y="46"/>
                    </a:lnTo>
                    <a:lnTo>
                      <a:pt x="107" y="48"/>
                    </a:lnTo>
                    <a:lnTo>
                      <a:pt x="110" y="48"/>
                    </a:lnTo>
                    <a:lnTo>
                      <a:pt x="121" y="46"/>
                    </a:lnTo>
                    <a:lnTo>
                      <a:pt x="126" y="46"/>
                    </a:lnTo>
                    <a:lnTo>
                      <a:pt x="134" y="46"/>
                    </a:lnTo>
                    <a:lnTo>
                      <a:pt x="137" y="46"/>
                    </a:lnTo>
                    <a:lnTo>
                      <a:pt x="137" y="43"/>
                    </a:lnTo>
                    <a:lnTo>
                      <a:pt x="137" y="40"/>
                    </a:lnTo>
                    <a:lnTo>
                      <a:pt x="134" y="35"/>
                    </a:lnTo>
                    <a:lnTo>
                      <a:pt x="137" y="35"/>
                    </a:lnTo>
                    <a:lnTo>
                      <a:pt x="145" y="35"/>
                    </a:lnTo>
                    <a:lnTo>
                      <a:pt x="145" y="29"/>
                    </a:lnTo>
                    <a:lnTo>
                      <a:pt x="147" y="27"/>
                    </a:lnTo>
                    <a:lnTo>
                      <a:pt x="150" y="27"/>
                    </a:lnTo>
                    <a:lnTo>
                      <a:pt x="155" y="24"/>
                    </a:lnTo>
                    <a:lnTo>
                      <a:pt x="161" y="21"/>
                    </a:lnTo>
                    <a:lnTo>
                      <a:pt x="166" y="24"/>
                    </a:lnTo>
                    <a:lnTo>
                      <a:pt x="166" y="19"/>
                    </a:lnTo>
                    <a:lnTo>
                      <a:pt x="169" y="19"/>
                    </a:lnTo>
                    <a:lnTo>
                      <a:pt x="172" y="21"/>
                    </a:lnTo>
                    <a:lnTo>
                      <a:pt x="174" y="19"/>
                    </a:lnTo>
                    <a:lnTo>
                      <a:pt x="180" y="24"/>
                    </a:lnTo>
                    <a:lnTo>
                      <a:pt x="185" y="24"/>
                    </a:lnTo>
                    <a:lnTo>
                      <a:pt x="193" y="29"/>
                    </a:lnTo>
                    <a:lnTo>
                      <a:pt x="193" y="29"/>
                    </a:lnTo>
                    <a:lnTo>
                      <a:pt x="196" y="29"/>
                    </a:lnTo>
                    <a:lnTo>
                      <a:pt x="201" y="29"/>
                    </a:lnTo>
                    <a:lnTo>
                      <a:pt x="204" y="32"/>
                    </a:lnTo>
                    <a:lnTo>
                      <a:pt x="206" y="35"/>
                    </a:lnTo>
                    <a:lnTo>
                      <a:pt x="206" y="38"/>
                    </a:lnTo>
                    <a:lnTo>
                      <a:pt x="209" y="35"/>
                    </a:lnTo>
                    <a:lnTo>
                      <a:pt x="215" y="38"/>
                    </a:lnTo>
                    <a:lnTo>
                      <a:pt x="220" y="46"/>
                    </a:lnTo>
                    <a:lnTo>
                      <a:pt x="225" y="46"/>
                    </a:lnTo>
                    <a:lnTo>
                      <a:pt x="231" y="46"/>
                    </a:lnTo>
                    <a:lnTo>
                      <a:pt x="231" y="51"/>
                    </a:lnTo>
                    <a:lnTo>
                      <a:pt x="231" y="51"/>
                    </a:lnTo>
                    <a:lnTo>
                      <a:pt x="231" y="56"/>
                    </a:lnTo>
                    <a:lnTo>
                      <a:pt x="231" y="56"/>
                    </a:lnTo>
                    <a:lnTo>
                      <a:pt x="233" y="59"/>
                    </a:lnTo>
                    <a:lnTo>
                      <a:pt x="233" y="64"/>
                    </a:lnTo>
                    <a:lnTo>
                      <a:pt x="233" y="64"/>
                    </a:lnTo>
                    <a:lnTo>
                      <a:pt x="231" y="67"/>
                    </a:lnTo>
                    <a:lnTo>
                      <a:pt x="233" y="70"/>
                    </a:lnTo>
                    <a:lnTo>
                      <a:pt x="233" y="70"/>
                    </a:lnTo>
                    <a:lnTo>
                      <a:pt x="233" y="72"/>
                    </a:lnTo>
                    <a:lnTo>
                      <a:pt x="231" y="75"/>
                    </a:lnTo>
                    <a:lnTo>
                      <a:pt x="228" y="75"/>
                    </a:lnTo>
                    <a:lnTo>
                      <a:pt x="228" y="78"/>
                    </a:lnTo>
                    <a:lnTo>
                      <a:pt x="231" y="80"/>
                    </a:lnTo>
                    <a:lnTo>
                      <a:pt x="228" y="83"/>
                    </a:lnTo>
                    <a:lnTo>
                      <a:pt x="228" y="83"/>
                    </a:lnTo>
                    <a:lnTo>
                      <a:pt x="228" y="89"/>
                    </a:lnTo>
                    <a:lnTo>
                      <a:pt x="228" y="91"/>
                    </a:lnTo>
                    <a:lnTo>
                      <a:pt x="233" y="91"/>
                    </a:lnTo>
                    <a:lnTo>
                      <a:pt x="236" y="91"/>
                    </a:lnTo>
                    <a:lnTo>
                      <a:pt x="231" y="97"/>
                    </a:lnTo>
                    <a:lnTo>
                      <a:pt x="231" y="102"/>
                    </a:lnTo>
                    <a:lnTo>
                      <a:pt x="233" y="107"/>
                    </a:lnTo>
                    <a:lnTo>
                      <a:pt x="236" y="115"/>
                    </a:lnTo>
                    <a:lnTo>
                      <a:pt x="236" y="115"/>
                    </a:lnTo>
                    <a:lnTo>
                      <a:pt x="236" y="118"/>
                    </a:lnTo>
                    <a:lnTo>
                      <a:pt x="236" y="123"/>
                    </a:lnTo>
                    <a:lnTo>
                      <a:pt x="249" y="123"/>
                    </a:lnTo>
                    <a:lnTo>
                      <a:pt x="249" y="129"/>
                    </a:lnTo>
                    <a:lnTo>
                      <a:pt x="249" y="132"/>
                    </a:lnTo>
                    <a:lnTo>
                      <a:pt x="252" y="137"/>
                    </a:lnTo>
                    <a:lnTo>
                      <a:pt x="249" y="140"/>
                    </a:lnTo>
                    <a:lnTo>
                      <a:pt x="241" y="153"/>
                    </a:lnTo>
                    <a:lnTo>
                      <a:pt x="247" y="161"/>
                    </a:lnTo>
                    <a:lnTo>
                      <a:pt x="249" y="166"/>
                    </a:lnTo>
                    <a:lnTo>
                      <a:pt x="252" y="169"/>
                    </a:lnTo>
                    <a:lnTo>
                      <a:pt x="255" y="172"/>
                    </a:lnTo>
                    <a:lnTo>
                      <a:pt x="257" y="172"/>
                    </a:lnTo>
                    <a:lnTo>
                      <a:pt x="260" y="172"/>
                    </a:lnTo>
                    <a:lnTo>
                      <a:pt x="263" y="175"/>
                    </a:lnTo>
                    <a:lnTo>
                      <a:pt x="266" y="175"/>
                    </a:lnTo>
                    <a:lnTo>
                      <a:pt x="268" y="175"/>
                    </a:lnTo>
                    <a:lnTo>
                      <a:pt x="268" y="180"/>
                    </a:lnTo>
                    <a:lnTo>
                      <a:pt x="268" y="183"/>
                    </a:lnTo>
                    <a:lnTo>
                      <a:pt x="268" y="188"/>
                    </a:lnTo>
                    <a:lnTo>
                      <a:pt x="271" y="191"/>
                    </a:lnTo>
                    <a:lnTo>
                      <a:pt x="274" y="188"/>
                    </a:lnTo>
                    <a:lnTo>
                      <a:pt x="276" y="191"/>
                    </a:lnTo>
                    <a:lnTo>
                      <a:pt x="276" y="196"/>
                    </a:lnTo>
                    <a:lnTo>
                      <a:pt x="276" y="199"/>
                    </a:lnTo>
                    <a:lnTo>
                      <a:pt x="271" y="196"/>
                    </a:lnTo>
                    <a:lnTo>
                      <a:pt x="266" y="199"/>
                    </a:lnTo>
                    <a:lnTo>
                      <a:pt x="263" y="201"/>
                    </a:lnTo>
                    <a:lnTo>
                      <a:pt x="260" y="201"/>
                    </a:lnTo>
                    <a:lnTo>
                      <a:pt x="257" y="204"/>
                    </a:lnTo>
                    <a:lnTo>
                      <a:pt x="260" y="207"/>
                    </a:lnTo>
                    <a:lnTo>
                      <a:pt x="257" y="209"/>
                    </a:lnTo>
                    <a:lnTo>
                      <a:pt x="257" y="215"/>
                    </a:lnTo>
                    <a:lnTo>
                      <a:pt x="257" y="218"/>
                    </a:lnTo>
                    <a:lnTo>
                      <a:pt x="257" y="220"/>
                    </a:lnTo>
                    <a:lnTo>
                      <a:pt x="257" y="220"/>
                    </a:lnTo>
                    <a:lnTo>
                      <a:pt x="257" y="223"/>
                    </a:lnTo>
                    <a:lnTo>
                      <a:pt x="255" y="223"/>
                    </a:lnTo>
                    <a:lnTo>
                      <a:pt x="249" y="220"/>
                    </a:lnTo>
                    <a:lnTo>
                      <a:pt x="247" y="220"/>
                    </a:lnTo>
                    <a:lnTo>
                      <a:pt x="244" y="218"/>
                    </a:lnTo>
                    <a:lnTo>
                      <a:pt x="244" y="218"/>
                    </a:lnTo>
                    <a:lnTo>
                      <a:pt x="244" y="220"/>
                    </a:lnTo>
                    <a:lnTo>
                      <a:pt x="241" y="220"/>
                    </a:lnTo>
                    <a:lnTo>
                      <a:pt x="239" y="218"/>
                    </a:lnTo>
                    <a:lnTo>
                      <a:pt x="239" y="220"/>
                    </a:lnTo>
                    <a:lnTo>
                      <a:pt x="236" y="218"/>
                    </a:lnTo>
                    <a:lnTo>
                      <a:pt x="231" y="218"/>
                    </a:lnTo>
                    <a:lnTo>
                      <a:pt x="225" y="218"/>
                    </a:lnTo>
                    <a:lnTo>
                      <a:pt x="220" y="218"/>
                    </a:lnTo>
                    <a:lnTo>
                      <a:pt x="215" y="212"/>
                    </a:lnTo>
                    <a:lnTo>
                      <a:pt x="215" y="212"/>
                    </a:lnTo>
                    <a:lnTo>
                      <a:pt x="212" y="215"/>
                    </a:lnTo>
                    <a:lnTo>
                      <a:pt x="209" y="215"/>
                    </a:lnTo>
                    <a:lnTo>
                      <a:pt x="206" y="215"/>
                    </a:lnTo>
                    <a:lnTo>
                      <a:pt x="198" y="215"/>
                    </a:lnTo>
                    <a:lnTo>
                      <a:pt x="198" y="212"/>
                    </a:lnTo>
                    <a:lnTo>
                      <a:pt x="196" y="212"/>
                    </a:lnTo>
                    <a:lnTo>
                      <a:pt x="196" y="209"/>
                    </a:lnTo>
                    <a:lnTo>
                      <a:pt x="193" y="204"/>
                    </a:lnTo>
                    <a:lnTo>
                      <a:pt x="193" y="199"/>
                    </a:lnTo>
                    <a:lnTo>
                      <a:pt x="190" y="193"/>
                    </a:lnTo>
                    <a:lnTo>
                      <a:pt x="190" y="193"/>
                    </a:lnTo>
                    <a:lnTo>
                      <a:pt x="188" y="193"/>
                    </a:lnTo>
                    <a:lnTo>
                      <a:pt x="188" y="193"/>
                    </a:lnTo>
                    <a:lnTo>
                      <a:pt x="182" y="191"/>
                    </a:lnTo>
                    <a:lnTo>
                      <a:pt x="180" y="193"/>
                    </a:lnTo>
                    <a:lnTo>
                      <a:pt x="177" y="196"/>
                    </a:lnTo>
                    <a:lnTo>
                      <a:pt x="174" y="196"/>
                    </a:lnTo>
                    <a:lnTo>
                      <a:pt x="174" y="193"/>
                    </a:lnTo>
                    <a:lnTo>
                      <a:pt x="174" y="196"/>
                    </a:lnTo>
                    <a:lnTo>
                      <a:pt x="169" y="199"/>
                    </a:lnTo>
                    <a:lnTo>
                      <a:pt x="164" y="204"/>
                    </a:lnTo>
                    <a:lnTo>
                      <a:pt x="158" y="199"/>
                    </a:lnTo>
                    <a:lnTo>
                      <a:pt x="153" y="199"/>
                    </a:lnTo>
                    <a:lnTo>
                      <a:pt x="150" y="199"/>
                    </a:lnTo>
                    <a:lnTo>
                      <a:pt x="150" y="199"/>
                    </a:lnTo>
                    <a:lnTo>
                      <a:pt x="145" y="196"/>
                    </a:lnTo>
                    <a:lnTo>
                      <a:pt x="142" y="196"/>
                    </a:lnTo>
                    <a:lnTo>
                      <a:pt x="139" y="193"/>
                    </a:lnTo>
                    <a:lnTo>
                      <a:pt x="137" y="193"/>
                    </a:lnTo>
                    <a:lnTo>
                      <a:pt x="131" y="188"/>
                    </a:lnTo>
                    <a:lnTo>
                      <a:pt x="134" y="188"/>
                    </a:lnTo>
                    <a:lnTo>
                      <a:pt x="134" y="185"/>
                    </a:lnTo>
                    <a:lnTo>
                      <a:pt x="131" y="185"/>
                    </a:lnTo>
                    <a:lnTo>
                      <a:pt x="131" y="185"/>
                    </a:lnTo>
                    <a:lnTo>
                      <a:pt x="126" y="185"/>
                    </a:lnTo>
                    <a:lnTo>
                      <a:pt x="126" y="183"/>
                    </a:lnTo>
                    <a:lnTo>
                      <a:pt x="121" y="183"/>
                    </a:lnTo>
                    <a:lnTo>
                      <a:pt x="115" y="183"/>
                    </a:lnTo>
                    <a:lnTo>
                      <a:pt x="112" y="180"/>
                    </a:lnTo>
                    <a:lnTo>
                      <a:pt x="110" y="172"/>
                    </a:lnTo>
                    <a:lnTo>
                      <a:pt x="110" y="169"/>
                    </a:lnTo>
                    <a:lnTo>
                      <a:pt x="107" y="169"/>
                    </a:lnTo>
                    <a:lnTo>
                      <a:pt x="104" y="169"/>
                    </a:lnTo>
                    <a:lnTo>
                      <a:pt x="107" y="166"/>
                    </a:lnTo>
                    <a:lnTo>
                      <a:pt x="107" y="169"/>
                    </a:lnTo>
                    <a:lnTo>
                      <a:pt x="107" y="169"/>
                    </a:lnTo>
                    <a:lnTo>
                      <a:pt x="107" y="166"/>
                    </a:lnTo>
                    <a:lnTo>
                      <a:pt x="104" y="166"/>
                    </a:lnTo>
                    <a:lnTo>
                      <a:pt x="102" y="164"/>
                    </a:lnTo>
                    <a:lnTo>
                      <a:pt x="102" y="161"/>
                    </a:lnTo>
                    <a:lnTo>
                      <a:pt x="96" y="156"/>
                    </a:lnTo>
                    <a:lnTo>
                      <a:pt x="96" y="153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88" y="150"/>
                    </a:lnTo>
                    <a:lnTo>
                      <a:pt x="88" y="150"/>
                    </a:lnTo>
                    <a:lnTo>
                      <a:pt x="86" y="148"/>
                    </a:lnTo>
                    <a:lnTo>
                      <a:pt x="86" y="148"/>
                    </a:lnTo>
                    <a:lnTo>
                      <a:pt x="83" y="148"/>
                    </a:lnTo>
                    <a:lnTo>
                      <a:pt x="83" y="145"/>
                    </a:lnTo>
                    <a:lnTo>
                      <a:pt x="83" y="145"/>
                    </a:lnTo>
                    <a:lnTo>
                      <a:pt x="83" y="145"/>
                    </a:lnTo>
                    <a:lnTo>
                      <a:pt x="80" y="145"/>
                    </a:lnTo>
                    <a:lnTo>
                      <a:pt x="78" y="145"/>
                    </a:lnTo>
                    <a:lnTo>
                      <a:pt x="80" y="148"/>
                    </a:lnTo>
                    <a:lnTo>
                      <a:pt x="80" y="150"/>
                    </a:lnTo>
                    <a:lnTo>
                      <a:pt x="80" y="150"/>
                    </a:lnTo>
                    <a:lnTo>
                      <a:pt x="78" y="150"/>
                    </a:lnTo>
                    <a:lnTo>
                      <a:pt x="75" y="148"/>
                    </a:lnTo>
                    <a:lnTo>
                      <a:pt x="75" y="148"/>
                    </a:lnTo>
                    <a:lnTo>
                      <a:pt x="75" y="148"/>
                    </a:lnTo>
                    <a:lnTo>
                      <a:pt x="72" y="148"/>
                    </a:lnTo>
                    <a:lnTo>
                      <a:pt x="70" y="145"/>
                    </a:lnTo>
                    <a:lnTo>
                      <a:pt x="67" y="145"/>
                    </a:lnTo>
                    <a:lnTo>
                      <a:pt x="67" y="137"/>
                    </a:lnTo>
                    <a:lnTo>
                      <a:pt x="61" y="137"/>
                    </a:lnTo>
                    <a:lnTo>
                      <a:pt x="61" y="132"/>
                    </a:lnTo>
                    <a:lnTo>
                      <a:pt x="61" y="129"/>
                    </a:lnTo>
                    <a:lnTo>
                      <a:pt x="64" y="126"/>
                    </a:lnTo>
                    <a:lnTo>
                      <a:pt x="61" y="121"/>
                    </a:lnTo>
                    <a:lnTo>
                      <a:pt x="59" y="118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3" y="113"/>
                    </a:lnTo>
                    <a:lnTo>
                      <a:pt x="43" y="107"/>
                    </a:lnTo>
                    <a:lnTo>
                      <a:pt x="40" y="107"/>
                    </a:lnTo>
                    <a:lnTo>
                      <a:pt x="40" y="107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2"/>
                    </a:lnTo>
                    <a:lnTo>
                      <a:pt x="37" y="99"/>
                    </a:lnTo>
                    <a:lnTo>
                      <a:pt x="35" y="97"/>
                    </a:lnTo>
                    <a:lnTo>
                      <a:pt x="35" y="94"/>
                    </a:lnTo>
                    <a:lnTo>
                      <a:pt x="32" y="94"/>
                    </a:lnTo>
                    <a:lnTo>
                      <a:pt x="29" y="94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29" y="89"/>
                    </a:lnTo>
                    <a:lnTo>
                      <a:pt x="29" y="89"/>
                    </a:lnTo>
                    <a:lnTo>
                      <a:pt x="29" y="86"/>
                    </a:lnTo>
                    <a:lnTo>
                      <a:pt x="29" y="80"/>
                    </a:lnTo>
                    <a:lnTo>
                      <a:pt x="32" y="80"/>
                    </a:lnTo>
                    <a:lnTo>
                      <a:pt x="32" y="75"/>
                    </a:lnTo>
                    <a:lnTo>
                      <a:pt x="32" y="75"/>
                    </a:lnTo>
                    <a:lnTo>
                      <a:pt x="35" y="75"/>
                    </a:lnTo>
                    <a:lnTo>
                      <a:pt x="35" y="70"/>
                    </a:lnTo>
                    <a:lnTo>
                      <a:pt x="35" y="70"/>
                    </a:lnTo>
                    <a:lnTo>
                      <a:pt x="32" y="67"/>
                    </a:lnTo>
                    <a:lnTo>
                      <a:pt x="35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5" y="62"/>
                    </a:lnTo>
                    <a:lnTo>
                      <a:pt x="32" y="62"/>
                    </a:lnTo>
                    <a:lnTo>
                      <a:pt x="29" y="62"/>
                    </a:lnTo>
                    <a:lnTo>
                      <a:pt x="27" y="59"/>
                    </a:lnTo>
                    <a:lnTo>
                      <a:pt x="24" y="59"/>
                    </a:lnTo>
                    <a:lnTo>
                      <a:pt x="21" y="59"/>
                    </a:lnTo>
                    <a:lnTo>
                      <a:pt x="21" y="54"/>
                    </a:lnTo>
                    <a:lnTo>
                      <a:pt x="18" y="54"/>
                    </a:lnTo>
                    <a:lnTo>
                      <a:pt x="16" y="51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3" y="43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3" y="40"/>
                    </a:lnTo>
                    <a:lnTo>
                      <a:pt x="10" y="38"/>
                    </a:lnTo>
                    <a:lnTo>
                      <a:pt x="8" y="32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2" y="19"/>
                    </a:lnTo>
                    <a:lnTo>
                      <a:pt x="2" y="16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Freeform 1233"/>
              <p:cNvSpPr>
                <a:spLocks/>
              </p:cNvSpPr>
              <p:nvPr/>
            </p:nvSpPr>
            <p:spPr bwMode="auto">
              <a:xfrm>
                <a:off x="5278996" y="4316015"/>
                <a:ext cx="113463" cy="926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9" y="0"/>
                  </a:cxn>
                  <a:cxn ang="0">
                    <a:pos x="22" y="3"/>
                  </a:cxn>
                  <a:cxn ang="0">
                    <a:pos x="27" y="3"/>
                  </a:cxn>
                  <a:cxn ang="0">
                    <a:pos x="30" y="5"/>
                  </a:cxn>
                  <a:cxn ang="0">
                    <a:pos x="30" y="8"/>
                  </a:cxn>
                  <a:cxn ang="0">
                    <a:pos x="30" y="11"/>
                  </a:cxn>
                  <a:cxn ang="0">
                    <a:pos x="35" y="16"/>
                  </a:cxn>
                  <a:cxn ang="0">
                    <a:pos x="35" y="19"/>
                  </a:cxn>
                  <a:cxn ang="0">
                    <a:pos x="32" y="22"/>
                  </a:cxn>
                  <a:cxn ang="0">
                    <a:pos x="35" y="24"/>
                  </a:cxn>
                  <a:cxn ang="0">
                    <a:pos x="41" y="30"/>
                  </a:cxn>
                  <a:cxn ang="0">
                    <a:pos x="46" y="30"/>
                  </a:cxn>
                  <a:cxn ang="0">
                    <a:pos x="49" y="32"/>
                  </a:cxn>
                  <a:cxn ang="0">
                    <a:pos x="46" y="32"/>
                  </a:cxn>
                  <a:cxn ang="0">
                    <a:pos x="46" y="35"/>
                  </a:cxn>
                  <a:cxn ang="0">
                    <a:pos x="46" y="38"/>
                  </a:cxn>
                  <a:cxn ang="0">
                    <a:pos x="46" y="40"/>
                  </a:cxn>
                  <a:cxn ang="0">
                    <a:pos x="43" y="40"/>
                  </a:cxn>
                  <a:cxn ang="0">
                    <a:pos x="38" y="32"/>
                  </a:cxn>
                  <a:cxn ang="0">
                    <a:pos x="32" y="30"/>
                  </a:cxn>
                  <a:cxn ang="0">
                    <a:pos x="32" y="27"/>
                  </a:cxn>
                  <a:cxn ang="0">
                    <a:pos x="30" y="27"/>
                  </a:cxn>
                  <a:cxn ang="0">
                    <a:pos x="27" y="27"/>
                  </a:cxn>
                  <a:cxn ang="0">
                    <a:pos x="24" y="24"/>
                  </a:cxn>
                  <a:cxn ang="0">
                    <a:pos x="22" y="24"/>
                  </a:cxn>
                  <a:cxn ang="0">
                    <a:pos x="19" y="24"/>
                  </a:cxn>
                  <a:cxn ang="0">
                    <a:pos x="19" y="24"/>
                  </a:cxn>
                  <a:cxn ang="0">
                    <a:pos x="16" y="22"/>
                  </a:cxn>
                  <a:cxn ang="0">
                    <a:pos x="14" y="22"/>
                  </a:cxn>
                  <a:cxn ang="0">
                    <a:pos x="8" y="22"/>
                  </a:cxn>
                  <a:cxn ang="0">
                    <a:pos x="6" y="19"/>
                  </a:cxn>
                  <a:cxn ang="0">
                    <a:pos x="6" y="13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0" y="3"/>
                  </a:cxn>
                </a:cxnLst>
                <a:rect l="0" t="0" r="r" b="b"/>
                <a:pathLst>
                  <a:path w="49" h="40">
                    <a:moveTo>
                      <a:pt x="0" y="3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9" y="0"/>
                    </a:lnTo>
                    <a:lnTo>
                      <a:pt x="22" y="3"/>
                    </a:lnTo>
                    <a:lnTo>
                      <a:pt x="27" y="3"/>
                    </a:lnTo>
                    <a:lnTo>
                      <a:pt x="30" y="5"/>
                    </a:lnTo>
                    <a:lnTo>
                      <a:pt x="30" y="8"/>
                    </a:lnTo>
                    <a:lnTo>
                      <a:pt x="30" y="11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2" y="22"/>
                    </a:lnTo>
                    <a:lnTo>
                      <a:pt x="35" y="24"/>
                    </a:lnTo>
                    <a:lnTo>
                      <a:pt x="41" y="30"/>
                    </a:lnTo>
                    <a:lnTo>
                      <a:pt x="46" y="30"/>
                    </a:lnTo>
                    <a:lnTo>
                      <a:pt x="49" y="32"/>
                    </a:lnTo>
                    <a:lnTo>
                      <a:pt x="46" y="32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6" y="40"/>
                    </a:lnTo>
                    <a:lnTo>
                      <a:pt x="43" y="40"/>
                    </a:lnTo>
                    <a:lnTo>
                      <a:pt x="38" y="32"/>
                    </a:lnTo>
                    <a:lnTo>
                      <a:pt x="32" y="30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27" y="27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16" y="22"/>
                    </a:lnTo>
                    <a:lnTo>
                      <a:pt x="14" y="22"/>
                    </a:lnTo>
                    <a:lnTo>
                      <a:pt x="8" y="22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2910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Freeform 1234"/>
              <p:cNvSpPr>
                <a:spLocks noEditPoints="1"/>
              </p:cNvSpPr>
              <p:nvPr/>
            </p:nvSpPr>
            <p:spPr bwMode="auto">
              <a:xfrm>
                <a:off x="4757997" y="4275150"/>
                <a:ext cx="583517" cy="236186"/>
              </a:xfrm>
              <a:custGeom>
                <a:avLst/>
                <a:gdLst/>
                <a:ahLst/>
                <a:cxnLst>
                  <a:cxn ang="0">
                    <a:pos x="10" y="11"/>
                  </a:cxn>
                  <a:cxn ang="0">
                    <a:pos x="19" y="0"/>
                  </a:cxn>
                  <a:cxn ang="0">
                    <a:pos x="35" y="11"/>
                  </a:cxn>
                  <a:cxn ang="0">
                    <a:pos x="32" y="19"/>
                  </a:cxn>
                  <a:cxn ang="0">
                    <a:pos x="13" y="30"/>
                  </a:cxn>
                  <a:cxn ang="0">
                    <a:pos x="10" y="27"/>
                  </a:cxn>
                  <a:cxn ang="0">
                    <a:pos x="2" y="22"/>
                  </a:cxn>
                  <a:cxn ang="0">
                    <a:pos x="190" y="16"/>
                  </a:cxn>
                  <a:cxn ang="0">
                    <a:pos x="174" y="16"/>
                  </a:cxn>
                  <a:cxn ang="0">
                    <a:pos x="153" y="16"/>
                  </a:cxn>
                  <a:cxn ang="0">
                    <a:pos x="134" y="11"/>
                  </a:cxn>
                  <a:cxn ang="0">
                    <a:pos x="123" y="6"/>
                  </a:cxn>
                  <a:cxn ang="0">
                    <a:pos x="110" y="3"/>
                  </a:cxn>
                  <a:cxn ang="0">
                    <a:pos x="86" y="6"/>
                  </a:cxn>
                  <a:cxn ang="0">
                    <a:pos x="72" y="16"/>
                  </a:cxn>
                  <a:cxn ang="0">
                    <a:pos x="56" y="16"/>
                  </a:cxn>
                  <a:cxn ang="0">
                    <a:pos x="45" y="22"/>
                  </a:cxn>
                  <a:cxn ang="0">
                    <a:pos x="37" y="30"/>
                  </a:cxn>
                  <a:cxn ang="0">
                    <a:pos x="32" y="30"/>
                  </a:cxn>
                  <a:cxn ang="0">
                    <a:pos x="19" y="30"/>
                  </a:cxn>
                  <a:cxn ang="0">
                    <a:pos x="8" y="43"/>
                  </a:cxn>
                  <a:cxn ang="0">
                    <a:pos x="19" y="46"/>
                  </a:cxn>
                  <a:cxn ang="0">
                    <a:pos x="16" y="57"/>
                  </a:cxn>
                  <a:cxn ang="0">
                    <a:pos x="19" y="59"/>
                  </a:cxn>
                  <a:cxn ang="0">
                    <a:pos x="10" y="62"/>
                  </a:cxn>
                  <a:cxn ang="0">
                    <a:pos x="16" y="70"/>
                  </a:cxn>
                  <a:cxn ang="0">
                    <a:pos x="21" y="81"/>
                  </a:cxn>
                  <a:cxn ang="0">
                    <a:pos x="24" y="86"/>
                  </a:cxn>
                  <a:cxn ang="0">
                    <a:pos x="27" y="89"/>
                  </a:cxn>
                  <a:cxn ang="0">
                    <a:pos x="32" y="92"/>
                  </a:cxn>
                  <a:cxn ang="0">
                    <a:pos x="43" y="92"/>
                  </a:cxn>
                  <a:cxn ang="0">
                    <a:pos x="48" y="94"/>
                  </a:cxn>
                  <a:cxn ang="0">
                    <a:pos x="59" y="97"/>
                  </a:cxn>
                  <a:cxn ang="0">
                    <a:pos x="67" y="92"/>
                  </a:cxn>
                  <a:cxn ang="0">
                    <a:pos x="91" y="97"/>
                  </a:cxn>
                  <a:cxn ang="0">
                    <a:pos x="115" y="97"/>
                  </a:cxn>
                  <a:cxn ang="0">
                    <a:pos x="137" y="89"/>
                  </a:cxn>
                  <a:cxn ang="0">
                    <a:pos x="137" y="94"/>
                  </a:cxn>
                  <a:cxn ang="0">
                    <a:pos x="147" y="100"/>
                  </a:cxn>
                  <a:cxn ang="0">
                    <a:pos x="155" y="89"/>
                  </a:cxn>
                  <a:cxn ang="0">
                    <a:pos x="177" y="86"/>
                  </a:cxn>
                  <a:cxn ang="0">
                    <a:pos x="198" y="84"/>
                  </a:cxn>
                  <a:cxn ang="0">
                    <a:pos x="223" y="81"/>
                  </a:cxn>
                  <a:cxn ang="0">
                    <a:pos x="244" y="78"/>
                  </a:cxn>
                  <a:cxn ang="0">
                    <a:pos x="249" y="76"/>
                  </a:cxn>
                  <a:cxn ang="0">
                    <a:pos x="244" y="59"/>
                  </a:cxn>
                  <a:cxn ang="0">
                    <a:pos x="239" y="43"/>
                  </a:cxn>
                  <a:cxn ang="0">
                    <a:pos x="239" y="33"/>
                  </a:cxn>
                  <a:cxn ang="0">
                    <a:pos x="228" y="16"/>
                  </a:cxn>
                  <a:cxn ang="0">
                    <a:pos x="212" y="8"/>
                  </a:cxn>
                  <a:cxn ang="0">
                    <a:pos x="201" y="6"/>
                  </a:cxn>
                  <a:cxn ang="0">
                    <a:pos x="29" y="94"/>
                  </a:cxn>
                  <a:cxn ang="0">
                    <a:pos x="5" y="33"/>
                  </a:cxn>
                </a:cxnLst>
                <a:rect l="0" t="0" r="r" b="b"/>
                <a:pathLst>
                  <a:path w="252" h="102">
                    <a:moveTo>
                      <a:pt x="2" y="22"/>
                    </a:moveTo>
                    <a:lnTo>
                      <a:pt x="5" y="22"/>
                    </a:lnTo>
                    <a:lnTo>
                      <a:pt x="8" y="19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3"/>
                    </a:lnTo>
                    <a:lnTo>
                      <a:pt x="27" y="8"/>
                    </a:lnTo>
                    <a:lnTo>
                      <a:pt x="32" y="11"/>
                    </a:lnTo>
                    <a:lnTo>
                      <a:pt x="35" y="11"/>
                    </a:lnTo>
                    <a:lnTo>
                      <a:pt x="37" y="16"/>
                    </a:lnTo>
                    <a:lnTo>
                      <a:pt x="40" y="16"/>
                    </a:lnTo>
                    <a:lnTo>
                      <a:pt x="40" y="19"/>
                    </a:lnTo>
                    <a:lnTo>
                      <a:pt x="37" y="22"/>
                    </a:lnTo>
                    <a:lnTo>
                      <a:pt x="35" y="19"/>
                    </a:lnTo>
                    <a:lnTo>
                      <a:pt x="32" y="19"/>
                    </a:lnTo>
                    <a:lnTo>
                      <a:pt x="29" y="19"/>
                    </a:lnTo>
                    <a:lnTo>
                      <a:pt x="29" y="22"/>
                    </a:lnTo>
                    <a:lnTo>
                      <a:pt x="24" y="19"/>
                    </a:lnTo>
                    <a:lnTo>
                      <a:pt x="21" y="22"/>
                    </a:lnTo>
                    <a:lnTo>
                      <a:pt x="21" y="24"/>
                    </a:lnTo>
                    <a:lnTo>
                      <a:pt x="13" y="30"/>
                    </a:lnTo>
                    <a:lnTo>
                      <a:pt x="8" y="33"/>
                    </a:lnTo>
                    <a:lnTo>
                      <a:pt x="8" y="33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0" y="27"/>
                    </a:lnTo>
                    <a:lnTo>
                      <a:pt x="8" y="24"/>
                    </a:lnTo>
                    <a:lnTo>
                      <a:pt x="8" y="27"/>
                    </a:lnTo>
                    <a:lnTo>
                      <a:pt x="5" y="24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close/>
                    <a:moveTo>
                      <a:pt x="201" y="6"/>
                    </a:moveTo>
                    <a:lnTo>
                      <a:pt x="201" y="6"/>
                    </a:lnTo>
                    <a:lnTo>
                      <a:pt x="201" y="11"/>
                    </a:lnTo>
                    <a:lnTo>
                      <a:pt x="196" y="11"/>
                    </a:lnTo>
                    <a:lnTo>
                      <a:pt x="193" y="14"/>
                    </a:lnTo>
                    <a:lnTo>
                      <a:pt x="190" y="16"/>
                    </a:lnTo>
                    <a:lnTo>
                      <a:pt x="188" y="16"/>
                    </a:lnTo>
                    <a:lnTo>
                      <a:pt x="185" y="19"/>
                    </a:lnTo>
                    <a:lnTo>
                      <a:pt x="180" y="16"/>
                    </a:lnTo>
                    <a:lnTo>
                      <a:pt x="177" y="16"/>
                    </a:lnTo>
                    <a:lnTo>
                      <a:pt x="177" y="16"/>
                    </a:lnTo>
                    <a:lnTo>
                      <a:pt x="174" y="16"/>
                    </a:lnTo>
                    <a:lnTo>
                      <a:pt x="172" y="16"/>
                    </a:lnTo>
                    <a:lnTo>
                      <a:pt x="169" y="16"/>
                    </a:lnTo>
                    <a:lnTo>
                      <a:pt x="161" y="19"/>
                    </a:lnTo>
                    <a:lnTo>
                      <a:pt x="158" y="19"/>
                    </a:lnTo>
                    <a:lnTo>
                      <a:pt x="155" y="16"/>
                    </a:lnTo>
                    <a:lnTo>
                      <a:pt x="153" y="16"/>
                    </a:lnTo>
                    <a:lnTo>
                      <a:pt x="147" y="14"/>
                    </a:lnTo>
                    <a:lnTo>
                      <a:pt x="145" y="14"/>
                    </a:lnTo>
                    <a:lnTo>
                      <a:pt x="139" y="11"/>
                    </a:lnTo>
                    <a:lnTo>
                      <a:pt x="139" y="11"/>
                    </a:lnTo>
                    <a:lnTo>
                      <a:pt x="137" y="14"/>
                    </a:lnTo>
                    <a:lnTo>
                      <a:pt x="134" y="11"/>
                    </a:lnTo>
                    <a:lnTo>
                      <a:pt x="134" y="8"/>
                    </a:lnTo>
                    <a:lnTo>
                      <a:pt x="131" y="6"/>
                    </a:lnTo>
                    <a:lnTo>
                      <a:pt x="131" y="3"/>
                    </a:lnTo>
                    <a:lnTo>
                      <a:pt x="129" y="3"/>
                    </a:lnTo>
                    <a:lnTo>
                      <a:pt x="126" y="8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18" y="3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12" y="3"/>
                    </a:lnTo>
                    <a:lnTo>
                      <a:pt x="110" y="3"/>
                    </a:lnTo>
                    <a:lnTo>
                      <a:pt x="107" y="0"/>
                    </a:lnTo>
                    <a:lnTo>
                      <a:pt x="104" y="3"/>
                    </a:lnTo>
                    <a:lnTo>
                      <a:pt x="99" y="0"/>
                    </a:lnTo>
                    <a:lnTo>
                      <a:pt x="94" y="3"/>
                    </a:lnTo>
                    <a:lnTo>
                      <a:pt x="88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8"/>
                    </a:lnTo>
                    <a:lnTo>
                      <a:pt x="78" y="8"/>
                    </a:lnTo>
                    <a:lnTo>
                      <a:pt x="75" y="11"/>
                    </a:lnTo>
                    <a:lnTo>
                      <a:pt x="72" y="11"/>
                    </a:lnTo>
                    <a:lnTo>
                      <a:pt x="72" y="16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67" y="16"/>
                    </a:lnTo>
                    <a:lnTo>
                      <a:pt x="59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1" y="16"/>
                    </a:lnTo>
                    <a:lnTo>
                      <a:pt x="48" y="16"/>
                    </a:lnTo>
                    <a:lnTo>
                      <a:pt x="45" y="16"/>
                    </a:lnTo>
                    <a:lnTo>
                      <a:pt x="43" y="16"/>
                    </a:lnTo>
                    <a:lnTo>
                      <a:pt x="43" y="19"/>
                    </a:lnTo>
                    <a:lnTo>
                      <a:pt x="45" y="22"/>
                    </a:lnTo>
                    <a:lnTo>
                      <a:pt x="48" y="22"/>
                    </a:lnTo>
                    <a:lnTo>
                      <a:pt x="51" y="24"/>
                    </a:lnTo>
                    <a:lnTo>
                      <a:pt x="51" y="24"/>
                    </a:lnTo>
                    <a:lnTo>
                      <a:pt x="45" y="24"/>
                    </a:lnTo>
                    <a:lnTo>
                      <a:pt x="40" y="27"/>
                    </a:lnTo>
                    <a:lnTo>
                      <a:pt x="37" y="30"/>
                    </a:lnTo>
                    <a:lnTo>
                      <a:pt x="40" y="30"/>
                    </a:lnTo>
                    <a:lnTo>
                      <a:pt x="43" y="30"/>
                    </a:lnTo>
                    <a:lnTo>
                      <a:pt x="43" y="30"/>
                    </a:lnTo>
                    <a:lnTo>
                      <a:pt x="40" y="33"/>
                    </a:lnTo>
                    <a:lnTo>
                      <a:pt x="35" y="33"/>
                    </a:lnTo>
                    <a:lnTo>
                      <a:pt x="32" y="30"/>
                    </a:lnTo>
                    <a:lnTo>
                      <a:pt x="29" y="33"/>
                    </a:lnTo>
                    <a:lnTo>
                      <a:pt x="27" y="30"/>
                    </a:lnTo>
                    <a:lnTo>
                      <a:pt x="27" y="30"/>
                    </a:lnTo>
                    <a:lnTo>
                      <a:pt x="24" y="33"/>
                    </a:lnTo>
                    <a:lnTo>
                      <a:pt x="21" y="33"/>
                    </a:lnTo>
                    <a:lnTo>
                      <a:pt x="19" y="30"/>
                    </a:lnTo>
                    <a:lnTo>
                      <a:pt x="16" y="30"/>
                    </a:lnTo>
                    <a:lnTo>
                      <a:pt x="8" y="35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41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3" y="46"/>
                    </a:lnTo>
                    <a:lnTo>
                      <a:pt x="16" y="46"/>
                    </a:lnTo>
                    <a:lnTo>
                      <a:pt x="19" y="46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6" y="51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7"/>
                    </a:lnTo>
                    <a:lnTo>
                      <a:pt x="19" y="54"/>
                    </a:lnTo>
                    <a:lnTo>
                      <a:pt x="19" y="54"/>
                    </a:lnTo>
                    <a:lnTo>
                      <a:pt x="19" y="57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9" y="59"/>
                    </a:lnTo>
                    <a:lnTo>
                      <a:pt x="16" y="62"/>
                    </a:lnTo>
                    <a:lnTo>
                      <a:pt x="16" y="65"/>
                    </a:lnTo>
                    <a:lnTo>
                      <a:pt x="13" y="65"/>
                    </a:lnTo>
                    <a:lnTo>
                      <a:pt x="10" y="59"/>
                    </a:lnTo>
                    <a:lnTo>
                      <a:pt x="10" y="59"/>
                    </a:lnTo>
                    <a:lnTo>
                      <a:pt x="10" y="62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0" y="67"/>
                    </a:lnTo>
                    <a:lnTo>
                      <a:pt x="13" y="70"/>
                    </a:lnTo>
                    <a:lnTo>
                      <a:pt x="13" y="67"/>
                    </a:lnTo>
                    <a:lnTo>
                      <a:pt x="16" y="70"/>
                    </a:lnTo>
                    <a:lnTo>
                      <a:pt x="19" y="70"/>
                    </a:lnTo>
                    <a:lnTo>
                      <a:pt x="21" y="73"/>
                    </a:lnTo>
                    <a:lnTo>
                      <a:pt x="21" y="76"/>
                    </a:lnTo>
                    <a:lnTo>
                      <a:pt x="19" y="78"/>
                    </a:lnTo>
                    <a:lnTo>
                      <a:pt x="21" y="78"/>
                    </a:lnTo>
                    <a:lnTo>
                      <a:pt x="21" y="81"/>
                    </a:lnTo>
                    <a:lnTo>
                      <a:pt x="24" y="81"/>
                    </a:lnTo>
                    <a:lnTo>
                      <a:pt x="27" y="84"/>
                    </a:lnTo>
                    <a:lnTo>
                      <a:pt x="27" y="86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9" y="86"/>
                    </a:lnTo>
                    <a:lnTo>
                      <a:pt x="35" y="86"/>
                    </a:lnTo>
                    <a:lnTo>
                      <a:pt x="35" y="86"/>
                    </a:lnTo>
                    <a:lnTo>
                      <a:pt x="32" y="89"/>
                    </a:lnTo>
                    <a:lnTo>
                      <a:pt x="29" y="89"/>
                    </a:lnTo>
                    <a:lnTo>
                      <a:pt x="27" y="89"/>
                    </a:lnTo>
                    <a:lnTo>
                      <a:pt x="24" y="92"/>
                    </a:lnTo>
                    <a:lnTo>
                      <a:pt x="27" y="92"/>
                    </a:lnTo>
                    <a:lnTo>
                      <a:pt x="29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5" y="94"/>
                    </a:lnTo>
                    <a:lnTo>
                      <a:pt x="35" y="92"/>
                    </a:lnTo>
                    <a:lnTo>
                      <a:pt x="37" y="89"/>
                    </a:lnTo>
                    <a:lnTo>
                      <a:pt x="40" y="89"/>
                    </a:lnTo>
                    <a:lnTo>
                      <a:pt x="40" y="92"/>
                    </a:lnTo>
                    <a:lnTo>
                      <a:pt x="43" y="92"/>
                    </a:lnTo>
                    <a:lnTo>
                      <a:pt x="45" y="92"/>
                    </a:lnTo>
                    <a:lnTo>
                      <a:pt x="45" y="92"/>
                    </a:lnTo>
                    <a:lnTo>
                      <a:pt x="48" y="92"/>
                    </a:lnTo>
                    <a:lnTo>
                      <a:pt x="48" y="92"/>
                    </a:lnTo>
                    <a:lnTo>
                      <a:pt x="45" y="92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51" y="100"/>
                    </a:lnTo>
                    <a:lnTo>
                      <a:pt x="51" y="97"/>
                    </a:lnTo>
                    <a:lnTo>
                      <a:pt x="56" y="100"/>
                    </a:lnTo>
                    <a:lnTo>
                      <a:pt x="59" y="100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4" y="97"/>
                    </a:lnTo>
                    <a:lnTo>
                      <a:pt x="67" y="97"/>
                    </a:lnTo>
                    <a:lnTo>
                      <a:pt x="67" y="97"/>
                    </a:lnTo>
                    <a:lnTo>
                      <a:pt x="67" y="94"/>
                    </a:lnTo>
                    <a:lnTo>
                      <a:pt x="67" y="92"/>
                    </a:lnTo>
                    <a:lnTo>
                      <a:pt x="67" y="89"/>
                    </a:lnTo>
                    <a:lnTo>
                      <a:pt x="72" y="89"/>
                    </a:lnTo>
                    <a:lnTo>
                      <a:pt x="78" y="89"/>
                    </a:lnTo>
                    <a:lnTo>
                      <a:pt x="86" y="92"/>
                    </a:lnTo>
                    <a:lnTo>
                      <a:pt x="88" y="92"/>
                    </a:lnTo>
                    <a:lnTo>
                      <a:pt x="91" y="97"/>
                    </a:lnTo>
                    <a:lnTo>
                      <a:pt x="96" y="100"/>
                    </a:lnTo>
                    <a:lnTo>
                      <a:pt x="107" y="100"/>
                    </a:lnTo>
                    <a:lnTo>
                      <a:pt x="110" y="97"/>
                    </a:lnTo>
                    <a:lnTo>
                      <a:pt x="112" y="97"/>
                    </a:lnTo>
                    <a:lnTo>
                      <a:pt x="112" y="97"/>
                    </a:lnTo>
                    <a:lnTo>
                      <a:pt x="115" y="97"/>
                    </a:lnTo>
                    <a:lnTo>
                      <a:pt x="115" y="94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9" y="89"/>
                    </a:lnTo>
                    <a:lnTo>
                      <a:pt x="131" y="92"/>
                    </a:lnTo>
                    <a:lnTo>
                      <a:pt x="137" y="89"/>
                    </a:lnTo>
                    <a:lnTo>
                      <a:pt x="137" y="89"/>
                    </a:lnTo>
                    <a:lnTo>
                      <a:pt x="139" y="86"/>
                    </a:lnTo>
                    <a:lnTo>
                      <a:pt x="142" y="86"/>
                    </a:lnTo>
                    <a:lnTo>
                      <a:pt x="142" y="89"/>
                    </a:lnTo>
                    <a:lnTo>
                      <a:pt x="139" y="92"/>
                    </a:lnTo>
                    <a:lnTo>
                      <a:pt x="137" y="94"/>
                    </a:lnTo>
                    <a:lnTo>
                      <a:pt x="137" y="97"/>
                    </a:lnTo>
                    <a:lnTo>
                      <a:pt x="139" y="100"/>
                    </a:lnTo>
                    <a:lnTo>
                      <a:pt x="139" y="100"/>
                    </a:lnTo>
                    <a:lnTo>
                      <a:pt x="142" y="102"/>
                    </a:lnTo>
                    <a:lnTo>
                      <a:pt x="145" y="100"/>
                    </a:lnTo>
                    <a:lnTo>
                      <a:pt x="147" y="100"/>
                    </a:lnTo>
                    <a:lnTo>
                      <a:pt x="147" y="97"/>
                    </a:lnTo>
                    <a:lnTo>
                      <a:pt x="147" y="97"/>
                    </a:lnTo>
                    <a:lnTo>
                      <a:pt x="147" y="92"/>
                    </a:lnTo>
                    <a:lnTo>
                      <a:pt x="150" y="89"/>
                    </a:lnTo>
                    <a:lnTo>
                      <a:pt x="153" y="89"/>
                    </a:lnTo>
                    <a:lnTo>
                      <a:pt x="155" y="89"/>
                    </a:lnTo>
                    <a:lnTo>
                      <a:pt x="164" y="86"/>
                    </a:lnTo>
                    <a:lnTo>
                      <a:pt x="164" y="86"/>
                    </a:lnTo>
                    <a:lnTo>
                      <a:pt x="166" y="86"/>
                    </a:lnTo>
                    <a:lnTo>
                      <a:pt x="172" y="86"/>
                    </a:lnTo>
                    <a:lnTo>
                      <a:pt x="174" y="86"/>
                    </a:lnTo>
                    <a:lnTo>
                      <a:pt x="177" y="86"/>
                    </a:lnTo>
                    <a:lnTo>
                      <a:pt x="182" y="89"/>
                    </a:lnTo>
                    <a:lnTo>
                      <a:pt x="188" y="89"/>
                    </a:lnTo>
                    <a:lnTo>
                      <a:pt x="188" y="86"/>
                    </a:lnTo>
                    <a:lnTo>
                      <a:pt x="190" y="86"/>
                    </a:lnTo>
                    <a:lnTo>
                      <a:pt x="193" y="84"/>
                    </a:lnTo>
                    <a:lnTo>
                      <a:pt x="198" y="84"/>
                    </a:lnTo>
                    <a:lnTo>
                      <a:pt x="201" y="84"/>
                    </a:lnTo>
                    <a:lnTo>
                      <a:pt x="204" y="81"/>
                    </a:lnTo>
                    <a:lnTo>
                      <a:pt x="212" y="84"/>
                    </a:lnTo>
                    <a:lnTo>
                      <a:pt x="217" y="81"/>
                    </a:lnTo>
                    <a:lnTo>
                      <a:pt x="220" y="81"/>
                    </a:lnTo>
                    <a:lnTo>
                      <a:pt x="223" y="81"/>
                    </a:lnTo>
                    <a:lnTo>
                      <a:pt x="225" y="78"/>
                    </a:lnTo>
                    <a:lnTo>
                      <a:pt x="228" y="78"/>
                    </a:lnTo>
                    <a:lnTo>
                      <a:pt x="231" y="78"/>
                    </a:lnTo>
                    <a:lnTo>
                      <a:pt x="236" y="78"/>
                    </a:lnTo>
                    <a:lnTo>
                      <a:pt x="239" y="78"/>
                    </a:lnTo>
                    <a:lnTo>
                      <a:pt x="244" y="78"/>
                    </a:lnTo>
                    <a:lnTo>
                      <a:pt x="244" y="78"/>
                    </a:lnTo>
                    <a:lnTo>
                      <a:pt x="244" y="81"/>
                    </a:lnTo>
                    <a:lnTo>
                      <a:pt x="247" y="84"/>
                    </a:lnTo>
                    <a:lnTo>
                      <a:pt x="249" y="81"/>
                    </a:lnTo>
                    <a:lnTo>
                      <a:pt x="252" y="78"/>
                    </a:lnTo>
                    <a:lnTo>
                      <a:pt x="249" y="76"/>
                    </a:lnTo>
                    <a:lnTo>
                      <a:pt x="247" y="70"/>
                    </a:lnTo>
                    <a:lnTo>
                      <a:pt x="244" y="70"/>
                    </a:lnTo>
                    <a:lnTo>
                      <a:pt x="244" y="67"/>
                    </a:lnTo>
                    <a:lnTo>
                      <a:pt x="244" y="65"/>
                    </a:lnTo>
                    <a:lnTo>
                      <a:pt x="244" y="59"/>
                    </a:lnTo>
                    <a:lnTo>
                      <a:pt x="244" y="59"/>
                    </a:lnTo>
                    <a:lnTo>
                      <a:pt x="241" y="57"/>
                    </a:lnTo>
                    <a:lnTo>
                      <a:pt x="241" y="54"/>
                    </a:lnTo>
                    <a:lnTo>
                      <a:pt x="241" y="51"/>
                    </a:lnTo>
                    <a:lnTo>
                      <a:pt x="241" y="46"/>
                    </a:lnTo>
                    <a:lnTo>
                      <a:pt x="239" y="43"/>
                    </a:lnTo>
                    <a:lnTo>
                      <a:pt x="239" y="43"/>
                    </a:lnTo>
                    <a:lnTo>
                      <a:pt x="241" y="43"/>
                    </a:lnTo>
                    <a:lnTo>
                      <a:pt x="244" y="38"/>
                    </a:lnTo>
                    <a:lnTo>
                      <a:pt x="244" y="38"/>
                    </a:lnTo>
                    <a:lnTo>
                      <a:pt x="244" y="35"/>
                    </a:lnTo>
                    <a:lnTo>
                      <a:pt x="241" y="33"/>
                    </a:lnTo>
                    <a:lnTo>
                      <a:pt x="239" y="33"/>
                    </a:lnTo>
                    <a:lnTo>
                      <a:pt x="233" y="33"/>
                    </a:lnTo>
                    <a:lnTo>
                      <a:pt x="231" y="30"/>
                    </a:lnTo>
                    <a:lnTo>
                      <a:pt x="231" y="24"/>
                    </a:lnTo>
                    <a:lnTo>
                      <a:pt x="231" y="19"/>
                    </a:lnTo>
                    <a:lnTo>
                      <a:pt x="231" y="16"/>
                    </a:lnTo>
                    <a:lnTo>
                      <a:pt x="228" y="16"/>
                    </a:lnTo>
                    <a:lnTo>
                      <a:pt x="228" y="16"/>
                    </a:lnTo>
                    <a:lnTo>
                      <a:pt x="225" y="14"/>
                    </a:lnTo>
                    <a:lnTo>
                      <a:pt x="223" y="11"/>
                    </a:lnTo>
                    <a:lnTo>
                      <a:pt x="217" y="8"/>
                    </a:lnTo>
                    <a:lnTo>
                      <a:pt x="215" y="6"/>
                    </a:lnTo>
                    <a:lnTo>
                      <a:pt x="212" y="8"/>
                    </a:lnTo>
                    <a:lnTo>
                      <a:pt x="212" y="8"/>
                    </a:lnTo>
                    <a:lnTo>
                      <a:pt x="206" y="8"/>
                    </a:lnTo>
                    <a:lnTo>
                      <a:pt x="206" y="8"/>
                    </a:lnTo>
                    <a:lnTo>
                      <a:pt x="204" y="8"/>
                    </a:lnTo>
                    <a:lnTo>
                      <a:pt x="204" y="6"/>
                    </a:lnTo>
                    <a:lnTo>
                      <a:pt x="201" y="6"/>
                    </a:lnTo>
                    <a:lnTo>
                      <a:pt x="201" y="6"/>
                    </a:lnTo>
                    <a:close/>
                    <a:moveTo>
                      <a:pt x="29" y="94"/>
                    </a:moveTo>
                    <a:lnTo>
                      <a:pt x="29" y="92"/>
                    </a:lnTo>
                    <a:lnTo>
                      <a:pt x="32" y="92"/>
                    </a:lnTo>
                    <a:lnTo>
                      <a:pt x="32" y="94"/>
                    </a:lnTo>
                    <a:lnTo>
                      <a:pt x="29" y="94"/>
                    </a:lnTo>
                    <a:lnTo>
                      <a:pt x="29" y="94"/>
                    </a:lnTo>
                    <a:lnTo>
                      <a:pt x="29" y="94"/>
                    </a:lnTo>
                    <a:close/>
                    <a:moveTo>
                      <a:pt x="0" y="33"/>
                    </a:moveTo>
                    <a:lnTo>
                      <a:pt x="2" y="35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2" y="30"/>
                    </a:lnTo>
                    <a:lnTo>
                      <a:pt x="2" y="33"/>
                    </a:lnTo>
                    <a:lnTo>
                      <a:pt x="0" y="3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Freeform 1235"/>
              <p:cNvSpPr>
                <a:spLocks/>
              </p:cNvSpPr>
              <p:nvPr/>
            </p:nvSpPr>
            <p:spPr bwMode="auto">
              <a:xfrm>
                <a:off x="5179427" y="4455762"/>
                <a:ext cx="305652" cy="291759"/>
              </a:xfrm>
              <a:custGeom>
                <a:avLst/>
                <a:gdLst/>
                <a:ahLst/>
                <a:cxnLst>
                  <a:cxn ang="0">
                    <a:pos x="129" y="108"/>
                  </a:cxn>
                  <a:cxn ang="0">
                    <a:pos x="124" y="105"/>
                  </a:cxn>
                  <a:cxn ang="0">
                    <a:pos x="118" y="97"/>
                  </a:cxn>
                  <a:cxn ang="0">
                    <a:pos x="118" y="89"/>
                  </a:cxn>
                  <a:cxn ang="0">
                    <a:pos x="118" y="81"/>
                  </a:cxn>
                  <a:cxn ang="0">
                    <a:pos x="113" y="73"/>
                  </a:cxn>
                  <a:cxn ang="0">
                    <a:pos x="110" y="73"/>
                  </a:cxn>
                  <a:cxn ang="0">
                    <a:pos x="97" y="67"/>
                  </a:cxn>
                  <a:cxn ang="0">
                    <a:pos x="94" y="65"/>
                  </a:cxn>
                  <a:cxn ang="0">
                    <a:pos x="94" y="62"/>
                  </a:cxn>
                  <a:cxn ang="0">
                    <a:pos x="92" y="57"/>
                  </a:cxn>
                  <a:cxn ang="0">
                    <a:pos x="89" y="54"/>
                  </a:cxn>
                  <a:cxn ang="0">
                    <a:pos x="86" y="51"/>
                  </a:cxn>
                  <a:cxn ang="0">
                    <a:pos x="86" y="49"/>
                  </a:cxn>
                  <a:cxn ang="0">
                    <a:pos x="86" y="46"/>
                  </a:cxn>
                  <a:cxn ang="0">
                    <a:pos x="89" y="40"/>
                  </a:cxn>
                  <a:cxn ang="0">
                    <a:pos x="89" y="35"/>
                  </a:cxn>
                  <a:cxn ang="0">
                    <a:pos x="92" y="30"/>
                  </a:cxn>
                  <a:cxn ang="0">
                    <a:pos x="89" y="27"/>
                  </a:cxn>
                  <a:cxn ang="0">
                    <a:pos x="94" y="24"/>
                  </a:cxn>
                  <a:cxn ang="0">
                    <a:pos x="94" y="24"/>
                  </a:cxn>
                  <a:cxn ang="0">
                    <a:pos x="89" y="22"/>
                  </a:cxn>
                  <a:cxn ang="0">
                    <a:pos x="84" y="19"/>
                  </a:cxn>
                  <a:cxn ang="0">
                    <a:pos x="78" y="19"/>
                  </a:cxn>
                  <a:cxn ang="0">
                    <a:pos x="75" y="14"/>
                  </a:cxn>
                  <a:cxn ang="0">
                    <a:pos x="73" y="8"/>
                  </a:cxn>
                  <a:cxn ang="0">
                    <a:pos x="70" y="3"/>
                  </a:cxn>
                  <a:cxn ang="0">
                    <a:pos x="65" y="6"/>
                  </a:cxn>
                  <a:cxn ang="0">
                    <a:pos x="62" y="0"/>
                  </a:cxn>
                  <a:cxn ang="0">
                    <a:pos x="57" y="0"/>
                  </a:cxn>
                  <a:cxn ang="0">
                    <a:pos x="49" y="0"/>
                  </a:cxn>
                  <a:cxn ang="0">
                    <a:pos x="43" y="0"/>
                  </a:cxn>
                  <a:cxn ang="0">
                    <a:pos x="41" y="3"/>
                  </a:cxn>
                  <a:cxn ang="0">
                    <a:pos x="38" y="6"/>
                  </a:cxn>
                  <a:cxn ang="0">
                    <a:pos x="30" y="11"/>
                  </a:cxn>
                  <a:cxn ang="0">
                    <a:pos x="27" y="19"/>
                  </a:cxn>
                  <a:cxn ang="0">
                    <a:pos x="30" y="30"/>
                  </a:cxn>
                  <a:cxn ang="0">
                    <a:pos x="27" y="35"/>
                  </a:cxn>
                  <a:cxn ang="0">
                    <a:pos x="24" y="43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19" y="81"/>
                  </a:cxn>
                  <a:cxn ang="0">
                    <a:pos x="108" y="126"/>
                  </a:cxn>
                  <a:cxn ang="0">
                    <a:pos x="113" y="113"/>
                  </a:cxn>
                  <a:cxn ang="0">
                    <a:pos x="124" y="113"/>
                  </a:cxn>
                  <a:cxn ang="0">
                    <a:pos x="129" y="110"/>
                  </a:cxn>
                  <a:cxn ang="0">
                    <a:pos x="132" y="108"/>
                  </a:cxn>
                </a:cxnLst>
                <a:rect l="0" t="0" r="r" b="b"/>
                <a:pathLst>
                  <a:path w="132" h="126">
                    <a:moveTo>
                      <a:pt x="132" y="108"/>
                    </a:moveTo>
                    <a:lnTo>
                      <a:pt x="129" y="108"/>
                    </a:lnTo>
                    <a:lnTo>
                      <a:pt x="127" y="105"/>
                    </a:lnTo>
                    <a:lnTo>
                      <a:pt x="124" y="105"/>
                    </a:lnTo>
                    <a:lnTo>
                      <a:pt x="124" y="97"/>
                    </a:lnTo>
                    <a:lnTo>
                      <a:pt x="118" y="97"/>
                    </a:lnTo>
                    <a:lnTo>
                      <a:pt x="118" y="92"/>
                    </a:lnTo>
                    <a:lnTo>
                      <a:pt x="118" y="89"/>
                    </a:lnTo>
                    <a:lnTo>
                      <a:pt x="121" y="86"/>
                    </a:lnTo>
                    <a:lnTo>
                      <a:pt x="118" y="81"/>
                    </a:lnTo>
                    <a:lnTo>
                      <a:pt x="116" y="78"/>
                    </a:lnTo>
                    <a:lnTo>
                      <a:pt x="113" y="73"/>
                    </a:lnTo>
                    <a:lnTo>
                      <a:pt x="113" y="73"/>
                    </a:lnTo>
                    <a:lnTo>
                      <a:pt x="110" y="73"/>
                    </a:lnTo>
                    <a:lnTo>
                      <a:pt x="100" y="67"/>
                    </a:lnTo>
                    <a:lnTo>
                      <a:pt x="97" y="67"/>
                    </a:lnTo>
                    <a:lnTo>
                      <a:pt x="97" y="67"/>
                    </a:lnTo>
                    <a:lnTo>
                      <a:pt x="94" y="65"/>
                    </a:lnTo>
                    <a:lnTo>
                      <a:pt x="94" y="65"/>
                    </a:lnTo>
                    <a:lnTo>
                      <a:pt x="94" y="62"/>
                    </a:lnTo>
                    <a:lnTo>
                      <a:pt x="94" y="59"/>
                    </a:lnTo>
                    <a:lnTo>
                      <a:pt x="92" y="57"/>
                    </a:lnTo>
                    <a:lnTo>
                      <a:pt x="92" y="54"/>
                    </a:lnTo>
                    <a:lnTo>
                      <a:pt x="89" y="54"/>
                    </a:lnTo>
                    <a:lnTo>
                      <a:pt x="86" y="54"/>
                    </a:lnTo>
                    <a:lnTo>
                      <a:pt x="86" y="51"/>
                    </a:lnTo>
                    <a:lnTo>
                      <a:pt x="86" y="51"/>
                    </a:lnTo>
                    <a:lnTo>
                      <a:pt x="86" y="49"/>
                    </a:lnTo>
                    <a:lnTo>
                      <a:pt x="86" y="49"/>
                    </a:lnTo>
                    <a:lnTo>
                      <a:pt x="86" y="46"/>
                    </a:lnTo>
                    <a:lnTo>
                      <a:pt x="86" y="40"/>
                    </a:lnTo>
                    <a:lnTo>
                      <a:pt x="89" y="40"/>
                    </a:lnTo>
                    <a:lnTo>
                      <a:pt x="89" y="35"/>
                    </a:lnTo>
                    <a:lnTo>
                      <a:pt x="89" y="35"/>
                    </a:lnTo>
                    <a:lnTo>
                      <a:pt x="92" y="35"/>
                    </a:lnTo>
                    <a:lnTo>
                      <a:pt x="92" y="30"/>
                    </a:lnTo>
                    <a:lnTo>
                      <a:pt x="92" y="30"/>
                    </a:lnTo>
                    <a:lnTo>
                      <a:pt x="89" y="27"/>
                    </a:lnTo>
                    <a:lnTo>
                      <a:pt x="92" y="24"/>
                    </a:lnTo>
                    <a:lnTo>
                      <a:pt x="94" y="24"/>
                    </a:lnTo>
                    <a:lnTo>
                      <a:pt x="94" y="24"/>
                    </a:lnTo>
                    <a:lnTo>
                      <a:pt x="94" y="24"/>
                    </a:lnTo>
                    <a:lnTo>
                      <a:pt x="92" y="22"/>
                    </a:lnTo>
                    <a:lnTo>
                      <a:pt x="89" y="22"/>
                    </a:lnTo>
                    <a:lnTo>
                      <a:pt x="86" y="22"/>
                    </a:lnTo>
                    <a:lnTo>
                      <a:pt x="84" y="19"/>
                    </a:lnTo>
                    <a:lnTo>
                      <a:pt x="81" y="19"/>
                    </a:lnTo>
                    <a:lnTo>
                      <a:pt x="78" y="19"/>
                    </a:lnTo>
                    <a:lnTo>
                      <a:pt x="78" y="14"/>
                    </a:lnTo>
                    <a:lnTo>
                      <a:pt x="75" y="14"/>
                    </a:lnTo>
                    <a:lnTo>
                      <a:pt x="73" y="11"/>
                    </a:lnTo>
                    <a:lnTo>
                      <a:pt x="73" y="8"/>
                    </a:lnTo>
                    <a:lnTo>
                      <a:pt x="73" y="8"/>
                    </a:lnTo>
                    <a:lnTo>
                      <a:pt x="70" y="3"/>
                    </a:lnTo>
                    <a:lnTo>
                      <a:pt x="67" y="3"/>
                    </a:lnTo>
                    <a:lnTo>
                      <a:pt x="65" y="6"/>
                    </a:lnTo>
                    <a:lnTo>
                      <a:pt x="62" y="3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4" y="0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5" y="8"/>
                    </a:lnTo>
                    <a:lnTo>
                      <a:pt x="30" y="11"/>
                    </a:lnTo>
                    <a:lnTo>
                      <a:pt x="27" y="14"/>
                    </a:lnTo>
                    <a:lnTo>
                      <a:pt x="27" y="19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27" y="32"/>
                    </a:lnTo>
                    <a:lnTo>
                      <a:pt x="27" y="35"/>
                    </a:lnTo>
                    <a:lnTo>
                      <a:pt x="27" y="40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6" y="78"/>
                    </a:lnTo>
                    <a:lnTo>
                      <a:pt x="19" y="81"/>
                    </a:lnTo>
                    <a:lnTo>
                      <a:pt x="81" y="124"/>
                    </a:lnTo>
                    <a:lnTo>
                      <a:pt x="108" y="126"/>
                    </a:lnTo>
                    <a:lnTo>
                      <a:pt x="110" y="118"/>
                    </a:lnTo>
                    <a:lnTo>
                      <a:pt x="113" y="113"/>
                    </a:lnTo>
                    <a:lnTo>
                      <a:pt x="118" y="110"/>
                    </a:lnTo>
                    <a:lnTo>
                      <a:pt x="124" y="113"/>
                    </a:lnTo>
                    <a:lnTo>
                      <a:pt x="127" y="110"/>
                    </a:lnTo>
                    <a:lnTo>
                      <a:pt x="129" y="110"/>
                    </a:lnTo>
                    <a:lnTo>
                      <a:pt x="129" y="108"/>
                    </a:lnTo>
                    <a:lnTo>
                      <a:pt x="132" y="108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Freeform 1236"/>
              <p:cNvSpPr>
                <a:spLocks/>
              </p:cNvSpPr>
              <p:nvPr/>
            </p:nvSpPr>
            <p:spPr bwMode="auto">
              <a:xfrm>
                <a:off x="5429506" y="4710473"/>
                <a:ext cx="48627" cy="5788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" y="8"/>
                  </a:cxn>
                  <a:cxn ang="0">
                    <a:pos x="5" y="3"/>
                  </a:cxn>
                  <a:cxn ang="0">
                    <a:pos x="10" y="0"/>
                  </a:cxn>
                  <a:cxn ang="0">
                    <a:pos x="16" y="3"/>
                  </a:cxn>
                  <a:cxn ang="0">
                    <a:pos x="19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21" y="8"/>
                  </a:cxn>
                  <a:cxn ang="0">
                    <a:pos x="13" y="11"/>
                  </a:cxn>
                  <a:cxn ang="0">
                    <a:pos x="19" y="14"/>
                  </a:cxn>
                  <a:cxn ang="0">
                    <a:pos x="19" y="11"/>
                  </a:cxn>
                  <a:cxn ang="0">
                    <a:pos x="21" y="14"/>
                  </a:cxn>
                  <a:cxn ang="0">
                    <a:pos x="21" y="16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13" y="25"/>
                  </a:cxn>
                  <a:cxn ang="0">
                    <a:pos x="13" y="19"/>
                  </a:cxn>
                  <a:cxn ang="0">
                    <a:pos x="0" y="16"/>
                  </a:cxn>
                  <a:cxn ang="0">
                    <a:pos x="0" y="16"/>
                  </a:cxn>
                </a:cxnLst>
                <a:rect l="0" t="0" r="r" b="b"/>
                <a:pathLst>
                  <a:path w="21" h="25">
                    <a:moveTo>
                      <a:pt x="0" y="16"/>
                    </a:moveTo>
                    <a:lnTo>
                      <a:pt x="2" y="8"/>
                    </a:lnTo>
                    <a:lnTo>
                      <a:pt x="5" y="3"/>
                    </a:lnTo>
                    <a:lnTo>
                      <a:pt x="10" y="0"/>
                    </a:lnTo>
                    <a:lnTo>
                      <a:pt x="16" y="3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21" y="8"/>
                    </a:lnTo>
                    <a:lnTo>
                      <a:pt x="13" y="11"/>
                    </a:lnTo>
                    <a:lnTo>
                      <a:pt x="19" y="14"/>
                    </a:lnTo>
                    <a:lnTo>
                      <a:pt x="19" y="11"/>
                    </a:lnTo>
                    <a:lnTo>
                      <a:pt x="21" y="14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13" y="25"/>
                    </a:lnTo>
                    <a:lnTo>
                      <a:pt x="13" y="19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1237"/>
              <p:cNvSpPr>
                <a:spLocks/>
              </p:cNvSpPr>
              <p:nvPr/>
            </p:nvSpPr>
            <p:spPr bwMode="auto">
              <a:xfrm>
                <a:off x="4975660" y="4518283"/>
                <a:ext cx="67152" cy="43996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8" y="8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9" y="3"/>
                  </a:cxn>
                  <a:cxn ang="0">
                    <a:pos x="27" y="3"/>
                  </a:cxn>
                  <a:cxn ang="0">
                    <a:pos x="24" y="5"/>
                  </a:cxn>
                  <a:cxn ang="0">
                    <a:pos x="21" y="8"/>
                  </a:cxn>
                  <a:cxn ang="0">
                    <a:pos x="21" y="11"/>
                  </a:cxn>
                  <a:cxn ang="0">
                    <a:pos x="21" y="13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3" y="16"/>
                  </a:cxn>
                  <a:cxn ang="0">
                    <a:pos x="10" y="16"/>
                  </a:cxn>
                  <a:cxn ang="0">
                    <a:pos x="8" y="19"/>
                  </a:cxn>
                  <a:cxn ang="0">
                    <a:pos x="8" y="19"/>
                  </a:cxn>
                  <a:cxn ang="0">
                    <a:pos x="2" y="19"/>
                  </a:cxn>
                </a:cxnLst>
                <a:rect l="0" t="0" r="r" b="b"/>
                <a:pathLst>
                  <a:path w="29" h="19">
                    <a:moveTo>
                      <a:pt x="2" y="19"/>
                    </a:move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24" y="5"/>
                    </a:lnTo>
                    <a:lnTo>
                      <a:pt x="21" y="8"/>
                    </a:lnTo>
                    <a:lnTo>
                      <a:pt x="21" y="11"/>
                    </a:lnTo>
                    <a:lnTo>
                      <a:pt x="21" y="13"/>
                    </a:lnTo>
                    <a:lnTo>
                      <a:pt x="18" y="13"/>
                    </a:lnTo>
                    <a:lnTo>
                      <a:pt x="16" y="13"/>
                    </a:lnTo>
                    <a:lnTo>
                      <a:pt x="13" y="16"/>
                    </a:lnTo>
                    <a:lnTo>
                      <a:pt x="10" y="16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1238"/>
              <p:cNvSpPr>
                <a:spLocks/>
              </p:cNvSpPr>
              <p:nvPr/>
            </p:nvSpPr>
            <p:spPr bwMode="auto">
              <a:xfrm>
                <a:off x="5075228" y="4462710"/>
                <a:ext cx="199136" cy="173667"/>
              </a:xfrm>
              <a:custGeom>
                <a:avLst/>
                <a:gdLst/>
                <a:ahLst/>
                <a:cxnLst>
                  <a:cxn ang="0">
                    <a:pos x="69" y="40"/>
                  </a:cxn>
                  <a:cxn ang="0">
                    <a:pos x="72" y="37"/>
                  </a:cxn>
                  <a:cxn ang="0">
                    <a:pos x="72" y="29"/>
                  </a:cxn>
                  <a:cxn ang="0">
                    <a:pos x="75" y="21"/>
                  </a:cxn>
                  <a:cxn ang="0">
                    <a:pos x="72" y="11"/>
                  </a:cxn>
                  <a:cxn ang="0">
                    <a:pos x="80" y="5"/>
                  </a:cxn>
                  <a:cxn ang="0">
                    <a:pos x="83" y="3"/>
                  </a:cxn>
                  <a:cxn ang="0">
                    <a:pos x="83" y="0"/>
                  </a:cxn>
                  <a:cxn ang="0">
                    <a:pos x="75" y="3"/>
                  </a:cxn>
                  <a:cxn ang="0">
                    <a:pos x="64" y="3"/>
                  </a:cxn>
                  <a:cxn ang="0">
                    <a:pos x="56" y="3"/>
                  </a:cxn>
                  <a:cxn ang="0">
                    <a:pos x="51" y="5"/>
                  </a:cxn>
                  <a:cxn ang="0">
                    <a:pos x="45" y="8"/>
                  </a:cxn>
                  <a:cxn ang="0">
                    <a:pos x="37" y="5"/>
                  </a:cxn>
                  <a:cxn ang="0">
                    <a:pos x="29" y="5"/>
                  </a:cxn>
                  <a:cxn ang="0">
                    <a:pos x="27" y="5"/>
                  </a:cxn>
                  <a:cxn ang="0">
                    <a:pos x="16" y="8"/>
                  </a:cxn>
                  <a:cxn ang="0">
                    <a:pos x="10" y="11"/>
                  </a:cxn>
                  <a:cxn ang="0">
                    <a:pos x="10" y="16"/>
                  </a:cxn>
                  <a:cxn ang="0">
                    <a:pos x="8" y="19"/>
                  </a:cxn>
                  <a:cxn ang="0">
                    <a:pos x="2" y="19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2" y="35"/>
                  </a:cxn>
                  <a:cxn ang="0">
                    <a:pos x="8" y="40"/>
                  </a:cxn>
                  <a:cxn ang="0">
                    <a:pos x="13" y="46"/>
                  </a:cxn>
                  <a:cxn ang="0">
                    <a:pos x="13" y="51"/>
                  </a:cxn>
                  <a:cxn ang="0">
                    <a:pos x="10" y="51"/>
                  </a:cxn>
                  <a:cxn ang="0">
                    <a:pos x="5" y="56"/>
                  </a:cxn>
                  <a:cxn ang="0">
                    <a:pos x="5" y="59"/>
                  </a:cxn>
                  <a:cxn ang="0">
                    <a:pos x="8" y="64"/>
                  </a:cxn>
                  <a:cxn ang="0">
                    <a:pos x="5" y="70"/>
                  </a:cxn>
                  <a:cxn ang="0">
                    <a:pos x="13" y="72"/>
                  </a:cxn>
                  <a:cxn ang="0">
                    <a:pos x="16" y="75"/>
                  </a:cxn>
                  <a:cxn ang="0">
                    <a:pos x="45" y="59"/>
                  </a:cxn>
                </a:cxnLst>
                <a:rect l="0" t="0" r="r" b="b"/>
                <a:pathLst>
                  <a:path w="86" h="75">
                    <a:moveTo>
                      <a:pt x="45" y="59"/>
                    </a:moveTo>
                    <a:lnTo>
                      <a:pt x="69" y="40"/>
                    </a:lnTo>
                    <a:lnTo>
                      <a:pt x="69" y="40"/>
                    </a:lnTo>
                    <a:lnTo>
                      <a:pt x="72" y="37"/>
                    </a:lnTo>
                    <a:lnTo>
                      <a:pt x="72" y="32"/>
                    </a:lnTo>
                    <a:lnTo>
                      <a:pt x="72" y="29"/>
                    </a:lnTo>
                    <a:lnTo>
                      <a:pt x="75" y="27"/>
                    </a:lnTo>
                    <a:lnTo>
                      <a:pt x="75" y="21"/>
                    </a:lnTo>
                    <a:lnTo>
                      <a:pt x="72" y="16"/>
                    </a:lnTo>
                    <a:lnTo>
                      <a:pt x="72" y="11"/>
                    </a:lnTo>
                    <a:lnTo>
                      <a:pt x="75" y="8"/>
                    </a:lnTo>
                    <a:lnTo>
                      <a:pt x="80" y="5"/>
                    </a:lnTo>
                    <a:lnTo>
                      <a:pt x="83" y="3"/>
                    </a:lnTo>
                    <a:lnTo>
                      <a:pt x="83" y="3"/>
                    </a:lnTo>
                    <a:lnTo>
                      <a:pt x="86" y="0"/>
                    </a:lnTo>
                    <a:lnTo>
                      <a:pt x="83" y="0"/>
                    </a:lnTo>
                    <a:lnTo>
                      <a:pt x="80" y="0"/>
                    </a:lnTo>
                    <a:lnTo>
                      <a:pt x="75" y="3"/>
                    </a:lnTo>
                    <a:lnTo>
                      <a:pt x="67" y="0"/>
                    </a:lnTo>
                    <a:lnTo>
                      <a:pt x="64" y="3"/>
                    </a:lnTo>
                    <a:lnTo>
                      <a:pt x="61" y="3"/>
                    </a:lnTo>
                    <a:lnTo>
                      <a:pt x="56" y="3"/>
                    </a:lnTo>
                    <a:lnTo>
                      <a:pt x="53" y="5"/>
                    </a:lnTo>
                    <a:lnTo>
                      <a:pt x="51" y="5"/>
                    </a:lnTo>
                    <a:lnTo>
                      <a:pt x="51" y="8"/>
                    </a:lnTo>
                    <a:lnTo>
                      <a:pt x="45" y="8"/>
                    </a:lnTo>
                    <a:lnTo>
                      <a:pt x="40" y="5"/>
                    </a:lnTo>
                    <a:lnTo>
                      <a:pt x="37" y="5"/>
                    </a:lnTo>
                    <a:lnTo>
                      <a:pt x="35" y="5"/>
                    </a:lnTo>
                    <a:lnTo>
                      <a:pt x="29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21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5" y="32"/>
                    </a:lnTo>
                    <a:lnTo>
                      <a:pt x="2" y="35"/>
                    </a:lnTo>
                    <a:lnTo>
                      <a:pt x="2" y="40"/>
                    </a:lnTo>
                    <a:lnTo>
                      <a:pt x="8" y="40"/>
                    </a:lnTo>
                    <a:lnTo>
                      <a:pt x="10" y="46"/>
                    </a:lnTo>
                    <a:lnTo>
                      <a:pt x="13" y="46"/>
                    </a:lnTo>
                    <a:lnTo>
                      <a:pt x="13" y="48"/>
                    </a:lnTo>
                    <a:lnTo>
                      <a:pt x="13" y="51"/>
                    </a:lnTo>
                    <a:lnTo>
                      <a:pt x="10" y="51"/>
                    </a:lnTo>
                    <a:lnTo>
                      <a:pt x="10" y="51"/>
                    </a:lnTo>
                    <a:lnTo>
                      <a:pt x="8" y="54"/>
                    </a:lnTo>
                    <a:lnTo>
                      <a:pt x="5" y="56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5" y="62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5" y="70"/>
                    </a:lnTo>
                    <a:lnTo>
                      <a:pt x="8" y="70"/>
                    </a:lnTo>
                    <a:lnTo>
                      <a:pt x="13" y="72"/>
                    </a:lnTo>
                    <a:lnTo>
                      <a:pt x="16" y="75"/>
                    </a:lnTo>
                    <a:lnTo>
                      <a:pt x="16" y="75"/>
                    </a:lnTo>
                    <a:lnTo>
                      <a:pt x="18" y="75"/>
                    </a:lnTo>
                    <a:lnTo>
                      <a:pt x="45" y="59"/>
                    </a:lnTo>
                    <a:lnTo>
                      <a:pt x="45" y="59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Freeform 1242"/>
              <p:cNvSpPr>
                <a:spLocks/>
              </p:cNvSpPr>
              <p:nvPr/>
            </p:nvSpPr>
            <p:spPr bwMode="auto">
              <a:xfrm>
                <a:off x="5061334" y="4555333"/>
                <a:ext cx="43996" cy="55573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3" y="24"/>
                  </a:cxn>
                  <a:cxn ang="0">
                    <a:pos x="8" y="24"/>
                  </a:cxn>
                  <a:cxn ang="0">
                    <a:pos x="8" y="22"/>
                  </a:cxn>
                  <a:cxn ang="0">
                    <a:pos x="11" y="19"/>
                  </a:cxn>
                  <a:cxn ang="0">
                    <a:pos x="11" y="16"/>
                  </a:cxn>
                  <a:cxn ang="0">
                    <a:pos x="14" y="14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19" y="11"/>
                  </a:cxn>
                  <a:cxn ang="0">
                    <a:pos x="19" y="8"/>
                  </a:cxn>
                  <a:cxn ang="0">
                    <a:pos x="19" y="6"/>
                  </a:cxn>
                  <a:cxn ang="0">
                    <a:pos x="16" y="6"/>
                  </a:cxn>
                  <a:cxn ang="0">
                    <a:pos x="14" y="0"/>
                  </a:cxn>
                  <a:cxn ang="0">
                    <a:pos x="8" y="0"/>
                  </a:cxn>
                  <a:cxn ang="0">
                    <a:pos x="8" y="3"/>
                  </a:cxn>
                  <a:cxn ang="0">
                    <a:pos x="6" y="3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0" y="19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19" h="24">
                    <a:moveTo>
                      <a:pt x="0" y="22"/>
                    </a:moveTo>
                    <a:lnTo>
                      <a:pt x="3" y="24"/>
                    </a:lnTo>
                    <a:lnTo>
                      <a:pt x="8" y="24"/>
                    </a:lnTo>
                    <a:lnTo>
                      <a:pt x="8" y="22"/>
                    </a:lnTo>
                    <a:lnTo>
                      <a:pt x="11" y="19"/>
                    </a:lnTo>
                    <a:lnTo>
                      <a:pt x="11" y="16"/>
                    </a:lnTo>
                    <a:lnTo>
                      <a:pt x="14" y="14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9" y="11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244"/>
              <p:cNvSpPr>
                <a:spLocks/>
              </p:cNvSpPr>
              <p:nvPr/>
            </p:nvSpPr>
            <p:spPr bwMode="auto">
              <a:xfrm>
                <a:off x="5061334" y="4636376"/>
                <a:ext cx="652984" cy="553417"/>
              </a:xfrm>
              <a:custGeom>
                <a:avLst/>
                <a:gdLst/>
                <a:ahLst/>
                <a:cxnLst>
                  <a:cxn ang="0">
                    <a:pos x="172" y="51"/>
                  </a:cxn>
                  <a:cxn ang="0">
                    <a:pos x="70" y="3"/>
                  </a:cxn>
                  <a:cxn ang="0">
                    <a:pos x="33" y="14"/>
                  </a:cxn>
                  <a:cxn ang="0">
                    <a:pos x="41" y="40"/>
                  </a:cxn>
                  <a:cxn ang="0">
                    <a:pos x="6" y="48"/>
                  </a:cxn>
                  <a:cxn ang="0">
                    <a:pos x="3" y="59"/>
                  </a:cxn>
                  <a:cxn ang="0">
                    <a:pos x="3" y="62"/>
                  </a:cxn>
                  <a:cxn ang="0">
                    <a:pos x="8" y="65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4" y="89"/>
                  </a:cxn>
                  <a:cxn ang="0">
                    <a:pos x="30" y="97"/>
                  </a:cxn>
                  <a:cxn ang="0">
                    <a:pos x="35" y="105"/>
                  </a:cxn>
                  <a:cxn ang="0">
                    <a:pos x="38" y="113"/>
                  </a:cxn>
                  <a:cxn ang="0">
                    <a:pos x="41" y="118"/>
                  </a:cxn>
                  <a:cxn ang="0">
                    <a:pos x="46" y="121"/>
                  </a:cxn>
                  <a:cxn ang="0">
                    <a:pos x="57" y="129"/>
                  </a:cxn>
                  <a:cxn ang="0">
                    <a:pos x="59" y="134"/>
                  </a:cxn>
                  <a:cxn ang="0">
                    <a:pos x="62" y="145"/>
                  </a:cxn>
                  <a:cxn ang="0">
                    <a:pos x="62" y="151"/>
                  </a:cxn>
                  <a:cxn ang="0">
                    <a:pos x="65" y="164"/>
                  </a:cxn>
                  <a:cxn ang="0">
                    <a:pos x="75" y="175"/>
                  </a:cxn>
                  <a:cxn ang="0">
                    <a:pos x="81" y="180"/>
                  </a:cxn>
                  <a:cxn ang="0">
                    <a:pos x="86" y="185"/>
                  </a:cxn>
                  <a:cxn ang="0">
                    <a:pos x="92" y="188"/>
                  </a:cxn>
                  <a:cxn ang="0">
                    <a:pos x="97" y="204"/>
                  </a:cxn>
                  <a:cxn ang="0">
                    <a:pos x="110" y="220"/>
                  </a:cxn>
                  <a:cxn ang="0">
                    <a:pos x="118" y="228"/>
                  </a:cxn>
                  <a:cxn ang="0">
                    <a:pos x="126" y="226"/>
                  </a:cxn>
                  <a:cxn ang="0">
                    <a:pos x="129" y="212"/>
                  </a:cxn>
                  <a:cxn ang="0">
                    <a:pos x="153" y="220"/>
                  </a:cxn>
                  <a:cxn ang="0">
                    <a:pos x="191" y="207"/>
                  </a:cxn>
                  <a:cxn ang="0">
                    <a:pos x="280" y="140"/>
                  </a:cxn>
                  <a:cxn ang="0">
                    <a:pos x="237" y="137"/>
                  </a:cxn>
                  <a:cxn ang="0">
                    <a:pos x="229" y="118"/>
                  </a:cxn>
                  <a:cxn ang="0">
                    <a:pos x="229" y="116"/>
                  </a:cxn>
                  <a:cxn ang="0">
                    <a:pos x="226" y="113"/>
                  </a:cxn>
                  <a:cxn ang="0">
                    <a:pos x="220" y="110"/>
                  </a:cxn>
                  <a:cxn ang="0">
                    <a:pos x="215" y="105"/>
                  </a:cxn>
                  <a:cxn ang="0">
                    <a:pos x="207" y="91"/>
                  </a:cxn>
                  <a:cxn ang="0">
                    <a:pos x="207" y="83"/>
                  </a:cxn>
                  <a:cxn ang="0">
                    <a:pos x="202" y="78"/>
                  </a:cxn>
                  <a:cxn ang="0">
                    <a:pos x="196" y="70"/>
                  </a:cxn>
                  <a:cxn ang="0">
                    <a:pos x="196" y="70"/>
                  </a:cxn>
                  <a:cxn ang="0">
                    <a:pos x="188" y="67"/>
                  </a:cxn>
                  <a:cxn ang="0">
                    <a:pos x="183" y="57"/>
                  </a:cxn>
                  <a:cxn ang="0">
                    <a:pos x="180" y="51"/>
                  </a:cxn>
                </a:cxnLst>
                <a:rect l="0" t="0" r="r" b="b"/>
                <a:pathLst>
                  <a:path w="282" h="239">
                    <a:moveTo>
                      <a:pt x="180" y="51"/>
                    </a:moveTo>
                    <a:lnTo>
                      <a:pt x="172" y="57"/>
                    </a:lnTo>
                    <a:lnTo>
                      <a:pt x="172" y="51"/>
                    </a:lnTo>
                    <a:lnTo>
                      <a:pt x="159" y="48"/>
                    </a:lnTo>
                    <a:lnTo>
                      <a:pt x="132" y="46"/>
                    </a:lnTo>
                    <a:lnTo>
                      <a:pt x="70" y="3"/>
                    </a:lnTo>
                    <a:lnTo>
                      <a:pt x="57" y="0"/>
                    </a:lnTo>
                    <a:lnTo>
                      <a:pt x="51" y="5"/>
                    </a:lnTo>
                    <a:lnTo>
                      <a:pt x="33" y="14"/>
                    </a:lnTo>
                    <a:lnTo>
                      <a:pt x="46" y="30"/>
                    </a:lnTo>
                    <a:lnTo>
                      <a:pt x="41" y="35"/>
                    </a:lnTo>
                    <a:lnTo>
                      <a:pt x="41" y="40"/>
                    </a:lnTo>
                    <a:lnTo>
                      <a:pt x="30" y="40"/>
                    </a:lnTo>
                    <a:lnTo>
                      <a:pt x="22" y="51"/>
                    </a:lnTo>
                    <a:lnTo>
                      <a:pt x="6" y="48"/>
                    </a:lnTo>
                    <a:lnTo>
                      <a:pt x="3" y="48"/>
                    </a:lnTo>
                    <a:lnTo>
                      <a:pt x="3" y="54"/>
                    </a:lnTo>
                    <a:lnTo>
                      <a:pt x="3" y="59"/>
                    </a:lnTo>
                    <a:lnTo>
                      <a:pt x="0" y="62"/>
                    </a:lnTo>
                    <a:lnTo>
                      <a:pt x="0" y="65"/>
                    </a:lnTo>
                    <a:lnTo>
                      <a:pt x="3" y="62"/>
                    </a:lnTo>
                    <a:lnTo>
                      <a:pt x="3" y="65"/>
                    </a:lnTo>
                    <a:lnTo>
                      <a:pt x="6" y="62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14" y="73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16" y="78"/>
                    </a:lnTo>
                    <a:lnTo>
                      <a:pt x="19" y="81"/>
                    </a:lnTo>
                    <a:lnTo>
                      <a:pt x="22" y="81"/>
                    </a:lnTo>
                    <a:lnTo>
                      <a:pt x="24" y="86"/>
                    </a:lnTo>
                    <a:lnTo>
                      <a:pt x="24" y="89"/>
                    </a:lnTo>
                    <a:lnTo>
                      <a:pt x="24" y="91"/>
                    </a:lnTo>
                    <a:lnTo>
                      <a:pt x="27" y="91"/>
                    </a:lnTo>
                    <a:lnTo>
                      <a:pt x="30" y="97"/>
                    </a:lnTo>
                    <a:lnTo>
                      <a:pt x="30" y="97"/>
                    </a:lnTo>
                    <a:lnTo>
                      <a:pt x="33" y="100"/>
                    </a:lnTo>
                    <a:lnTo>
                      <a:pt x="35" y="105"/>
                    </a:lnTo>
                    <a:lnTo>
                      <a:pt x="38" y="108"/>
                    </a:lnTo>
                    <a:lnTo>
                      <a:pt x="38" y="110"/>
                    </a:lnTo>
                    <a:lnTo>
                      <a:pt x="38" y="113"/>
                    </a:lnTo>
                    <a:lnTo>
                      <a:pt x="38" y="116"/>
                    </a:lnTo>
                    <a:lnTo>
                      <a:pt x="41" y="116"/>
                    </a:lnTo>
                    <a:lnTo>
                      <a:pt x="41" y="118"/>
                    </a:lnTo>
                    <a:lnTo>
                      <a:pt x="43" y="121"/>
                    </a:lnTo>
                    <a:lnTo>
                      <a:pt x="43" y="118"/>
                    </a:lnTo>
                    <a:lnTo>
                      <a:pt x="46" y="121"/>
                    </a:lnTo>
                    <a:lnTo>
                      <a:pt x="51" y="121"/>
                    </a:lnTo>
                    <a:lnTo>
                      <a:pt x="54" y="126"/>
                    </a:lnTo>
                    <a:lnTo>
                      <a:pt x="57" y="129"/>
                    </a:lnTo>
                    <a:lnTo>
                      <a:pt x="57" y="129"/>
                    </a:lnTo>
                    <a:lnTo>
                      <a:pt x="57" y="132"/>
                    </a:lnTo>
                    <a:lnTo>
                      <a:pt x="59" y="134"/>
                    </a:lnTo>
                    <a:lnTo>
                      <a:pt x="59" y="137"/>
                    </a:lnTo>
                    <a:lnTo>
                      <a:pt x="62" y="140"/>
                    </a:lnTo>
                    <a:lnTo>
                      <a:pt x="62" y="145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62" y="151"/>
                    </a:lnTo>
                    <a:lnTo>
                      <a:pt x="62" y="153"/>
                    </a:lnTo>
                    <a:lnTo>
                      <a:pt x="65" y="159"/>
                    </a:lnTo>
                    <a:lnTo>
                      <a:pt x="65" y="164"/>
                    </a:lnTo>
                    <a:lnTo>
                      <a:pt x="67" y="167"/>
                    </a:lnTo>
                    <a:lnTo>
                      <a:pt x="67" y="169"/>
                    </a:lnTo>
                    <a:lnTo>
                      <a:pt x="75" y="175"/>
                    </a:lnTo>
                    <a:lnTo>
                      <a:pt x="78" y="177"/>
                    </a:lnTo>
                    <a:lnTo>
                      <a:pt x="81" y="177"/>
                    </a:lnTo>
                    <a:lnTo>
                      <a:pt x="81" y="180"/>
                    </a:lnTo>
                    <a:lnTo>
                      <a:pt x="84" y="180"/>
                    </a:lnTo>
                    <a:lnTo>
                      <a:pt x="86" y="183"/>
                    </a:lnTo>
                    <a:lnTo>
                      <a:pt x="86" y="185"/>
                    </a:lnTo>
                    <a:lnTo>
                      <a:pt x="92" y="185"/>
                    </a:lnTo>
                    <a:lnTo>
                      <a:pt x="89" y="188"/>
                    </a:lnTo>
                    <a:lnTo>
                      <a:pt x="92" y="188"/>
                    </a:lnTo>
                    <a:lnTo>
                      <a:pt x="94" y="199"/>
                    </a:lnTo>
                    <a:lnTo>
                      <a:pt x="97" y="202"/>
                    </a:lnTo>
                    <a:lnTo>
                      <a:pt x="97" y="204"/>
                    </a:lnTo>
                    <a:lnTo>
                      <a:pt x="108" y="215"/>
                    </a:lnTo>
                    <a:lnTo>
                      <a:pt x="110" y="215"/>
                    </a:lnTo>
                    <a:lnTo>
                      <a:pt x="110" y="220"/>
                    </a:lnTo>
                    <a:lnTo>
                      <a:pt x="116" y="223"/>
                    </a:lnTo>
                    <a:lnTo>
                      <a:pt x="118" y="228"/>
                    </a:lnTo>
                    <a:lnTo>
                      <a:pt x="118" y="228"/>
                    </a:lnTo>
                    <a:lnTo>
                      <a:pt x="121" y="231"/>
                    </a:lnTo>
                    <a:lnTo>
                      <a:pt x="124" y="228"/>
                    </a:lnTo>
                    <a:lnTo>
                      <a:pt x="126" y="226"/>
                    </a:lnTo>
                    <a:lnTo>
                      <a:pt x="124" y="220"/>
                    </a:lnTo>
                    <a:lnTo>
                      <a:pt x="126" y="215"/>
                    </a:lnTo>
                    <a:lnTo>
                      <a:pt x="129" y="212"/>
                    </a:lnTo>
                    <a:lnTo>
                      <a:pt x="135" y="215"/>
                    </a:lnTo>
                    <a:lnTo>
                      <a:pt x="143" y="215"/>
                    </a:lnTo>
                    <a:lnTo>
                      <a:pt x="153" y="220"/>
                    </a:lnTo>
                    <a:lnTo>
                      <a:pt x="167" y="226"/>
                    </a:lnTo>
                    <a:lnTo>
                      <a:pt x="167" y="239"/>
                    </a:lnTo>
                    <a:lnTo>
                      <a:pt x="191" y="207"/>
                    </a:lnTo>
                    <a:lnTo>
                      <a:pt x="282" y="180"/>
                    </a:lnTo>
                    <a:lnTo>
                      <a:pt x="282" y="151"/>
                    </a:lnTo>
                    <a:lnTo>
                      <a:pt x="280" y="140"/>
                    </a:lnTo>
                    <a:lnTo>
                      <a:pt x="280" y="137"/>
                    </a:lnTo>
                    <a:lnTo>
                      <a:pt x="274" y="142"/>
                    </a:lnTo>
                    <a:lnTo>
                      <a:pt x="237" y="137"/>
                    </a:lnTo>
                    <a:lnTo>
                      <a:pt x="234" y="126"/>
                    </a:lnTo>
                    <a:lnTo>
                      <a:pt x="229" y="121"/>
                    </a:lnTo>
                    <a:lnTo>
                      <a:pt x="229" y="118"/>
                    </a:lnTo>
                    <a:lnTo>
                      <a:pt x="229" y="118"/>
                    </a:lnTo>
                    <a:lnTo>
                      <a:pt x="229" y="118"/>
                    </a:lnTo>
                    <a:lnTo>
                      <a:pt x="229" y="116"/>
                    </a:lnTo>
                    <a:lnTo>
                      <a:pt x="229" y="113"/>
                    </a:lnTo>
                    <a:lnTo>
                      <a:pt x="229" y="113"/>
                    </a:lnTo>
                    <a:lnTo>
                      <a:pt x="226" y="113"/>
                    </a:lnTo>
                    <a:lnTo>
                      <a:pt x="226" y="113"/>
                    </a:lnTo>
                    <a:lnTo>
                      <a:pt x="223" y="113"/>
                    </a:lnTo>
                    <a:lnTo>
                      <a:pt x="220" y="110"/>
                    </a:lnTo>
                    <a:lnTo>
                      <a:pt x="220" y="108"/>
                    </a:lnTo>
                    <a:lnTo>
                      <a:pt x="218" y="110"/>
                    </a:lnTo>
                    <a:lnTo>
                      <a:pt x="215" y="105"/>
                    </a:lnTo>
                    <a:lnTo>
                      <a:pt x="215" y="102"/>
                    </a:lnTo>
                    <a:lnTo>
                      <a:pt x="210" y="94"/>
                    </a:lnTo>
                    <a:lnTo>
                      <a:pt x="207" y="91"/>
                    </a:lnTo>
                    <a:lnTo>
                      <a:pt x="210" y="91"/>
                    </a:lnTo>
                    <a:lnTo>
                      <a:pt x="210" y="89"/>
                    </a:lnTo>
                    <a:lnTo>
                      <a:pt x="207" y="83"/>
                    </a:lnTo>
                    <a:lnTo>
                      <a:pt x="207" y="81"/>
                    </a:lnTo>
                    <a:lnTo>
                      <a:pt x="204" y="78"/>
                    </a:lnTo>
                    <a:lnTo>
                      <a:pt x="202" y="78"/>
                    </a:lnTo>
                    <a:lnTo>
                      <a:pt x="199" y="73"/>
                    </a:lnTo>
                    <a:lnTo>
                      <a:pt x="196" y="73"/>
                    </a:lnTo>
                    <a:lnTo>
                      <a:pt x="196" y="70"/>
                    </a:lnTo>
                    <a:lnTo>
                      <a:pt x="196" y="70"/>
                    </a:lnTo>
                    <a:lnTo>
                      <a:pt x="196" y="70"/>
                    </a:lnTo>
                    <a:lnTo>
                      <a:pt x="196" y="70"/>
                    </a:lnTo>
                    <a:lnTo>
                      <a:pt x="196" y="67"/>
                    </a:lnTo>
                    <a:lnTo>
                      <a:pt x="194" y="67"/>
                    </a:lnTo>
                    <a:lnTo>
                      <a:pt x="188" y="67"/>
                    </a:lnTo>
                    <a:lnTo>
                      <a:pt x="186" y="59"/>
                    </a:lnTo>
                    <a:lnTo>
                      <a:pt x="186" y="57"/>
                    </a:lnTo>
                    <a:lnTo>
                      <a:pt x="183" y="57"/>
                    </a:lnTo>
                    <a:lnTo>
                      <a:pt x="183" y="54"/>
                    </a:lnTo>
                    <a:lnTo>
                      <a:pt x="183" y="54"/>
                    </a:lnTo>
                    <a:lnTo>
                      <a:pt x="180" y="5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245"/>
              <p:cNvSpPr>
                <a:spLocks/>
              </p:cNvSpPr>
              <p:nvPr/>
            </p:nvSpPr>
            <p:spPr bwMode="auto">
              <a:xfrm>
                <a:off x="5566124" y="4842460"/>
                <a:ext cx="25472" cy="55573"/>
              </a:xfrm>
              <a:custGeom>
                <a:avLst/>
                <a:gdLst/>
                <a:ahLst/>
                <a:cxnLst>
                  <a:cxn ang="0">
                    <a:pos x="8" y="24"/>
                  </a:cxn>
                  <a:cxn ang="0">
                    <a:pos x="5" y="24"/>
                  </a:cxn>
                  <a:cxn ang="0">
                    <a:pos x="2" y="21"/>
                  </a:cxn>
                  <a:cxn ang="0">
                    <a:pos x="2" y="19"/>
                  </a:cxn>
                  <a:cxn ang="0">
                    <a:pos x="2" y="19"/>
                  </a:cxn>
                  <a:cxn ang="0">
                    <a:pos x="2" y="16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13"/>
                  </a:cxn>
                  <a:cxn ang="0">
                    <a:pos x="11" y="13"/>
                  </a:cxn>
                  <a:cxn ang="0">
                    <a:pos x="11" y="16"/>
                  </a:cxn>
                  <a:cxn ang="0">
                    <a:pos x="11" y="24"/>
                  </a:cxn>
                  <a:cxn ang="0">
                    <a:pos x="8" y="24"/>
                  </a:cxn>
                  <a:cxn ang="0">
                    <a:pos x="8" y="24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lnTo>
                      <a:pt x="5" y="24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11" y="5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3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1246"/>
              <p:cNvSpPr>
                <a:spLocks/>
              </p:cNvSpPr>
              <p:nvPr/>
            </p:nvSpPr>
            <p:spPr bwMode="auto">
              <a:xfrm>
                <a:off x="5591594" y="4847091"/>
                <a:ext cx="148194" cy="118094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30"/>
                  </a:cxn>
                  <a:cxn ang="0">
                    <a:pos x="5" y="35"/>
                  </a:cxn>
                  <a:cxn ang="0">
                    <a:pos x="8" y="46"/>
                  </a:cxn>
                  <a:cxn ang="0">
                    <a:pos x="45" y="51"/>
                  </a:cxn>
                  <a:cxn ang="0">
                    <a:pos x="51" y="46"/>
                  </a:cxn>
                  <a:cxn ang="0">
                    <a:pos x="61" y="11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4" y="6"/>
                  </a:cxn>
                  <a:cxn ang="0">
                    <a:pos x="64" y="6"/>
                  </a:cxn>
                  <a:cxn ang="0">
                    <a:pos x="61" y="6"/>
                  </a:cxn>
                  <a:cxn ang="0">
                    <a:pos x="61" y="6"/>
                  </a:cxn>
                  <a:cxn ang="0">
                    <a:pos x="61" y="6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9" y="3"/>
                  </a:cxn>
                  <a:cxn ang="0">
                    <a:pos x="59" y="3"/>
                  </a:cxn>
                  <a:cxn ang="0">
                    <a:pos x="51" y="9"/>
                  </a:cxn>
                  <a:cxn ang="0">
                    <a:pos x="51" y="11"/>
                  </a:cxn>
                  <a:cxn ang="0">
                    <a:pos x="43" y="19"/>
                  </a:cxn>
                  <a:cxn ang="0">
                    <a:pos x="40" y="22"/>
                  </a:cxn>
                  <a:cxn ang="0">
                    <a:pos x="43" y="22"/>
                  </a:cxn>
                  <a:cxn ang="0">
                    <a:pos x="43" y="22"/>
                  </a:cxn>
                  <a:cxn ang="0">
                    <a:pos x="40" y="27"/>
                  </a:cxn>
                  <a:cxn ang="0">
                    <a:pos x="37" y="25"/>
                  </a:cxn>
                  <a:cxn ang="0">
                    <a:pos x="37" y="25"/>
                  </a:cxn>
                  <a:cxn ang="0">
                    <a:pos x="34" y="25"/>
                  </a:cxn>
                  <a:cxn ang="0">
                    <a:pos x="34" y="27"/>
                  </a:cxn>
                  <a:cxn ang="0">
                    <a:pos x="34" y="27"/>
                  </a:cxn>
                  <a:cxn ang="0">
                    <a:pos x="34" y="30"/>
                  </a:cxn>
                  <a:cxn ang="0">
                    <a:pos x="29" y="30"/>
                  </a:cxn>
                  <a:cxn ang="0">
                    <a:pos x="26" y="30"/>
                  </a:cxn>
                  <a:cxn ang="0">
                    <a:pos x="26" y="30"/>
                  </a:cxn>
                  <a:cxn ang="0">
                    <a:pos x="24" y="30"/>
                  </a:cxn>
                  <a:cxn ang="0">
                    <a:pos x="21" y="27"/>
                  </a:cxn>
                  <a:cxn ang="0">
                    <a:pos x="21" y="30"/>
                  </a:cxn>
                  <a:cxn ang="0">
                    <a:pos x="16" y="27"/>
                  </a:cxn>
                  <a:cxn ang="0">
                    <a:pos x="10" y="33"/>
                  </a:cxn>
                  <a:cxn ang="0">
                    <a:pos x="8" y="33"/>
                  </a:cxn>
                  <a:cxn ang="0">
                    <a:pos x="5" y="30"/>
                  </a:cxn>
                  <a:cxn ang="0">
                    <a:pos x="5" y="33"/>
                  </a:cxn>
                  <a:cxn ang="0">
                    <a:pos x="2" y="25"/>
                  </a:cxn>
                  <a:cxn ang="0">
                    <a:pos x="2" y="27"/>
                  </a:cxn>
                  <a:cxn ang="0">
                    <a:pos x="0" y="27"/>
                  </a:cxn>
                </a:cxnLst>
                <a:rect l="0" t="0" r="r" b="b"/>
                <a:pathLst>
                  <a:path w="64" h="51">
                    <a:moveTo>
                      <a:pt x="0" y="27"/>
                    </a:moveTo>
                    <a:lnTo>
                      <a:pt x="0" y="30"/>
                    </a:lnTo>
                    <a:lnTo>
                      <a:pt x="5" y="35"/>
                    </a:lnTo>
                    <a:lnTo>
                      <a:pt x="8" y="46"/>
                    </a:lnTo>
                    <a:lnTo>
                      <a:pt x="45" y="51"/>
                    </a:lnTo>
                    <a:lnTo>
                      <a:pt x="51" y="46"/>
                    </a:lnTo>
                    <a:lnTo>
                      <a:pt x="61" y="11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51" y="9"/>
                    </a:lnTo>
                    <a:lnTo>
                      <a:pt x="51" y="11"/>
                    </a:lnTo>
                    <a:lnTo>
                      <a:pt x="43" y="19"/>
                    </a:lnTo>
                    <a:lnTo>
                      <a:pt x="40" y="22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40" y="27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34" y="25"/>
                    </a:lnTo>
                    <a:lnTo>
                      <a:pt x="34" y="27"/>
                    </a:lnTo>
                    <a:lnTo>
                      <a:pt x="34" y="27"/>
                    </a:lnTo>
                    <a:lnTo>
                      <a:pt x="34" y="30"/>
                    </a:lnTo>
                    <a:lnTo>
                      <a:pt x="29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1" y="27"/>
                    </a:lnTo>
                    <a:lnTo>
                      <a:pt x="21" y="30"/>
                    </a:lnTo>
                    <a:lnTo>
                      <a:pt x="16" y="27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5" y="30"/>
                    </a:lnTo>
                    <a:lnTo>
                      <a:pt x="5" y="33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1251"/>
              <p:cNvSpPr>
                <a:spLocks noEditPoints="1"/>
              </p:cNvSpPr>
              <p:nvPr/>
            </p:nvSpPr>
            <p:spPr bwMode="auto">
              <a:xfrm>
                <a:off x="5621697" y="4835512"/>
                <a:ext cx="236186" cy="328807"/>
              </a:xfrm>
              <a:custGeom>
                <a:avLst/>
                <a:gdLst/>
                <a:ahLst/>
                <a:cxnLst>
                  <a:cxn ang="0">
                    <a:pos x="40" y="94"/>
                  </a:cxn>
                  <a:cxn ang="0">
                    <a:pos x="38" y="54"/>
                  </a:cxn>
                  <a:cxn ang="0">
                    <a:pos x="51" y="16"/>
                  </a:cxn>
                  <a:cxn ang="0">
                    <a:pos x="56" y="30"/>
                  </a:cxn>
                  <a:cxn ang="0">
                    <a:pos x="64" y="38"/>
                  </a:cxn>
                  <a:cxn ang="0">
                    <a:pos x="70" y="38"/>
                  </a:cxn>
                  <a:cxn ang="0">
                    <a:pos x="78" y="40"/>
                  </a:cxn>
                  <a:cxn ang="0">
                    <a:pos x="83" y="38"/>
                  </a:cxn>
                  <a:cxn ang="0">
                    <a:pos x="89" y="48"/>
                  </a:cxn>
                  <a:cxn ang="0">
                    <a:pos x="94" y="51"/>
                  </a:cxn>
                  <a:cxn ang="0">
                    <a:pos x="99" y="56"/>
                  </a:cxn>
                  <a:cxn ang="0">
                    <a:pos x="102" y="59"/>
                  </a:cxn>
                  <a:cxn ang="0">
                    <a:pos x="99" y="65"/>
                  </a:cxn>
                  <a:cxn ang="0">
                    <a:pos x="94" y="75"/>
                  </a:cxn>
                  <a:cxn ang="0">
                    <a:pos x="89" y="81"/>
                  </a:cxn>
                  <a:cxn ang="0">
                    <a:pos x="86" y="89"/>
                  </a:cxn>
                  <a:cxn ang="0">
                    <a:pos x="83" y="86"/>
                  </a:cxn>
                  <a:cxn ang="0">
                    <a:pos x="83" y="83"/>
                  </a:cxn>
                  <a:cxn ang="0">
                    <a:pos x="81" y="83"/>
                  </a:cxn>
                  <a:cxn ang="0">
                    <a:pos x="81" y="89"/>
                  </a:cxn>
                  <a:cxn ang="0">
                    <a:pos x="78" y="89"/>
                  </a:cxn>
                  <a:cxn ang="0">
                    <a:pos x="75" y="97"/>
                  </a:cxn>
                  <a:cxn ang="0">
                    <a:pos x="75" y="99"/>
                  </a:cxn>
                  <a:cxn ang="0">
                    <a:pos x="78" y="102"/>
                  </a:cxn>
                  <a:cxn ang="0">
                    <a:pos x="81" y="108"/>
                  </a:cxn>
                  <a:cxn ang="0">
                    <a:pos x="72" y="110"/>
                  </a:cxn>
                  <a:cxn ang="0">
                    <a:pos x="70" y="110"/>
                  </a:cxn>
                  <a:cxn ang="0">
                    <a:pos x="62" y="116"/>
                  </a:cxn>
                  <a:cxn ang="0">
                    <a:pos x="59" y="121"/>
                  </a:cxn>
                  <a:cxn ang="0">
                    <a:pos x="56" y="124"/>
                  </a:cxn>
                  <a:cxn ang="0">
                    <a:pos x="48" y="124"/>
                  </a:cxn>
                  <a:cxn ang="0">
                    <a:pos x="43" y="126"/>
                  </a:cxn>
                  <a:cxn ang="0">
                    <a:pos x="46" y="129"/>
                  </a:cxn>
                  <a:cxn ang="0">
                    <a:pos x="46" y="132"/>
                  </a:cxn>
                  <a:cxn ang="0">
                    <a:pos x="46" y="132"/>
                  </a:cxn>
                  <a:cxn ang="0">
                    <a:pos x="40" y="137"/>
                  </a:cxn>
                  <a:cxn ang="0">
                    <a:pos x="35" y="137"/>
                  </a:cxn>
                  <a:cxn ang="0">
                    <a:pos x="27" y="140"/>
                  </a:cxn>
                  <a:cxn ang="0">
                    <a:pos x="24" y="142"/>
                  </a:cxn>
                  <a:cxn ang="0">
                    <a:pos x="19" y="142"/>
                  </a:cxn>
                  <a:cxn ang="0">
                    <a:pos x="11" y="132"/>
                  </a:cxn>
                  <a:cxn ang="0">
                    <a:pos x="0" y="110"/>
                  </a:cxn>
                  <a:cxn ang="0">
                    <a:pos x="0" y="105"/>
                  </a:cxn>
                  <a:cxn ang="0">
                    <a:pos x="48" y="8"/>
                  </a:cxn>
                  <a:cxn ang="0">
                    <a:pos x="51" y="3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8" y="0"/>
                  </a:cxn>
                  <a:cxn ang="0">
                    <a:pos x="48" y="3"/>
                  </a:cxn>
                  <a:cxn ang="0">
                    <a:pos x="46" y="3"/>
                  </a:cxn>
                  <a:cxn ang="0">
                    <a:pos x="48" y="5"/>
                  </a:cxn>
                  <a:cxn ang="0">
                    <a:pos x="48" y="11"/>
                  </a:cxn>
                </a:cxnLst>
                <a:rect l="0" t="0" r="r" b="b"/>
                <a:pathLst>
                  <a:path w="102" h="142">
                    <a:moveTo>
                      <a:pt x="0" y="105"/>
                    </a:moveTo>
                    <a:lnTo>
                      <a:pt x="40" y="94"/>
                    </a:lnTo>
                    <a:lnTo>
                      <a:pt x="40" y="65"/>
                    </a:lnTo>
                    <a:lnTo>
                      <a:pt x="38" y="54"/>
                    </a:lnTo>
                    <a:lnTo>
                      <a:pt x="48" y="16"/>
                    </a:lnTo>
                    <a:lnTo>
                      <a:pt x="51" y="16"/>
                    </a:lnTo>
                    <a:lnTo>
                      <a:pt x="54" y="24"/>
                    </a:lnTo>
                    <a:lnTo>
                      <a:pt x="56" y="30"/>
                    </a:lnTo>
                    <a:lnTo>
                      <a:pt x="59" y="32"/>
                    </a:lnTo>
                    <a:lnTo>
                      <a:pt x="64" y="38"/>
                    </a:lnTo>
                    <a:lnTo>
                      <a:pt x="70" y="40"/>
                    </a:lnTo>
                    <a:lnTo>
                      <a:pt x="70" y="38"/>
                    </a:lnTo>
                    <a:lnTo>
                      <a:pt x="72" y="38"/>
                    </a:lnTo>
                    <a:lnTo>
                      <a:pt x="78" y="40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9" y="43"/>
                    </a:lnTo>
                    <a:lnTo>
                      <a:pt x="89" y="48"/>
                    </a:lnTo>
                    <a:lnTo>
                      <a:pt x="91" y="48"/>
                    </a:lnTo>
                    <a:lnTo>
                      <a:pt x="94" y="51"/>
                    </a:lnTo>
                    <a:lnTo>
                      <a:pt x="97" y="56"/>
                    </a:lnTo>
                    <a:lnTo>
                      <a:pt x="99" y="56"/>
                    </a:lnTo>
                    <a:lnTo>
                      <a:pt x="102" y="56"/>
                    </a:lnTo>
                    <a:lnTo>
                      <a:pt x="102" y="59"/>
                    </a:lnTo>
                    <a:lnTo>
                      <a:pt x="99" y="62"/>
                    </a:lnTo>
                    <a:lnTo>
                      <a:pt x="99" y="65"/>
                    </a:lnTo>
                    <a:lnTo>
                      <a:pt x="99" y="67"/>
                    </a:lnTo>
                    <a:lnTo>
                      <a:pt x="94" y="75"/>
                    </a:lnTo>
                    <a:lnTo>
                      <a:pt x="91" y="78"/>
                    </a:lnTo>
                    <a:lnTo>
                      <a:pt x="89" y="81"/>
                    </a:lnTo>
                    <a:lnTo>
                      <a:pt x="89" y="83"/>
                    </a:lnTo>
                    <a:lnTo>
                      <a:pt x="86" y="89"/>
                    </a:lnTo>
                    <a:lnTo>
                      <a:pt x="86" y="86"/>
                    </a:lnTo>
                    <a:lnTo>
                      <a:pt x="83" y="86"/>
                    </a:lnTo>
                    <a:lnTo>
                      <a:pt x="83" y="86"/>
                    </a:lnTo>
                    <a:lnTo>
                      <a:pt x="83" y="83"/>
                    </a:lnTo>
                    <a:lnTo>
                      <a:pt x="83" y="83"/>
                    </a:lnTo>
                    <a:lnTo>
                      <a:pt x="81" y="83"/>
                    </a:lnTo>
                    <a:lnTo>
                      <a:pt x="81" y="86"/>
                    </a:lnTo>
                    <a:lnTo>
                      <a:pt x="81" y="89"/>
                    </a:lnTo>
                    <a:lnTo>
                      <a:pt x="81" y="89"/>
                    </a:lnTo>
                    <a:lnTo>
                      <a:pt x="78" y="89"/>
                    </a:lnTo>
                    <a:lnTo>
                      <a:pt x="75" y="94"/>
                    </a:lnTo>
                    <a:lnTo>
                      <a:pt x="75" y="97"/>
                    </a:lnTo>
                    <a:lnTo>
                      <a:pt x="75" y="99"/>
                    </a:lnTo>
                    <a:lnTo>
                      <a:pt x="75" y="99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78" y="105"/>
                    </a:lnTo>
                    <a:lnTo>
                      <a:pt x="81" y="108"/>
                    </a:lnTo>
                    <a:lnTo>
                      <a:pt x="78" y="108"/>
                    </a:lnTo>
                    <a:lnTo>
                      <a:pt x="72" y="110"/>
                    </a:lnTo>
                    <a:lnTo>
                      <a:pt x="70" y="110"/>
                    </a:lnTo>
                    <a:lnTo>
                      <a:pt x="70" y="110"/>
                    </a:lnTo>
                    <a:lnTo>
                      <a:pt x="67" y="110"/>
                    </a:lnTo>
                    <a:lnTo>
                      <a:pt x="62" y="116"/>
                    </a:lnTo>
                    <a:lnTo>
                      <a:pt x="62" y="121"/>
                    </a:lnTo>
                    <a:lnTo>
                      <a:pt x="59" y="121"/>
                    </a:lnTo>
                    <a:lnTo>
                      <a:pt x="56" y="124"/>
                    </a:lnTo>
                    <a:lnTo>
                      <a:pt x="56" y="124"/>
                    </a:lnTo>
                    <a:lnTo>
                      <a:pt x="51" y="124"/>
                    </a:lnTo>
                    <a:lnTo>
                      <a:pt x="48" y="124"/>
                    </a:lnTo>
                    <a:lnTo>
                      <a:pt x="46" y="124"/>
                    </a:lnTo>
                    <a:lnTo>
                      <a:pt x="43" y="126"/>
                    </a:lnTo>
                    <a:lnTo>
                      <a:pt x="46" y="129"/>
                    </a:lnTo>
                    <a:lnTo>
                      <a:pt x="46" y="129"/>
                    </a:lnTo>
                    <a:lnTo>
                      <a:pt x="46" y="132"/>
                    </a:lnTo>
                    <a:lnTo>
                      <a:pt x="46" y="132"/>
                    </a:lnTo>
                    <a:lnTo>
                      <a:pt x="46" y="132"/>
                    </a:lnTo>
                    <a:lnTo>
                      <a:pt x="46" y="132"/>
                    </a:lnTo>
                    <a:lnTo>
                      <a:pt x="43" y="137"/>
                    </a:lnTo>
                    <a:lnTo>
                      <a:pt x="40" y="137"/>
                    </a:lnTo>
                    <a:lnTo>
                      <a:pt x="38" y="137"/>
                    </a:lnTo>
                    <a:lnTo>
                      <a:pt x="35" y="137"/>
                    </a:lnTo>
                    <a:lnTo>
                      <a:pt x="32" y="137"/>
                    </a:lnTo>
                    <a:lnTo>
                      <a:pt x="27" y="140"/>
                    </a:lnTo>
                    <a:lnTo>
                      <a:pt x="24" y="140"/>
                    </a:lnTo>
                    <a:lnTo>
                      <a:pt x="24" y="142"/>
                    </a:lnTo>
                    <a:lnTo>
                      <a:pt x="21" y="142"/>
                    </a:lnTo>
                    <a:lnTo>
                      <a:pt x="19" y="142"/>
                    </a:lnTo>
                    <a:lnTo>
                      <a:pt x="19" y="142"/>
                    </a:lnTo>
                    <a:lnTo>
                      <a:pt x="11" y="132"/>
                    </a:lnTo>
                    <a:lnTo>
                      <a:pt x="13" y="126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0" y="105"/>
                    </a:lnTo>
                    <a:close/>
                    <a:moveTo>
                      <a:pt x="48" y="11"/>
                    </a:moveTo>
                    <a:lnTo>
                      <a:pt x="48" y="8"/>
                    </a:lnTo>
                    <a:lnTo>
                      <a:pt x="51" y="5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8" y="11"/>
                    </a:lnTo>
                    <a:lnTo>
                      <a:pt x="48" y="1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1252"/>
              <p:cNvSpPr>
                <a:spLocks noEditPoints="1"/>
              </p:cNvSpPr>
              <p:nvPr/>
            </p:nvSpPr>
            <p:spPr bwMode="auto">
              <a:xfrm>
                <a:off x="5329939" y="5078647"/>
                <a:ext cx="379750" cy="236186"/>
              </a:xfrm>
              <a:custGeom>
                <a:avLst/>
                <a:gdLst/>
                <a:ahLst/>
                <a:cxnLst>
                  <a:cxn ang="0">
                    <a:pos x="2" y="37"/>
                  </a:cxn>
                  <a:cxn ang="0">
                    <a:pos x="8" y="37"/>
                  </a:cxn>
                  <a:cxn ang="0">
                    <a:pos x="8" y="29"/>
                  </a:cxn>
                  <a:cxn ang="0">
                    <a:pos x="13" y="21"/>
                  </a:cxn>
                  <a:cxn ang="0">
                    <a:pos x="27" y="24"/>
                  </a:cxn>
                  <a:cxn ang="0">
                    <a:pos x="51" y="35"/>
                  </a:cxn>
                  <a:cxn ang="0">
                    <a:pos x="75" y="16"/>
                  </a:cxn>
                  <a:cxn ang="0">
                    <a:pos x="126" y="5"/>
                  </a:cxn>
                  <a:cxn ang="0">
                    <a:pos x="137" y="27"/>
                  </a:cxn>
                  <a:cxn ang="0">
                    <a:pos x="142" y="37"/>
                  </a:cxn>
                  <a:cxn ang="0">
                    <a:pos x="131" y="46"/>
                  </a:cxn>
                  <a:cxn ang="0">
                    <a:pos x="131" y="48"/>
                  </a:cxn>
                  <a:cxn ang="0">
                    <a:pos x="131" y="51"/>
                  </a:cxn>
                  <a:cxn ang="0">
                    <a:pos x="123" y="56"/>
                  </a:cxn>
                  <a:cxn ang="0">
                    <a:pos x="110" y="59"/>
                  </a:cxn>
                  <a:cxn ang="0">
                    <a:pos x="94" y="64"/>
                  </a:cxn>
                  <a:cxn ang="0">
                    <a:pos x="88" y="67"/>
                  </a:cxn>
                  <a:cxn ang="0">
                    <a:pos x="83" y="75"/>
                  </a:cxn>
                  <a:cxn ang="0">
                    <a:pos x="80" y="72"/>
                  </a:cxn>
                  <a:cxn ang="0">
                    <a:pos x="78" y="75"/>
                  </a:cxn>
                  <a:cxn ang="0">
                    <a:pos x="72" y="72"/>
                  </a:cxn>
                  <a:cxn ang="0">
                    <a:pos x="67" y="78"/>
                  </a:cxn>
                  <a:cxn ang="0">
                    <a:pos x="62" y="80"/>
                  </a:cxn>
                  <a:cxn ang="0">
                    <a:pos x="53" y="83"/>
                  </a:cxn>
                  <a:cxn ang="0">
                    <a:pos x="48" y="83"/>
                  </a:cxn>
                  <a:cxn ang="0">
                    <a:pos x="45" y="80"/>
                  </a:cxn>
                  <a:cxn ang="0">
                    <a:pos x="40" y="83"/>
                  </a:cxn>
                  <a:cxn ang="0">
                    <a:pos x="37" y="89"/>
                  </a:cxn>
                  <a:cxn ang="0">
                    <a:pos x="32" y="91"/>
                  </a:cxn>
                  <a:cxn ang="0">
                    <a:pos x="27" y="91"/>
                  </a:cxn>
                  <a:cxn ang="0">
                    <a:pos x="21" y="94"/>
                  </a:cxn>
                  <a:cxn ang="0">
                    <a:pos x="19" y="94"/>
                  </a:cxn>
                  <a:cxn ang="0">
                    <a:pos x="13" y="91"/>
                  </a:cxn>
                  <a:cxn ang="0">
                    <a:pos x="10" y="86"/>
                  </a:cxn>
                  <a:cxn ang="0">
                    <a:pos x="10" y="80"/>
                  </a:cxn>
                  <a:cxn ang="0">
                    <a:pos x="8" y="72"/>
                  </a:cxn>
                  <a:cxn ang="0">
                    <a:pos x="2" y="56"/>
                  </a:cxn>
                  <a:cxn ang="0">
                    <a:pos x="0" y="54"/>
                  </a:cxn>
                  <a:cxn ang="0">
                    <a:pos x="2" y="54"/>
                  </a:cxn>
                  <a:cxn ang="0">
                    <a:pos x="2" y="51"/>
                  </a:cxn>
                  <a:cxn ang="0">
                    <a:pos x="2" y="40"/>
                  </a:cxn>
                  <a:cxn ang="0">
                    <a:pos x="2" y="37"/>
                  </a:cxn>
                  <a:cxn ang="0">
                    <a:pos x="134" y="99"/>
                  </a:cxn>
                  <a:cxn ang="0">
                    <a:pos x="134" y="102"/>
                  </a:cxn>
                  <a:cxn ang="0">
                    <a:pos x="131" y="99"/>
                  </a:cxn>
                  <a:cxn ang="0">
                    <a:pos x="150" y="97"/>
                  </a:cxn>
                  <a:cxn ang="0">
                    <a:pos x="153" y="91"/>
                  </a:cxn>
                  <a:cxn ang="0">
                    <a:pos x="153" y="94"/>
                  </a:cxn>
                  <a:cxn ang="0">
                    <a:pos x="158" y="94"/>
                  </a:cxn>
                  <a:cxn ang="0">
                    <a:pos x="161" y="94"/>
                  </a:cxn>
                  <a:cxn ang="0">
                    <a:pos x="164" y="94"/>
                  </a:cxn>
                  <a:cxn ang="0">
                    <a:pos x="161" y="97"/>
                  </a:cxn>
                  <a:cxn ang="0">
                    <a:pos x="156" y="99"/>
                  </a:cxn>
                  <a:cxn ang="0">
                    <a:pos x="150" y="97"/>
                  </a:cxn>
                </a:cxnLst>
                <a:rect l="0" t="0" r="r" b="b"/>
                <a:pathLst>
                  <a:path w="164" h="102">
                    <a:moveTo>
                      <a:pt x="2" y="37"/>
                    </a:moveTo>
                    <a:lnTo>
                      <a:pt x="2" y="37"/>
                    </a:lnTo>
                    <a:lnTo>
                      <a:pt x="5" y="40"/>
                    </a:lnTo>
                    <a:lnTo>
                      <a:pt x="8" y="37"/>
                    </a:lnTo>
                    <a:lnTo>
                      <a:pt x="10" y="35"/>
                    </a:lnTo>
                    <a:lnTo>
                      <a:pt x="8" y="29"/>
                    </a:lnTo>
                    <a:lnTo>
                      <a:pt x="10" y="24"/>
                    </a:lnTo>
                    <a:lnTo>
                      <a:pt x="13" y="21"/>
                    </a:lnTo>
                    <a:lnTo>
                      <a:pt x="19" y="24"/>
                    </a:lnTo>
                    <a:lnTo>
                      <a:pt x="27" y="24"/>
                    </a:lnTo>
                    <a:lnTo>
                      <a:pt x="37" y="29"/>
                    </a:lnTo>
                    <a:lnTo>
                      <a:pt x="51" y="35"/>
                    </a:lnTo>
                    <a:lnTo>
                      <a:pt x="51" y="48"/>
                    </a:lnTo>
                    <a:lnTo>
                      <a:pt x="75" y="16"/>
                    </a:lnTo>
                    <a:lnTo>
                      <a:pt x="126" y="0"/>
                    </a:lnTo>
                    <a:lnTo>
                      <a:pt x="126" y="5"/>
                    </a:lnTo>
                    <a:lnTo>
                      <a:pt x="139" y="21"/>
                    </a:lnTo>
                    <a:lnTo>
                      <a:pt x="137" y="27"/>
                    </a:lnTo>
                    <a:lnTo>
                      <a:pt x="145" y="37"/>
                    </a:lnTo>
                    <a:lnTo>
                      <a:pt x="142" y="37"/>
                    </a:lnTo>
                    <a:lnTo>
                      <a:pt x="137" y="40"/>
                    </a:lnTo>
                    <a:lnTo>
                      <a:pt x="131" y="46"/>
                    </a:lnTo>
                    <a:lnTo>
                      <a:pt x="131" y="48"/>
                    </a:lnTo>
                    <a:lnTo>
                      <a:pt x="131" y="48"/>
                    </a:lnTo>
                    <a:lnTo>
                      <a:pt x="131" y="51"/>
                    </a:lnTo>
                    <a:lnTo>
                      <a:pt x="131" y="51"/>
                    </a:lnTo>
                    <a:lnTo>
                      <a:pt x="126" y="54"/>
                    </a:lnTo>
                    <a:lnTo>
                      <a:pt x="123" y="56"/>
                    </a:lnTo>
                    <a:lnTo>
                      <a:pt x="118" y="59"/>
                    </a:lnTo>
                    <a:lnTo>
                      <a:pt x="110" y="59"/>
                    </a:lnTo>
                    <a:lnTo>
                      <a:pt x="110" y="62"/>
                    </a:lnTo>
                    <a:lnTo>
                      <a:pt x="94" y="64"/>
                    </a:lnTo>
                    <a:lnTo>
                      <a:pt x="91" y="64"/>
                    </a:lnTo>
                    <a:lnTo>
                      <a:pt x="88" y="67"/>
                    </a:lnTo>
                    <a:lnTo>
                      <a:pt x="86" y="70"/>
                    </a:lnTo>
                    <a:lnTo>
                      <a:pt x="83" y="75"/>
                    </a:lnTo>
                    <a:lnTo>
                      <a:pt x="80" y="75"/>
                    </a:lnTo>
                    <a:lnTo>
                      <a:pt x="80" y="72"/>
                    </a:lnTo>
                    <a:lnTo>
                      <a:pt x="78" y="75"/>
                    </a:lnTo>
                    <a:lnTo>
                      <a:pt x="78" y="75"/>
                    </a:lnTo>
                    <a:lnTo>
                      <a:pt x="75" y="75"/>
                    </a:lnTo>
                    <a:lnTo>
                      <a:pt x="72" y="72"/>
                    </a:lnTo>
                    <a:lnTo>
                      <a:pt x="70" y="78"/>
                    </a:lnTo>
                    <a:lnTo>
                      <a:pt x="67" y="78"/>
                    </a:lnTo>
                    <a:lnTo>
                      <a:pt x="67" y="80"/>
                    </a:lnTo>
                    <a:lnTo>
                      <a:pt x="62" y="80"/>
                    </a:lnTo>
                    <a:lnTo>
                      <a:pt x="56" y="83"/>
                    </a:lnTo>
                    <a:lnTo>
                      <a:pt x="53" y="83"/>
                    </a:lnTo>
                    <a:lnTo>
                      <a:pt x="51" y="83"/>
                    </a:lnTo>
                    <a:lnTo>
                      <a:pt x="48" y="83"/>
                    </a:lnTo>
                    <a:lnTo>
                      <a:pt x="48" y="80"/>
                    </a:lnTo>
                    <a:lnTo>
                      <a:pt x="45" y="80"/>
                    </a:lnTo>
                    <a:lnTo>
                      <a:pt x="43" y="80"/>
                    </a:lnTo>
                    <a:lnTo>
                      <a:pt x="40" y="83"/>
                    </a:lnTo>
                    <a:lnTo>
                      <a:pt x="37" y="89"/>
                    </a:lnTo>
                    <a:lnTo>
                      <a:pt x="37" y="89"/>
                    </a:lnTo>
                    <a:lnTo>
                      <a:pt x="35" y="91"/>
                    </a:lnTo>
                    <a:lnTo>
                      <a:pt x="32" y="91"/>
                    </a:lnTo>
                    <a:lnTo>
                      <a:pt x="29" y="91"/>
                    </a:lnTo>
                    <a:lnTo>
                      <a:pt x="27" y="91"/>
                    </a:lnTo>
                    <a:lnTo>
                      <a:pt x="24" y="94"/>
                    </a:lnTo>
                    <a:lnTo>
                      <a:pt x="21" y="94"/>
                    </a:lnTo>
                    <a:lnTo>
                      <a:pt x="19" y="91"/>
                    </a:lnTo>
                    <a:lnTo>
                      <a:pt x="19" y="94"/>
                    </a:lnTo>
                    <a:lnTo>
                      <a:pt x="16" y="94"/>
                    </a:lnTo>
                    <a:lnTo>
                      <a:pt x="13" y="91"/>
                    </a:lnTo>
                    <a:lnTo>
                      <a:pt x="13" y="89"/>
                    </a:lnTo>
                    <a:lnTo>
                      <a:pt x="10" y="86"/>
                    </a:lnTo>
                    <a:lnTo>
                      <a:pt x="10" y="80"/>
                    </a:lnTo>
                    <a:lnTo>
                      <a:pt x="10" y="80"/>
                    </a:lnTo>
                    <a:lnTo>
                      <a:pt x="10" y="78"/>
                    </a:lnTo>
                    <a:lnTo>
                      <a:pt x="8" y="72"/>
                    </a:lnTo>
                    <a:lnTo>
                      <a:pt x="5" y="62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2" y="48"/>
                    </a:lnTo>
                    <a:lnTo>
                      <a:pt x="2" y="40"/>
                    </a:lnTo>
                    <a:lnTo>
                      <a:pt x="2" y="37"/>
                    </a:lnTo>
                    <a:lnTo>
                      <a:pt x="2" y="37"/>
                    </a:lnTo>
                    <a:close/>
                    <a:moveTo>
                      <a:pt x="131" y="99"/>
                    </a:moveTo>
                    <a:lnTo>
                      <a:pt x="134" y="99"/>
                    </a:lnTo>
                    <a:lnTo>
                      <a:pt x="137" y="102"/>
                    </a:lnTo>
                    <a:lnTo>
                      <a:pt x="134" y="102"/>
                    </a:lnTo>
                    <a:lnTo>
                      <a:pt x="131" y="99"/>
                    </a:lnTo>
                    <a:lnTo>
                      <a:pt x="131" y="99"/>
                    </a:lnTo>
                    <a:close/>
                    <a:moveTo>
                      <a:pt x="147" y="97"/>
                    </a:moveTo>
                    <a:lnTo>
                      <a:pt x="150" y="97"/>
                    </a:lnTo>
                    <a:lnTo>
                      <a:pt x="150" y="94"/>
                    </a:lnTo>
                    <a:lnTo>
                      <a:pt x="153" y="91"/>
                    </a:lnTo>
                    <a:lnTo>
                      <a:pt x="153" y="91"/>
                    </a:lnTo>
                    <a:lnTo>
                      <a:pt x="153" y="94"/>
                    </a:lnTo>
                    <a:lnTo>
                      <a:pt x="156" y="94"/>
                    </a:lnTo>
                    <a:lnTo>
                      <a:pt x="158" y="94"/>
                    </a:lnTo>
                    <a:lnTo>
                      <a:pt x="161" y="94"/>
                    </a:lnTo>
                    <a:lnTo>
                      <a:pt x="161" y="94"/>
                    </a:lnTo>
                    <a:lnTo>
                      <a:pt x="164" y="94"/>
                    </a:lnTo>
                    <a:lnTo>
                      <a:pt x="164" y="94"/>
                    </a:lnTo>
                    <a:lnTo>
                      <a:pt x="164" y="97"/>
                    </a:lnTo>
                    <a:lnTo>
                      <a:pt x="161" y="97"/>
                    </a:lnTo>
                    <a:lnTo>
                      <a:pt x="158" y="99"/>
                    </a:lnTo>
                    <a:lnTo>
                      <a:pt x="156" y="99"/>
                    </a:lnTo>
                    <a:lnTo>
                      <a:pt x="153" y="99"/>
                    </a:lnTo>
                    <a:lnTo>
                      <a:pt x="150" y="97"/>
                    </a:lnTo>
                    <a:lnTo>
                      <a:pt x="147" y="97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1257"/>
              <p:cNvSpPr>
                <a:spLocks/>
              </p:cNvSpPr>
              <p:nvPr/>
            </p:nvSpPr>
            <p:spPr bwMode="auto">
              <a:xfrm>
                <a:off x="5311414" y="5296306"/>
                <a:ext cx="48627" cy="55573"/>
              </a:xfrm>
              <a:custGeom>
                <a:avLst/>
                <a:gdLst/>
                <a:ahLst/>
                <a:cxnLst>
                  <a:cxn ang="0">
                    <a:pos x="16" y="21"/>
                  </a:cxn>
                  <a:cxn ang="0">
                    <a:pos x="13" y="21"/>
                  </a:cxn>
                  <a:cxn ang="0">
                    <a:pos x="10" y="21"/>
                  </a:cxn>
                  <a:cxn ang="0">
                    <a:pos x="5" y="24"/>
                  </a:cxn>
                  <a:cxn ang="0">
                    <a:pos x="2" y="24"/>
                  </a:cxn>
                  <a:cxn ang="0">
                    <a:pos x="0" y="21"/>
                  </a:cxn>
                  <a:cxn ang="0">
                    <a:pos x="2" y="19"/>
                  </a:cxn>
                  <a:cxn ang="0">
                    <a:pos x="2" y="16"/>
                  </a:cxn>
                  <a:cxn ang="0">
                    <a:pos x="2" y="13"/>
                  </a:cxn>
                  <a:cxn ang="0">
                    <a:pos x="2" y="11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10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8" y="3"/>
                  </a:cxn>
                  <a:cxn ang="0">
                    <a:pos x="21" y="3"/>
                  </a:cxn>
                  <a:cxn ang="0">
                    <a:pos x="21" y="5"/>
                  </a:cxn>
                  <a:cxn ang="0">
                    <a:pos x="21" y="8"/>
                  </a:cxn>
                  <a:cxn ang="0">
                    <a:pos x="18" y="8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13" y="13"/>
                  </a:cxn>
                  <a:cxn ang="0">
                    <a:pos x="10" y="13"/>
                  </a:cxn>
                  <a:cxn ang="0">
                    <a:pos x="13" y="16"/>
                  </a:cxn>
                  <a:cxn ang="0">
                    <a:pos x="13" y="16"/>
                  </a:cxn>
                  <a:cxn ang="0">
                    <a:pos x="16" y="16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16" y="21"/>
                  </a:cxn>
                  <a:cxn ang="0">
                    <a:pos x="16" y="21"/>
                  </a:cxn>
                </a:cxnLst>
                <a:rect l="0" t="0" r="r" b="b"/>
                <a:pathLst>
                  <a:path w="21" h="24">
                    <a:moveTo>
                      <a:pt x="16" y="21"/>
                    </a:moveTo>
                    <a:lnTo>
                      <a:pt x="13" y="21"/>
                    </a:lnTo>
                    <a:lnTo>
                      <a:pt x="10" y="21"/>
                    </a:lnTo>
                    <a:lnTo>
                      <a:pt x="5" y="24"/>
                    </a:lnTo>
                    <a:lnTo>
                      <a:pt x="2" y="24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6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1" y="5"/>
                    </a:lnTo>
                    <a:lnTo>
                      <a:pt x="21" y="8"/>
                    </a:lnTo>
                    <a:lnTo>
                      <a:pt x="18" y="8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3" y="13"/>
                    </a:lnTo>
                    <a:lnTo>
                      <a:pt x="10" y="13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6" y="21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1263"/>
              <p:cNvSpPr>
                <a:spLocks noEditPoints="1"/>
              </p:cNvSpPr>
              <p:nvPr/>
            </p:nvSpPr>
            <p:spPr bwMode="auto">
              <a:xfrm>
                <a:off x="4223106" y="4469656"/>
                <a:ext cx="122725" cy="240817"/>
              </a:xfrm>
              <a:custGeom>
                <a:avLst/>
                <a:gdLst/>
                <a:ahLst/>
                <a:cxnLst>
                  <a:cxn ang="0">
                    <a:pos x="29" y="104"/>
                  </a:cxn>
                  <a:cxn ang="0">
                    <a:pos x="32" y="102"/>
                  </a:cxn>
                  <a:cxn ang="0">
                    <a:pos x="35" y="99"/>
                  </a:cxn>
                  <a:cxn ang="0">
                    <a:pos x="37" y="96"/>
                  </a:cxn>
                  <a:cxn ang="0">
                    <a:pos x="35" y="88"/>
                  </a:cxn>
                  <a:cxn ang="0">
                    <a:pos x="35" y="86"/>
                  </a:cxn>
                  <a:cxn ang="0">
                    <a:pos x="40" y="86"/>
                  </a:cxn>
                  <a:cxn ang="0">
                    <a:pos x="43" y="80"/>
                  </a:cxn>
                  <a:cxn ang="0">
                    <a:pos x="53" y="69"/>
                  </a:cxn>
                  <a:cxn ang="0">
                    <a:pos x="51" y="64"/>
                  </a:cxn>
                  <a:cxn ang="0">
                    <a:pos x="51" y="61"/>
                  </a:cxn>
                  <a:cxn ang="0">
                    <a:pos x="45" y="59"/>
                  </a:cxn>
                  <a:cxn ang="0">
                    <a:pos x="43" y="56"/>
                  </a:cxn>
                  <a:cxn ang="0">
                    <a:pos x="43" y="56"/>
                  </a:cxn>
                  <a:cxn ang="0">
                    <a:pos x="40" y="56"/>
                  </a:cxn>
                  <a:cxn ang="0">
                    <a:pos x="37" y="56"/>
                  </a:cxn>
                  <a:cxn ang="0">
                    <a:pos x="32" y="48"/>
                  </a:cxn>
                  <a:cxn ang="0">
                    <a:pos x="40" y="40"/>
                  </a:cxn>
                  <a:cxn ang="0">
                    <a:pos x="45" y="34"/>
                  </a:cxn>
                  <a:cxn ang="0">
                    <a:pos x="45" y="32"/>
                  </a:cxn>
                  <a:cxn ang="0">
                    <a:pos x="43" y="29"/>
                  </a:cxn>
                  <a:cxn ang="0">
                    <a:pos x="40" y="24"/>
                  </a:cxn>
                  <a:cxn ang="0">
                    <a:pos x="37" y="16"/>
                  </a:cxn>
                  <a:cxn ang="0">
                    <a:pos x="40" y="10"/>
                  </a:cxn>
                  <a:cxn ang="0">
                    <a:pos x="43" y="5"/>
                  </a:cxn>
                  <a:cxn ang="0">
                    <a:pos x="37" y="8"/>
                  </a:cxn>
                  <a:cxn ang="0">
                    <a:pos x="35" y="8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27" y="2"/>
                  </a:cxn>
                  <a:cxn ang="0">
                    <a:pos x="21" y="0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13" y="13"/>
                  </a:cxn>
                  <a:cxn ang="0">
                    <a:pos x="11" y="24"/>
                  </a:cxn>
                  <a:cxn ang="0">
                    <a:pos x="13" y="29"/>
                  </a:cxn>
                  <a:cxn ang="0">
                    <a:pos x="11" y="32"/>
                  </a:cxn>
                  <a:cxn ang="0">
                    <a:pos x="13" y="34"/>
                  </a:cxn>
                  <a:cxn ang="0">
                    <a:pos x="11" y="43"/>
                  </a:cxn>
                  <a:cxn ang="0">
                    <a:pos x="8" y="45"/>
                  </a:cxn>
                  <a:cxn ang="0">
                    <a:pos x="2" y="48"/>
                  </a:cxn>
                  <a:cxn ang="0">
                    <a:pos x="2" y="56"/>
                  </a:cxn>
                  <a:cxn ang="0">
                    <a:pos x="2" y="61"/>
                  </a:cxn>
                  <a:cxn ang="0">
                    <a:pos x="5" y="64"/>
                  </a:cxn>
                  <a:cxn ang="0">
                    <a:pos x="11" y="69"/>
                  </a:cxn>
                  <a:cxn ang="0">
                    <a:pos x="16" y="72"/>
                  </a:cxn>
                  <a:cxn ang="0">
                    <a:pos x="21" y="77"/>
                  </a:cxn>
                  <a:cxn ang="0">
                    <a:pos x="29" y="104"/>
                  </a:cxn>
                  <a:cxn ang="0">
                    <a:pos x="40" y="53"/>
                  </a:cxn>
                  <a:cxn ang="0">
                    <a:pos x="45" y="53"/>
                  </a:cxn>
                  <a:cxn ang="0">
                    <a:pos x="40" y="53"/>
                  </a:cxn>
                </a:cxnLst>
                <a:rect l="0" t="0" r="r" b="b"/>
                <a:pathLst>
                  <a:path w="53" h="104">
                    <a:moveTo>
                      <a:pt x="29" y="104"/>
                    </a:moveTo>
                    <a:lnTo>
                      <a:pt x="29" y="104"/>
                    </a:lnTo>
                    <a:lnTo>
                      <a:pt x="32" y="104"/>
                    </a:lnTo>
                    <a:lnTo>
                      <a:pt x="32" y="102"/>
                    </a:lnTo>
                    <a:lnTo>
                      <a:pt x="35" y="99"/>
                    </a:lnTo>
                    <a:lnTo>
                      <a:pt x="35" y="99"/>
                    </a:lnTo>
                    <a:lnTo>
                      <a:pt x="35" y="96"/>
                    </a:lnTo>
                    <a:lnTo>
                      <a:pt x="37" y="96"/>
                    </a:lnTo>
                    <a:lnTo>
                      <a:pt x="35" y="94"/>
                    </a:lnTo>
                    <a:lnTo>
                      <a:pt x="35" y="88"/>
                    </a:lnTo>
                    <a:lnTo>
                      <a:pt x="35" y="88"/>
                    </a:lnTo>
                    <a:lnTo>
                      <a:pt x="35" y="86"/>
                    </a:lnTo>
                    <a:lnTo>
                      <a:pt x="37" y="86"/>
                    </a:lnTo>
                    <a:lnTo>
                      <a:pt x="40" y="86"/>
                    </a:lnTo>
                    <a:lnTo>
                      <a:pt x="43" y="83"/>
                    </a:lnTo>
                    <a:lnTo>
                      <a:pt x="43" y="80"/>
                    </a:lnTo>
                    <a:lnTo>
                      <a:pt x="51" y="75"/>
                    </a:lnTo>
                    <a:lnTo>
                      <a:pt x="53" y="69"/>
                    </a:lnTo>
                    <a:lnTo>
                      <a:pt x="53" y="69"/>
                    </a:lnTo>
                    <a:lnTo>
                      <a:pt x="51" y="64"/>
                    </a:lnTo>
                    <a:lnTo>
                      <a:pt x="51" y="64"/>
                    </a:lnTo>
                    <a:lnTo>
                      <a:pt x="51" y="61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3" y="59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37" y="56"/>
                    </a:lnTo>
                    <a:lnTo>
                      <a:pt x="35" y="53"/>
                    </a:lnTo>
                    <a:lnTo>
                      <a:pt x="32" y="48"/>
                    </a:lnTo>
                    <a:lnTo>
                      <a:pt x="32" y="45"/>
                    </a:lnTo>
                    <a:lnTo>
                      <a:pt x="40" y="40"/>
                    </a:lnTo>
                    <a:lnTo>
                      <a:pt x="43" y="37"/>
                    </a:lnTo>
                    <a:lnTo>
                      <a:pt x="45" y="34"/>
                    </a:lnTo>
                    <a:lnTo>
                      <a:pt x="43" y="34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3" y="29"/>
                    </a:lnTo>
                    <a:lnTo>
                      <a:pt x="43" y="24"/>
                    </a:lnTo>
                    <a:lnTo>
                      <a:pt x="40" y="24"/>
                    </a:lnTo>
                    <a:lnTo>
                      <a:pt x="37" y="18"/>
                    </a:lnTo>
                    <a:lnTo>
                      <a:pt x="37" y="16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43" y="8"/>
                    </a:lnTo>
                    <a:lnTo>
                      <a:pt x="43" y="5"/>
                    </a:lnTo>
                    <a:lnTo>
                      <a:pt x="43" y="2"/>
                    </a:lnTo>
                    <a:lnTo>
                      <a:pt x="37" y="8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6" y="2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11" y="24"/>
                    </a:lnTo>
                    <a:lnTo>
                      <a:pt x="11" y="26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1" y="32"/>
                    </a:lnTo>
                    <a:lnTo>
                      <a:pt x="11" y="34"/>
                    </a:lnTo>
                    <a:lnTo>
                      <a:pt x="13" y="34"/>
                    </a:lnTo>
                    <a:lnTo>
                      <a:pt x="11" y="37"/>
                    </a:lnTo>
                    <a:lnTo>
                      <a:pt x="11" y="43"/>
                    </a:lnTo>
                    <a:lnTo>
                      <a:pt x="8" y="43"/>
                    </a:lnTo>
                    <a:lnTo>
                      <a:pt x="8" y="45"/>
                    </a:lnTo>
                    <a:lnTo>
                      <a:pt x="5" y="45"/>
                    </a:lnTo>
                    <a:lnTo>
                      <a:pt x="2" y="48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2" y="59"/>
                    </a:lnTo>
                    <a:lnTo>
                      <a:pt x="2" y="61"/>
                    </a:lnTo>
                    <a:lnTo>
                      <a:pt x="5" y="64"/>
                    </a:lnTo>
                    <a:lnTo>
                      <a:pt x="5" y="64"/>
                    </a:lnTo>
                    <a:lnTo>
                      <a:pt x="11" y="67"/>
                    </a:lnTo>
                    <a:lnTo>
                      <a:pt x="11" y="69"/>
                    </a:lnTo>
                    <a:lnTo>
                      <a:pt x="13" y="72"/>
                    </a:lnTo>
                    <a:lnTo>
                      <a:pt x="16" y="72"/>
                    </a:lnTo>
                    <a:lnTo>
                      <a:pt x="16" y="75"/>
                    </a:lnTo>
                    <a:lnTo>
                      <a:pt x="21" y="77"/>
                    </a:lnTo>
                    <a:lnTo>
                      <a:pt x="29" y="104"/>
                    </a:lnTo>
                    <a:lnTo>
                      <a:pt x="29" y="104"/>
                    </a:lnTo>
                    <a:close/>
                    <a:moveTo>
                      <a:pt x="40" y="53"/>
                    </a:moveTo>
                    <a:lnTo>
                      <a:pt x="40" y="53"/>
                    </a:lnTo>
                    <a:lnTo>
                      <a:pt x="43" y="53"/>
                    </a:lnTo>
                    <a:lnTo>
                      <a:pt x="45" y="53"/>
                    </a:lnTo>
                    <a:lnTo>
                      <a:pt x="43" y="56"/>
                    </a:lnTo>
                    <a:lnTo>
                      <a:pt x="40" y="53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1357"/>
              <p:cNvSpPr>
                <a:spLocks/>
              </p:cNvSpPr>
              <p:nvPr/>
            </p:nvSpPr>
            <p:spPr bwMode="auto">
              <a:xfrm>
                <a:off x="5211845" y="4273960"/>
                <a:ext cx="166719" cy="694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7" y="1"/>
                  </a:cxn>
                  <a:cxn ang="0">
                    <a:pos x="8" y="1"/>
                  </a:cxn>
                  <a:cxn ang="0">
                    <a:pos x="9" y="1"/>
                  </a:cxn>
                  <a:cxn ang="0">
                    <a:pos x="11" y="1"/>
                  </a:cxn>
                  <a:cxn ang="0">
                    <a:pos x="12" y="1"/>
                  </a:cxn>
                  <a:cxn ang="0">
                    <a:pos x="13" y="1"/>
                  </a:cxn>
                  <a:cxn ang="0">
                    <a:pos x="15" y="1"/>
                  </a:cxn>
                  <a:cxn ang="0">
                    <a:pos x="17" y="3"/>
                  </a:cxn>
                  <a:cxn ang="0">
                    <a:pos x="18" y="3"/>
                  </a:cxn>
                  <a:cxn ang="0">
                    <a:pos x="18" y="5"/>
                  </a:cxn>
                  <a:cxn ang="0">
                    <a:pos x="23" y="5"/>
                  </a:cxn>
                  <a:cxn ang="0">
                    <a:pos x="25" y="5"/>
                  </a:cxn>
                  <a:cxn ang="0">
                    <a:pos x="26" y="6"/>
                  </a:cxn>
                  <a:cxn ang="0">
                    <a:pos x="25" y="7"/>
                  </a:cxn>
                  <a:cxn ang="0">
                    <a:pos x="26" y="8"/>
                  </a:cxn>
                  <a:cxn ang="0">
                    <a:pos x="27" y="8"/>
                  </a:cxn>
                  <a:cxn ang="0">
                    <a:pos x="27" y="9"/>
                  </a:cxn>
                  <a:cxn ang="0">
                    <a:pos x="27" y="11"/>
                  </a:cxn>
                  <a:cxn ang="0">
                    <a:pos x="25" y="10"/>
                  </a:cxn>
                  <a:cxn ang="0">
                    <a:pos x="23" y="10"/>
                  </a:cxn>
                  <a:cxn ang="0">
                    <a:pos x="20" y="8"/>
                  </a:cxn>
                  <a:cxn ang="0">
                    <a:pos x="19" y="9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1" y="11"/>
                  </a:cxn>
                  <a:cxn ang="0">
                    <a:pos x="10" y="11"/>
                  </a:cxn>
                  <a:cxn ang="0">
                    <a:pos x="8" y="9"/>
                  </a:cxn>
                  <a:cxn ang="0">
                    <a:pos x="7" y="9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3" y="0"/>
                      <a:pt x="13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1167"/>
              <p:cNvSpPr>
                <a:spLocks/>
              </p:cNvSpPr>
              <p:nvPr/>
            </p:nvSpPr>
            <p:spPr bwMode="auto">
              <a:xfrm>
                <a:off x="5334570" y="3659214"/>
                <a:ext cx="1194821" cy="629829"/>
              </a:xfrm>
              <a:custGeom>
                <a:avLst/>
                <a:gdLst/>
                <a:ahLst/>
                <a:cxnLst>
                  <a:cxn ang="0">
                    <a:pos x="11" y="159"/>
                  </a:cxn>
                  <a:cxn ang="0">
                    <a:pos x="0" y="127"/>
                  </a:cxn>
                  <a:cxn ang="0">
                    <a:pos x="25" y="121"/>
                  </a:cxn>
                  <a:cxn ang="0">
                    <a:pos x="35" y="97"/>
                  </a:cxn>
                  <a:cxn ang="0">
                    <a:pos x="49" y="92"/>
                  </a:cxn>
                  <a:cxn ang="0">
                    <a:pos x="60" y="89"/>
                  </a:cxn>
                  <a:cxn ang="0">
                    <a:pos x="81" y="97"/>
                  </a:cxn>
                  <a:cxn ang="0">
                    <a:pos x="97" y="102"/>
                  </a:cxn>
                  <a:cxn ang="0">
                    <a:pos x="116" y="97"/>
                  </a:cxn>
                  <a:cxn ang="0">
                    <a:pos x="135" y="97"/>
                  </a:cxn>
                  <a:cxn ang="0">
                    <a:pos x="148" y="105"/>
                  </a:cxn>
                  <a:cxn ang="0">
                    <a:pos x="172" y="105"/>
                  </a:cxn>
                  <a:cxn ang="0">
                    <a:pos x="164" y="84"/>
                  </a:cxn>
                  <a:cxn ang="0">
                    <a:pos x="164" y="67"/>
                  </a:cxn>
                  <a:cxn ang="0">
                    <a:pos x="175" y="51"/>
                  </a:cxn>
                  <a:cxn ang="0">
                    <a:pos x="164" y="46"/>
                  </a:cxn>
                  <a:cxn ang="0">
                    <a:pos x="172" y="41"/>
                  </a:cxn>
                  <a:cxn ang="0">
                    <a:pos x="188" y="35"/>
                  </a:cxn>
                  <a:cxn ang="0">
                    <a:pos x="213" y="27"/>
                  </a:cxn>
                  <a:cxn ang="0">
                    <a:pos x="226" y="19"/>
                  </a:cxn>
                  <a:cxn ang="0">
                    <a:pos x="247" y="8"/>
                  </a:cxn>
                  <a:cxn ang="0">
                    <a:pos x="266" y="3"/>
                  </a:cxn>
                  <a:cxn ang="0">
                    <a:pos x="285" y="14"/>
                  </a:cxn>
                  <a:cxn ang="0">
                    <a:pos x="290" y="24"/>
                  </a:cxn>
                  <a:cxn ang="0">
                    <a:pos x="301" y="22"/>
                  </a:cxn>
                  <a:cxn ang="0">
                    <a:pos x="315" y="27"/>
                  </a:cxn>
                  <a:cxn ang="0">
                    <a:pos x="325" y="33"/>
                  </a:cxn>
                  <a:cxn ang="0">
                    <a:pos x="344" y="24"/>
                  </a:cxn>
                  <a:cxn ang="0">
                    <a:pos x="358" y="19"/>
                  </a:cxn>
                  <a:cxn ang="0">
                    <a:pos x="419" y="76"/>
                  </a:cxn>
                  <a:cxn ang="0">
                    <a:pos x="435" y="81"/>
                  </a:cxn>
                  <a:cxn ang="0">
                    <a:pos x="457" y="76"/>
                  </a:cxn>
                  <a:cxn ang="0">
                    <a:pos x="478" y="92"/>
                  </a:cxn>
                  <a:cxn ang="0">
                    <a:pos x="489" y="102"/>
                  </a:cxn>
                  <a:cxn ang="0">
                    <a:pos x="505" y="102"/>
                  </a:cxn>
                  <a:cxn ang="0">
                    <a:pos x="508" y="119"/>
                  </a:cxn>
                  <a:cxn ang="0">
                    <a:pos x="500" y="148"/>
                  </a:cxn>
                  <a:cxn ang="0">
                    <a:pos x="476" y="148"/>
                  </a:cxn>
                  <a:cxn ang="0">
                    <a:pos x="468" y="180"/>
                  </a:cxn>
                  <a:cxn ang="0">
                    <a:pos x="457" y="186"/>
                  </a:cxn>
                  <a:cxn ang="0">
                    <a:pos x="444" y="196"/>
                  </a:cxn>
                  <a:cxn ang="0">
                    <a:pos x="452" y="215"/>
                  </a:cxn>
                  <a:cxn ang="0">
                    <a:pos x="452" y="237"/>
                  </a:cxn>
                  <a:cxn ang="0">
                    <a:pos x="403" y="229"/>
                  </a:cxn>
                  <a:cxn ang="0">
                    <a:pos x="371" y="229"/>
                  </a:cxn>
                  <a:cxn ang="0">
                    <a:pos x="341" y="239"/>
                  </a:cxn>
                  <a:cxn ang="0">
                    <a:pos x="323" y="247"/>
                  </a:cxn>
                  <a:cxn ang="0">
                    <a:pos x="290" y="266"/>
                  </a:cxn>
                  <a:cxn ang="0">
                    <a:pos x="229" y="223"/>
                  </a:cxn>
                  <a:cxn ang="0">
                    <a:pos x="127" y="261"/>
                  </a:cxn>
                  <a:cxn ang="0">
                    <a:pos x="94" y="250"/>
                  </a:cxn>
                  <a:cxn ang="0">
                    <a:pos x="81" y="242"/>
                  </a:cxn>
                  <a:cxn ang="0">
                    <a:pos x="68" y="229"/>
                  </a:cxn>
                  <a:cxn ang="0">
                    <a:pos x="60" y="218"/>
                  </a:cxn>
                  <a:cxn ang="0">
                    <a:pos x="76" y="218"/>
                  </a:cxn>
                  <a:cxn ang="0">
                    <a:pos x="68" y="204"/>
                  </a:cxn>
                  <a:cxn ang="0">
                    <a:pos x="86" y="202"/>
                  </a:cxn>
                  <a:cxn ang="0">
                    <a:pos x="89" y="194"/>
                  </a:cxn>
                  <a:cxn ang="0">
                    <a:pos x="89" y="178"/>
                  </a:cxn>
                  <a:cxn ang="0">
                    <a:pos x="76" y="175"/>
                  </a:cxn>
                  <a:cxn ang="0">
                    <a:pos x="68" y="172"/>
                  </a:cxn>
                  <a:cxn ang="0">
                    <a:pos x="54" y="175"/>
                  </a:cxn>
                  <a:cxn ang="0">
                    <a:pos x="43" y="183"/>
                  </a:cxn>
                </a:cxnLst>
                <a:rect l="0" t="0" r="r" b="b"/>
                <a:pathLst>
                  <a:path w="516" h="272">
                    <a:moveTo>
                      <a:pt x="38" y="183"/>
                    </a:moveTo>
                    <a:lnTo>
                      <a:pt x="35" y="180"/>
                    </a:lnTo>
                    <a:lnTo>
                      <a:pt x="33" y="183"/>
                    </a:lnTo>
                    <a:lnTo>
                      <a:pt x="27" y="178"/>
                    </a:lnTo>
                    <a:lnTo>
                      <a:pt x="27" y="175"/>
                    </a:lnTo>
                    <a:lnTo>
                      <a:pt x="33" y="175"/>
                    </a:lnTo>
                    <a:lnTo>
                      <a:pt x="27" y="167"/>
                    </a:lnTo>
                    <a:lnTo>
                      <a:pt x="22" y="162"/>
                    </a:lnTo>
                    <a:lnTo>
                      <a:pt x="11" y="159"/>
                    </a:lnTo>
                    <a:lnTo>
                      <a:pt x="11" y="162"/>
                    </a:lnTo>
                    <a:lnTo>
                      <a:pt x="6" y="156"/>
                    </a:lnTo>
                    <a:lnTo>
                      <a:pt x="8" y="156"/>
                    </a:lnTo>
                    <a:lnTo>
                      <a:pt x="6" y="151"/>
                    </a:lnTo>
                    <a:lnTo>
                      <a:pt x="0" y="148"/>
                    </a:lnTo>
                    <a:lnTo>
                      <a:pt x="0" y="145"/>
                    </a:lnTo>
                    <a:lnTo>
                      <a:pt x="3" y="135"/>
                    </a:lnTo>
                    <a:lnTo>
                      <a:pt x="0" y="135"/>
                    </a:lnTo>
                    <a:lnTo>
                      <a:pt x="0" y="127"/>
                    </a:lnTo>
                    <a:lnTo>
                      <a:pt x="3" y="127"/>
                    </a:lnTo>
                    <a:lnTo>
                      <a:pt x="6" y="121"/>
                    </a:lnTo>
                    <a:lnTo>
                      <a:pt x="6" y="119"/>
                    </a:lnTo>
                    <a:lnTo>
                      <a:pt x="8" y="116"/>
                    </a:lnTo>
                    <a:lnTo>
                      <a:pt x="17" y="121"/>
                    </a:lnTo>
                    <a:lnTo>
                      <a:pt x="17" y="124"/>
                    </a:lnTo>
                    <a:lnTo>
                      <a:pt x="22" y="127"/>
                    </a:lnTo>
                    <a:lnTo>
                      <a:pt x="25" y="127"/>
                    </a:lnTo>
                    <a:lnTo>
                      <a:pt x="25" y="121"/>
                    </a:lnTo>
                    <a:lnTo>
                      <a:pt x="27" y="121"/>
                    </a:lnTo>
                    <a:lnTo>
                      <a:pt x="22" y="110"/>
                    </a:lnTo>
                    <a:lnTo>
                      <a:pt x="27" y="110"/>
                    </a:lnTo>
                    <a:lnTo>
                      <a:pt x="33" y="110"/>
                    </a:lnTo>
                    <a:lnTo>
                      <a:pt x="33" y="108"/>
                    </a:lnTo>
                    <a:lnTo>
                      <a:pt x="30" y="105"/>
                    </a:lnTo>
                    <a:lnTo>
                      <a:pt x="30" y="100"/>
                    </a:lnTo>
                    <a:lnTo>
                      <a:pt x="35" y="100"/>
                    </a:lnTo>
                    <a:lnTo>
                      <a:pt x="35" y="97"/>
                    </a:lnTo>
                    <a:lnTo>
                      <a:pt x="38" y="94"/>
                    </a:lnTo>
                    <a:lnTo>
                      <a:pt x="41" y="94"/>
                    </a:lnTo>
                    <a:lnTo>
                      <a:pt x="43" y="94"/>
                    </a:lnTo>
                    <a:lnTo>
                      <a:pt x="43" y="92"/>
                    </a:lnTo>
                    <a:lnTo>
                      <a:pt x="43" y="89"/>
                    </a:lnTo>
                    <a:lnTo>
                      <a:pt x="43" y="86"/>
                    </a:lnTo>
                    <a:lnTo>
                      <a:pt x="46" y="89"/>
                    </a:lnTo>
                    <a:lnTo>
                      <a:pt x="49" y="92"/>
                    </a:lnTo>
                    <a:lnTo>
                      <a:pt x="49" y="92"/>
                    </a:lnTo>
                    <a:lnTo>
                      <a:pt x="49" y="94"/>
                    </a:lnTo>
                    <a:lnTo>
                      <a:pt x="49" y="97"/>
                    </a:lnTo>
                    <a:lnTo>
                      <a:pt x="51" y="94"/>
                    </a:lnTo>
                    <a:lnTo>
                      <a:pt x="51" y="92"/>
                    </a:lnTo>
                    <a:lnTo>
                      <a:pt x="54" y="92"/>
                    </a:lnTo>
                    <a:lnTo>
                      <a:pt x="54" y="94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60" y="89"/>
                    </a:lnTo>
                    <a:lnTo>
                      <a:pt x="62" y="89"/>
                    </a:lnTo>
                    <a:lnTo>
                      <a:pt x="65" y="89"/>
                    </a:lnTo>
                    <a:lnTo>
                      <a:pt x="65" y="92"/>
                    </a:lnTo>
                    <a:lnTo>
                      <a:pt x="68" y="94"/>
                    </a:lnTo>
                    <a:lnTo>
                      <a:pt x="73" y="92"/>
                    </a:lnTo>
                    <a:lnTo>
                      <a:pt x="76" y="92"/>
                    </a:lnTo>
                    <a:lnTo>
                      <a:pt x="78" y="94"/>
                    </a:lnTo>
                    <a:lnTo>
                      <a:pt x="78" y="94"/>
                    </a:lnTo>
                    <a:lnTo>
                      <a:pt x="81" y="97"/>
                    </a:lnTo>
                    <a:lnTo>
                      <a:pt x="84" y="97"/>
                    </a:lnTo>
                    <a:lnTo>
                      <a:pt x="86" y="100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4" y="105"/>
                    </a:lnTo>
                    <a:lnTo>
                      <a:pt x="94" y="108"/>
                    </a:lnTo>
                    <a:lnTo>
                      <a:pt x="94" y="110"/>
                    </a:lnTo>
                    <a:lnTo>
                      <a:pt x="97" y="108"/>
                    </a:lnTo>
                    <a:lnTo>
                      <a:pt x="97" y="102"/>
                    </a:lnTo>
                    <a:lnTo>
                      <a:pt x="100" y="102"/>
                    </a:lnTo>
                    <a:lnTo>
                      <a:pt x="102" y="105"/>
                    </a:lnTo>
                    <a:lnTo>
                      <a:pt x="108" y="105"/>
                    </a:lnTo>
                    <a:lnTo>
                      <a:pt x="108" y="108"/>
                    </a:lnTo>
                    <a:lnTo>
                      <a:pt x="111" y="108"/>
                    </a:lnTo>
                    <a:lnTo>
                      <a:pt x="113" y="105"/>
                    </a:lnTo>
                    <a:lnTo>
                      <a:pt x="113" y="100"/>
                    </a:lnTo>
                    <a:lnTo>
                      <a:pt x="116" y="100"/>
                    </a:lnTo>
                    <a:lnTo>
                      <a:pt x="116" y="97"/>
                    </a:lnTo>
                    <a:lnTo>
                      <a:pt x="119" y="97"/>
                    </a:lnTo>
                    <a:lnTo>
                      <a:pt x="121" y="100"/>
                    </a:lnTo>
                    <a:lnTo>
                      <a:pt x="121" y="97"/>
                    </a:lnTo>
                    <a:lnTo>
                      <a:pt x="124" y="97"/>
                    </a:lnTo>
                    <a:lnTo>
                      <a:pt x="129" y="100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2" y="97"/>
                    </a:lnTo>
                    <a:lnTo>
                      <a:pt x="135" y="97"/>
                    </a:lnTo>
                    <a:lnTo>
                      <a:pt x="137" y="97"/>
                    </a:lnTo>
                    <a:lnTo>
                      <a:pt x="140" y="97"/>
                    </a:lnTo>
                    <a:lnTo>
                      <a:pt x="143" y="97"/>
                    </a:lnTo>
                    <a:lnTo>
                      <a:pt x="145" y="100"/>
                    </a:lnTo>
                    <a:lnTo>
                      <a:pt x="143" y="100"/>
                    </a:lnTo>
                    <a:lnTo>
                      <a:pt x="143" y="102"/>
                    </a:lnTo>
                    <a:lnTo>
                      <a:pt x="145" y="105"/>
                    </a:lnTo>
                    <a:lnTo>
                      <a:pt x="148" y="105"/>
                    </a:lnTo>
                    <a:lnTo>
                      <a:pt x="148" y="105"/>
                    </a:lnTo>
                    <a:lnTo>
                      <a:pt x="151" y="105"/>
                    </a:lnTo>
                    <a:lnTo>
                      <a:pt x="154" y="105"/>
                    </a:lnTo>
                    <a:lnTo>
                      <a:pt x="159" y="108"/>
                    </a:lnTo>
                    <a:lnTo>
                      <a:pt x="162" y="108"/>
                    </a:lnTo>
                    <a:lnTo>
                      <a:pt x="164" y="105"/>
                    </a:lnTo>
                    <a:lnTo>
                      <a:pt x="164" y="102"/>
                    </a:lnTo>
                    <a:lnTo>
                      <a:pt x="164" y="100"/>
                    </a:lnTo>
                    <a:lnTo>
                      <a:pt x="170" y="102"/>
                    </a:lnTo>
                    <a:lnTo>
                      <a:pt x="172" y="105"/>
                    </a:lnTo>
                    <a:lnTo>
                      <a:pt x="178" y="102"/>
                    </a:lnTo>
                    <a:lnTo>
                      <a:pt x="178" y="100"/>
                    </a:lnTo>
                    <a:lnTo>
                      <a:pt x="178" y="89"/>
                    </a:lnTo>
                    <a:lnTo>
                      <a:pt x="178" y="89"/>
                    </a:lnTo>
                    <a:lnTo>
                      <a:pt x="172" y="89"/>
                    </a:lnTo>
                    <a:lnTo>
                      <a:pt x="170" y="86"/>
                    </a:lnTo>
                    <a:lnTo>
                      <a:pt x="170" y="84"/>
                    </a:lnTo>
                    <a:lnTo>
                      <a:pt x="167" y="84"/>
                    </a:lnTo>
                    <a:lnTo>
                      <a:pt x="164" y="84"/>
                    </a:lnTo>
                    <a:lnTo>
                      <a:pt x="162" y="84"/>
                    </a:lnTo>
                    <a:lnTo>
                      <a:pt x="162" y="81"/>
                    </a:lnTo>
                    <a:lnTo>
                      <a:pt x="162" y="78"/>
                    </a:lnTo>
                    <a:lnTo>
                      <a:pt x="162" y="78"/>
                    </a:lnTo>
                    <a:lnTo>
                      <a:pt x="164" y="78"/>
                    </a:lnTo>
                    <a:lnTo>
                      <a:pt x="164" y="76"/>
                    </a:lnTo>
                    <a:lnTo>
                      <a:pt x="167" y="73"/>
                    </a:lnTo>
                    <a:lnTo>
                      <a:pt x="164" y="67"/>
                    </a:lnTo>
                    <a:lnTo>
                      <a:pt x="164" y="67"/>
                    </a:lnTo>
                    <a:lnTo>
                      <a:pt x="164" y="65"/>
                    </a:lnTo>
                    <a:lnTo>
                      <a:pt x="167" y="62"/>
                    </a:lnTo>
                    <a:lnTo>
                      <a:pt x="170" y="59"/>
                    </a:lnTo>
                    <a:lnTo>
                      <a:pt x="175" y="57"/>
                    </a:lnTo>
                    <a:lnTo>
                      <a:pt x="178" y="59"/>
                    </a:lnTo>
                    <a:lnTo>
                      <a:pt x="178" y="57"/>
                    </a:lnTo>
                    <a:lnTo>
                      <a:pt x="178" y="54"/>
                    </a:lnTo>
                    <a:lnTo>
                      <a:pt x="175" y="54"/>
                    </a:lnTo>
                    <a:lnTo>
                      <a:pt x="175" y="51"/>
                    </a:lnTo>
                    <a:lnTo>
                      <a:pt x="172" y="51"/>
                    </a:lnTo>
                    <a:lnTo>
                      <a:pt x="170" y="54"/>
                    </a:lnTo>
                    <a:lnTo>
                      <a:pt x="167" y="51"/>
                    </a:lnTo>
                    <a:lnTo>
                      <a:pt x="164" y="51"/>
                    </a:lnTo>
                    <a:lnTo>
                      <a:pt x="164" y="51"/>
                    </a:lnTo>
                    <a:lnTo>
                      <a:pt x="164" y="49"/>
                    </a:lnTo>
                    <a:lnTo>
                      <a:pt x="170" y="49"/>
                    </a:lnTo>
                    <a:lnTo>
                      <a:pt x="167" y="46"/>
                    </a:lnTo>
                    <a:lnTo>
                      <a:pt x="164" y="46"/>
                    </a:lnTo>
                    <a:lnTo>
                      <a:pt x="162" y="46"/>
                    </a:lnTo>
                    <a:lnTo>
                      <a:pt x="162" y="43"/>
                    </a:lnTo>
                    <a:lnTo>
                      <a:pt x="162" y="41"/>
                    </a:lnTo>
                    <a:lnTo>
                      <a:pt x="162" y="41"/>
                    </a:lnTo>
                    <a:lnTo>
                      <a:pt x="164" y="41"/>
                    </a:lnTo>
                    <a:lnTo>
                      <a:pt x="167" y="38"/>
                    </a:lnTo>
                    <a:lnTo>
                      <a:pt x="170" y="38"/>
                    </a:lnTo>
                    <a:lnTo>
                      <a:pt x="170" y="41"/>
                    </a:lnTo>
                    <a:lnTo>
                      <a:pt x="172" y="41"/>
                    </a:lnTo>
                    <a:lnTo>
                      <a:pt x="175" y="41"/>
                    </a:lnTo>
                    <a:lnTo>
                      <a:pt x="175" y="41"/>
                    </a:lnTo>
                    <a:lnTo>
                      <a:pt x="175" y="38"/>
                    </a:lnTo>
                    <a:lnTo>
                      <a:pt x="178" y="38"/>
                    </a:lnTo>
                    <a:lnTo>
                      <a:pt x="180" y="38"/>
                    </a:lnTo>
                    <a:lnTo>
                      <a:pt x="183" y="41"/>
                    </a:lnTo>
                    <a:lnTo>
                      <a:pt x="183" y="38"/>
                    </a:lnTo>
                    <a:lnTo>
                      <a:pt x="183" y="35"/>
                    </a:lnTo>
                    <a:lnTo>
                      <a:pt x="188" y="35"/>
                    </a:lnTo>
                    <a:lnTo>
                      <a:pt x="191" y="35"/>
                    </a:lnTo>
                    <a:lnTo>
                      <a:pt x="196" y="33"/>
                    </a:lnTo>
                    <a:lnTo>
                      <a:pt x="199" y="33"/>
                    </a:lnTo>
                    <a:lnTo>
                      <a:pt x="199" y="30"/>
                    </a:lnTo>
                    <a:lnTo>
                      <a:pt x="205" y="30"/>
                    </a:lnTo>
                    <a:lnTo>
                      <a:pt x="207" y="27"/>
                    </a:lnTo>
                    <a:lnTo>
                      <a:pt x="210" y="27"/>
                    </a:lnTo>
                    <a:lnTo>
                      <a:pt x="210" y="27"/>
                    </a:lnTo>
                    <a:lnTo>
                      <a:pt x="213" y="27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5" y="22"/>
                    </a:lnTo>
                    <a:lnTo>
                      <a:pt x="218" y="22"/>
                    </a:lnTo>
                    <a:lnTo>
                      <a:pt x="218" y="22"/>
                    </a:lnTo>
                    <a:lnTo>
                      <a:pt x="221" y="19"/>
                    </a:lnTo>
                    <a:lnTo>
                      <a:pt x="221" y="22"/>
                    </a:lnTo>
                    <a:lnTo>
                      <a:pt x="223" y="22"/>
                    </a:lnTo>
                    <a:lnTo>
                      <a:pt x="226" y="19"/>
                    </a:lnTo>
                    <a:lnTo>
                      <a:pt x="229" y="19"/>
                    </a:lnTo>
                    <a:lnTo>
                      <a:pt x="234" y="14"/>
                    </a:lnTo>
                    <a:lnTo>
                      <a:pt x="237" y="14"/>
                    </a:lnTo>
                    <a:lnTo>
                      <a:pt x="237" y="14"/>
                    </a:lnTo>
                    <a:lnTo>
                      <a:pt x="239" y="14"/>
                    </a:lnTo>
                    <a:lnTo>
                      <a:pt x="242" y="11"/>
                    </a:lnTo>
                    <a:lnTo>
                      <a:pt x="245" y="11"/>
                    </a:lnTo>
                    <a:lnTo>
                      <a:pt x="247" y="11"/>
                    </a:lnTo>
                    <a:lnTo>
                      <a:pt x="247" y="8"/>
                    </a:lnTo>
                    <a:lnTo>
                      <a:pt x="247" y="6"/>
                    </a:lnTo>
                    <a:lnTo>
                      <a:pt x="247" y="6"/>
                    </a:lnTo>
                    <a:lnTo>
                      <a:pt x="253" y="6"/>
                    </a:lnTo>
                    <a:lnTo>
                      <a:pt x="253" y="3"/>
                    </a:lnTo>
                    <a:lnTo>
                      <a:pt x="256" y="0"/>
                    </a:lnTo>
                    <a:lnTo>
                      <a:pt x="256" y="3"/>
                    </a:lnTo>
                    <a:lnTo>
                      <a:pt x="258" y="0"/>
                    </a:lnTo>
                    <a:lnTo>
                      <a:pt x="261" y="3"/>
                    </a:lnTo>
                    <a:lnTo>
                      <a:pt x="266" y="3"/>
                    </a:lnTo>
                    <a:lnTo>
                      <a:pt x="269" y="3"/>
                    </a:lnTo>
                    <a:lnTo>
                      <a:pt x="272" y="3"/>
                    </a:lnTo>
                    <a:lnTo>
                      <a:pt x="274" y="3"/>
                    </a:lnTo>
                    <a:lnTo>
                      <a:pt x="277" y="3"/>
                    </a:lnTo>
                    <a:lnTo>
                      <a:pt x="280" y="6"/>
                    </a:lnTo>
                    <a:lnTo>
                      <a:pt x="280" y="8"/>
                    </a:lnTo>
                    <a:lnTo>
                      <a:pt x="280" y="11"/>
                    </a:lnTo>
                    <a:lnTo>
                      <a:pt x="282" y="14"/>
                    </a:lnTo>
                    <a:lnTo>
                      <a:pt x="285" y="14"/>
                    </a:lnTo>
                    <a:lnTo>
                      <a:pt x="285" y="14"/>
                    </a:lnTo>
                    <a:lnTo>
                      <a:pt x="285" y="16"/>
                    </a:lnTo>
                    <a:lnTo>
                      <a:pt x="285" y="19"/>
                    </a:lnTo>
                    <a:lnTo>
                      <a:pt x="285" y="22"/>
                    </a:lnTo>
                    <a:lnTo>
                      <a:pt x="282" y="22"/>
                    </a:lnTo>
                    <a:lnTo>
                      <a:pt x="285" y="24"/>
                    </a:lnTo>
                    <a:lnTo>
                      <a:pt x="285" y="24"/>
                    </a:lnTo>
                    <a:lnTo>
                      <a:pt x="288" y="24"/>
                    </a:lnTo>
                    <a:lnTo>
                      <a:pt x="290" y="24"/>
                    </a:lnTo>
                    <a:lnTo>
                      <a:pt x="293" y="24"/>
                    </a:lnTo>
                    <a:lnTo>
                      <a:pt x="293" y="22"/>
                    </a:lnTo>
                    <a:lnTo>
                      <a:pt x="293" y="22"/>
                    </a:lnTo>
                    <a:lnTo>
                      <a:pt x="296" y="24"/>
                    </a:lnTo>
                    <a:lnTo>
                      <a:pt x="296" y="24"/>
                    </a:lnTo>
                    <a:lnTo>
                      <a:pt x="296" y="22"/>
                    </a:lnTo>
                    <a:lnTo>
                      <a:pt x="296" y="19"/>
                    </a:lnTo>
                    <a:lnTo>
                      <a:pt x="296" y="19"/>
                    </a:lnTo>
                    <a:lnTo>
                      <a:pt x="301" y="22"/>
                    </a:lnTo>
                    <a:lnTo>
                      <a:pt x="301" y="27"/>
                    </a:lnTo>
                    <a:lnTo>
                      <a:pt x="304" y="30"/>
                    </a:lnTo>
                    <a:lnTo>
                      <a:pt x="307" y="30"/>
                    </a:lnTo>
                    <a:lnTo>
                      <a:pt x="307" y="27"/>
                    </a:lnTo>
                    <a:lnTo>
                      <a:pt x="307" y="27"/>
                    </a:lnTo>
                    <a:lnTo>
                      <a:pt x="304" y="24"/>
                    </a:lnTo>
                    <a:lnTo>
                      <a:pt x="309" y="24"/>
                    </a:lnTo>
                    <a:lnTo>
                      <a:pt x="312" y="27"/>
                    </a:lnTo>
                    <a:lnTo>
                      <a:pt x="315" y="27"/>
                    </a:lnTo>
                    <a:lnTo>
                      <a:pt x="317" y="24"/>
                    </a:lnTo>
                    <a:lnTo>
                      <a:pt x="317" y="27"/>
                    </a:lnTo>
                    <a:lnTo>
                      <a:pt x="317" y="30"/>
                    </a:lnTo>
                    <a:lnTo>
                      <a:pt x="315" y="30"/>
                    </a:lnTo>
                    <a:lnTo>
                      <a:pt x="315" y="33"/>
                    </a:lnTo>
                    <a:lnTo>
                      <a:pt x="317" y="35"/>
                    </a:lnTo>
                    <a:lnTo>
                      <a:pt x="320" y="35"/>
                    </a:lnTo>
                    <a:lnTo>
                      <a:pt x="320" y="35"/>
                    </a:lnTo>
                    <a:lnTo>
                      <a:pt x="325" y="33"/>
                    </a:lnTo>
                    <a:lnTo>
                      <a:pt x="331" y="35"/>
                    </a:lnTo>
                    <a:lnTo>
                      <a:pt x="331" y="35"/>
                    </a:lnTo>
                    <a:lnTo>
                      <a:pt x="333" y="35"/>
                    </a:lnTo>
                    <a:lnTo>
                      <a:pt x="331" y="33"/>
                    </a:lnTo>
                    <a:lnTo>
                      <a:pt x="333" y="30"/>
                    </a:lnTo>
                    <a:lnTo>
                      <a:pt x="339" y="30"/>
                    </a:lnTo>
                    <a:lnTo>
                      <a:pt x="341" y="27"/>
                    </a:lnTo>
                    <a:lnTo>
                      <a:pt x="341" y="24"/>
                    </a:lnTo>
                    <a:lnTo>
                      <a:pt x="344" y="24"/>
                    </a:lnTo>
                    <a:lnTo>
                      <a:pt x="344" y="22"/>
                    </a:lnTo>
                    <a:lnTo>
                      <a:pt x="347" y="19"/>
                    </a:lnTo>
                    <a:lnTo>
                      <a:pt x="350" y="19"/>
                    </a:lnTo>
                    <a:lnTo>
                      <a:pt x="352" y="16"/>
                    </a:lnTo>
                    <a:lnTo>
                      <a:pt x="355" y="16"/>
                    </a:lnTo>
                    <a:lnTo>
                      <a:pt x="358" y="14"/>
                    </a:lnTo>
                    <a:lnTo>
                      <a:pt x="360" y="16"/>
                    </a:lnTo>
                    <a:lnTo>
                      <a:pt x="360" y="16"/>
                    </a:lnTo>
                    <a:lnTo>
                      <a:pt x="358" y="19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82" y="41"/>
                    </a:lnTo>
                    <a:lnTo>
                      <a:pt x="414" y="84"/>
                    </a:lnTo>
                    <a:lnTo>
                      <a:pt x="417" y="81"/>
                    </a:lnTo>
                    <a:lnTo>
                      <a:pt x="419" y="81"/>
                    </a:lnTo>
                    <a:lnTo>
                      <a:pt x="419" y="78"/>
                    </a:lnTo>
                    <a:lnTo>
                      <a:pt x="419" y="78"/>
                    </a:lnTo>
                    <a:lnTo>
                      <a:pt x="419" y="76"/>
                    </a:lnTo>
                    <a:lnTo>
                      <a:pt x="422" y="76"/>
                    </a:lnTo>
                    <a:lnTo>
                      <a:pt x="425" y="76"/>
                    </a:lnTo>
                    <a:lnTo>
                      <a:pt x="425" y="78"/>
                    </a:lnTo>
                    <a:lnTo>
                      <a:pt x="425" y="81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3" y="84"/>
                    </a:lnTo>
                    <a:lnTo>
                      <a:pt x="435" y="81"/>
                    </a:lnTo>
                    <a:lnTo>
                      <a:pt x="435" y="81"/>
                    </a:lnTo>
                    <a:lnTo>
                      <a:pt x="441" y="84"/>
                    </a:lnTo>
                    <a:lnTo>
                      <a:pt x="444" y="81"/>
                    </a:lnTo>
                    <a:lnTo>
                      <a:pt x="446" y="84"/>
                    </a:lnTo>
                    <a:lnTo>
                      <a:pt x="449" y="81"/>
                    </a:lnTo>
                    <a:lnTo>
                      <a:pt x="449" y="81"/>
                    </a:lnTo>
                    <a:lnTo>
                      <a:pt x="449" y="78"/>
                    </a:lnTo>
                    <a:lnTo>
                      <a:pt x="449" y="78"/>
                    </a:lnTo>
                    <a:lnTo>
                      <a:pt x="452" y="76"/>
                    </a:lnTo>
                    <a:lnTo>
                      <a:pt x="457" y="76"/>
                    </a:lnTo>
                    <a:lnTo>
                      <a:pt x="462" y="78"/>
                    </a:lnTo>
                    <a:lnTo>
                      <a:pt x="465" y="81"/>
                    </a:lnTo>
                    <a:lnTo>
                      <a:pt x="468" y="84"/>
                    </a:lnTo>
                    <a:lnTo>
                      <a:pt x="470" y="89"/>
                    </a:lnTo>
                    <a:lnTo>
                      <a:pt x="470" y="89"/>
                    </a:lnTo>
                    <a:lnTo>
                      <a:pt x="473" y="89"/>
                    </a:lnTo>
                    <a:lnTo>
                      <a:pt x="476" y="92"/>
                    </a:lnTo>
                    <a:lnTo>
                      <a:pt x="478" y="92"/>
                    </a:lnTo>
                    <a:lnTo>
                      <a:pt x="478" y="92"/>
                    </a:lnTo>
                    <a:lnTo>
                      <a:pt x="478" y="94"/>
                    </a:lnTo>
                    <a:lnTo>
                      <a:pt x="478" y="94"/>
                    </a:lnTo>
                    <a:lnTo>
                      <a:pt x="478" y="97"/>
                    </a:lnTo>
                    <a:lnTo>
                      <a:pt x="481" y="100"/>
                    </a:lnTo>
                    <a:lnTo>
                      <a:pt x="481" y="100"/>
                    </a:lnTo>
                    <a:lnTo>
                      <a:pt x="481" y="100"/>
                    </a:lnTo>
                    <a:lnTo>
                      <a:pt x="484" y="100"/>
                    </a:lnTo>
                    <a:lnTo>
                      <a:pt x="486" y="102"/>
                    </a:lnTo>
                    <a:lnTo>
                      <a:pt x="489" y="102"/>
                    </a:lnTo>
                    <a:lnTo>
                      <a:pt x="489" y="102"/>
                    </a:lnTo>
                    <a:lnTo>
                      <a:pt x="492" y="100"/>
                    </a:lnTo>
                    <a:lnTo>
                      <a:pt x="497" y="100"/>
                    </a:lnTo>
                    <a:lnTo>
                      <a:pt x="500" y="100"/>
                    </a:lnTo>
                    <a:lnTo>
                      <a:pt x="503" y="97"/>
                    </a:lnTo>
                    <a:lnTo>
                      <a:pt x="505" y="94"/>
                    </a:lnTo>
                    <a:lnTo>
                      <a:pt x="505" y="94"/>
                    </a:lnTo>
                    <a:lnTo>
                      <a:pt x="505" y="100"/>
                    </a:lnTo>
                    <a:lnTo>
                      <a:pt x="505" y="102"/>
                    </a:lnTo>
                    <a:lnTo>
                      <a:pt x="508" y="102"/>
                    </a:lnTo>
                    <a:lnTo>
                      <a:pt x="511" y="105"/>
                    </a:lnTo>
                    <a:lnTo>
                      <a:pt x="513" y="105"/>
                    </a:lnTo>
                    <a:lnTo>
                      <a:pt x="516" y="108"/>
                    </a:lnTo>
                    <a:lnTo>
                      <a:pt x="513" y="110"/>
                    </a:lnTo>
                    <a:lnTo>
                      <a:pt x="511" y="110"/>
                    </a:lnTo>
                    <a:lnTo>
                      <a:pt x="508" y="116"/>
                    </a:lnTo>
                    <a:lnTo>
                      <a:pt x="508" y="116"/>
                    </a:lnTo>
                    <a:lnTo>
                      <a:pt x="508" y="119"/>
                    </a:lnTo>
                    <a:lnTo>
                      <a:pt x="505" y="121"/>
                    </a:lnTo>
                    <a:lnTo>
                      <a:pt x="503" y="121"/>
                    </a:lnTo>
                    <a:lnTo>
                      <a:pt x="500" y="124"/>
                    </a:lnTo>
                    <a:lnTo>
                      <a:pt x="500" y="127"/>
                    </a:lnTo>
                    <a:lnTo>
                      <a:pt x="500" y="132"/>
                    </a:lnTo>
                    <a:lnTo>
                      <a:pt x="503" y="137"/>
                    </a:lnTo>
                    <a:lnTo>
                      <a:pt x="505" y="143"/>
                    </a:lnTo>
                    <a:lnTo>
                      <a:pt x="505" y="143"/>
                    </a:lnTo>
                    <a:lnTo>
                      <a:pt x="500" y="148"/>
                    </a:lnTo>
                    <a:lnTo>
                      <a:pt x="497" y="148"/>
                    </a:lnTo>
                    <a:lnTo>
                      <a:pt x="495" y="151"/>
                    </a:lnTo>
                    <a:lnTo>
                      <a:pt x="495" y="153"/>
                    </a:lnTo>
                    <a:lnTo>
                      <a:pt x="492" y="151"/>
                    </a:lnTo>
                    <a:lnTo>
                      <a:pt x="492" y="151"/>
                    </a:lnTo>
                    <a:lnTo>
                      <a:pt x="489" y="151"/>
                    </a:lnTo>
                    <a:lnTo>
                      <a:pt x="484" y="151"/>
                    </a:lnTo>
                    <a:lnTo>
                      <a:pt x="481" y="151"/>
                    </a:lnTo>
                    <a:lnTo>
                      <a:pt x="476" y="148"/>
                    </a:lnTo>
                    <a:lnTo>
                      <a:pt x="473" y="148"/>
                    </a:lnTo>
                    <a:lnTo>
                      <a:pt x="470" y="148"/>
                    </a:lnTo>
                    <a:lnTo>
                      <a:pt x="468" y="156"/>
                    </a:lnTo>
                    <a:lnTo>
                      <a:pt x="468" y="159"/>
                    </a:lnTo>
                    <a:lnTo>
                      <a:pt x="468" y="162"/>
                    </a:lnTo>
                    <a:lnTo>
                      <a:pt x="468" y="170"/>
                    </a:lnTo>
                    <a:lnTo>
                      <a:pt x="468" y="175"/>
                    </a:lnTo>
                    <a:lnTo>
                      <a:pt x="465" y="178"/>
                    </a:lnTo>
                    <a:lnTo>
                      <a:pt x="468" y="180"/>
                    </a:lnTo>
                    <a:lnTo>
                      <a:pt x="470" y="180"/>
                    </a:lnTo>
                    <a:lnTo>
                      <a:pt x="470" y="183"/>
                    </a:lnTo>
                    <a:lnTo>
                      <a:pt x="468" y="186"/>
                    </a:lnTo>
                    <a:lnTo>
                      <a:pt x="468" y="186"/>
                    </a:lnTo>
                    <a:lnTo>
                      <a:pt x="465" y="186"/>
                    </a:lnTo>
                    <a:lnTo>
                      <a:pt x="462" y="186"/>
                    </a:lnTo>
                    <a:lnTo>
                      <a:pt x="462" y="186"/>
                    </a:lnTo>
                    <a:lnTo>
                      <a:pt x="460" y="186"/>
                    </a:lnTo>
                    <a:lnTo>
                      <a:pt x="457" y="186"/>
                    </a:lnTo>
                    <a:lnTo>
                      <a:pt x="452" y="188"/>
                    </a:lnTo>
                    <a:lnTo>
                      <a:pt x="446" y="188"/>
                    </a:lnTo>
                    <a:lnTo>
                      <a:pt x="444" y="188"/>
                    </a:lnTo>
                    <a:lnTo>
                      <a:pt x="444" y="188"/>
                    </a:lnTo>
                    <a:lnTo>
                      <a:pt x="441" y="188"/>
                    </a:lnTo>
                    <a:lnTo>
                      <a:pt x="438" y="191"/>
                    </a:lnTo>
                    <a:lnTo>
                      <a:pt x="438" y="194"/>
                    </a:lnTo>
                    <a:lnTo>
                      <a:pt x="441" y="196"/>
                    </a:lnTo>
                    <a:lnTo>
                      <a:pt x="444" y="196"/>
                    </a:lnTo>
                    <a:lnTo>
                      <a:pt x="446" y="196"/>
                    </a:lnTo>
                    <a:lnTo>
                      <a:pt x="449" y="196"/>
                    </a:lnTo>
                    <a:lnTo>
                      <a:pt x="446" y="199"/>
                    </a:lnTo>
                    <a:lnTo>
                      <a:pt x="446" y="202"/>
                    </a:lnTo>
                    <a:lnTo>
                      <a:pt x="446" y="204"/>
                    </a:lnTo>
                    <a:lnTo>
                      <a:pt x="449" y="207"/>
                    </a:lnTo>
                    <a:lnTo>
                      <a:pt x="449" y="210"/>
                    </a:lnTo>
                    <a:lnTo>
                      <a:pt x="452" y="213"/>
                    </a:lnTo>
                    <a:lnTo>
                      <a:pt x="452" y="215"/>
                    </a:lnTo>
                    <a:lnTo>
                      <a:pt x="454" y="218"/>
                    </a:lnTo>
                    <a:lnTo>
                      <a:pt x="457" y="223"/>
                    </a:lnTo>
                    <a:lnTo>
                      <a:pt x="454" y="226"/>
                    </a:lnTo>
                    <a:lnTo>
                      <a:pt x="454" y="229"/>
                    </a:lnTo>
                    <a:lnTo>
                      <a:pt x="454" y="231"/>
                    </a:lnTo>
                    <a:lnTo>
                      <a:pt x="454" y="231"/>
                    </a:lnTo>
                    <a:lnTo>
                      <a:pt x="454" y="231"/>
                    </a:lnTo>
                    <a:lnTo>
                      <a:pt x="452" y="234"/>
                    </a:lnTo>
                    <a:lnTo>
                      <a:pt x="452" y="237"/>
                    </a:lnTo>
                    <a:lnTo>
                      <a:pt x="449" y="239"/>
                    </a:lnTo>
                    <a:lnTo>
                      <a:pt x="444" y="237"/>
                    </a:lnTo>
                    <a:lnTo>
                      <a:pt x="438" y="231"/>
                    </a:lnTo>
                    <a:lnTo>
                      <a:pt x="435" y="231"/>
                    </a:lnTo>
                    <a:lnTo>
                      <a:pt x="430" y="229"/>
                    </a:lnTo>
                    <a:lnTo>
                      <a:pt x="422" y="229"/>
                    </a:lnTo>
                    <a:lnTo>
                      <a:pt x="417" y="231"/>
                    </a:lnTo>
                    <a:lnTo>
                      <a:pt x="409" y="229"/>
                    </a:lnTo>
                    <a:lnTo>
                      <a:pt x="403" y="229"/>
                    </a:lnTo>
                    <a:lnTo>
                      <a:pt x="401" y="231"/>
                    </a:lnTo>
                    <a:lnTo>
                      <a:pt x="398" y="229"/>
                    </a:lnTo>
                    <a:lnTo>
                      <a:pt x="395" y="231"/>
                    </a:lnTo>
                    <a:lnTo>
                      <a:pt x="392" y="231"/>
                    </a:lnTo>
                    <a:lnTo>
                      <a:pt x="384" y="231"/>
                    </a:lnTo>
                    <a:lnTo>
                      <a:pt x="379" y="231"/>
                    </a:lnTo>
                    <a:lnTo>
                      <a:pt x="376" y="229"/>
                    </a:lnTo>
                    <a:lnTo>
                      <a:pt x="371" y="229"/>
                    </a:lnTo>
                    <a:lnTo>
                      <a:pt x="371" y="229"/>
                    </a:lnTo>
                    <a:lnTo>
                      <a:pt x="368" y="229"/>
                    </a:lnTo>
                    <a:lnTo>
                      <a:pt x="366" y="229"/>
                    </a:lnTo>
                    <a:lnTo>
                      <a:pt x="363" y="229"/>
                    </a:lnTo>
                    <a:lnTo>
                      <a:pt x="363" y="231"/>
                    </a:lnTo>
                    <a:lnTo>
                      <a:pt x="363" y="237"/>
                    </a:lnTo>
                    <a:lnTo>
                      <a:pt x="363" y="239"/>
                    </a:lnTo>
                    <a:lnTo>
                      <a:pt x="360" y="239"/>
                    </a:lnTo>
                    <a:lnTo>
                      <a:pt x="352" y="239"/>
                    </a:lnTo>
                    <a:lnTo>
                      <a:pt x="341" y="239"/>
                    </a:lnTo>
                    <a:lnTo>
                      <a:pt x="339" y="237"/>
                    </a:lnTo>
                    <a:lnTo>
                      <a:pt x="333" y="237"/>
                    </a:lnTo>
                    <a:lnTo>
                      <a:pt x="333" y="239"/>
                    </a:lnTo>
                    <a:lnTo>
                      <a:pt x="333" y="242"/>
                    </a:lnTo>
                    <a:lnTo>
                      <a:pt x="331" y="242"/>
                    </a:lnTo>
                    <a:lnTo>
                      <a:pt x="331" y="245"/>
                    </a:lnTo>
                    <a:lnTo>
                      <a:pt x="328" y="245"/>
                    </a:lnTo>
                    <a:lnTo>
                      <a:pt x="325" y="247"/>
                    </a:lnTo>
                    <a:lnTo>
                      <a:pt x="323" y="247"/>
                    </a:lnTo>
                    <a:lnTo>
                      <a:pt x="317" y="256"/>
                    </a:lnTo>
                    <a:lnTo>
                      <a:pt x="317" y="258"/>
                    </a:lnTo>
                    <a:lnTo>
                      <a:pt x="315" y="261"/>
                    </a:lnTo>
                    <a:lnTo>
                      <a:pt x="312" y="266"/>
                    </a:lnTo>
                    <a:lnTo>
                      <a:pt x="307" y="272"/>
                    </a:lnTo>
                    <a:lnTo>
                      <a:pt x="307" y="269"/>
                    </a:lnTo>
                    <a:lnTo>
                      <a:pt x="299" y="266"/>
                    </a:lnTo>
                    <a:lnTo>
                      <a:pt x="296" y="266"/>
                    </a:lnTo>
                    <a:lnTo>
                      <a:pt x="290" y="266"/>
                    </a:lnTo>
                    <a:lnTo>
                      <a:pt x="285" y="269"/>
                    </a:lnTo>
                    <a:lnTo>
                      <a:pt x="282" y="269"/>
                    </a:lnTo>
                    <a:lnTo>
                      <a:pt x="277" y="256"/>
                    </a:lnTo>
                    <a:lnTo>
                      <a:pt x="266" y="253"/>
                    </a:lnTo>
                    <a:lnTo>
                      <a:pt x="266" y="234"/>
                    </a:lnTo>
                    <a:lnTo>
                      <a:pt x="261" y="237"/>
                    </a:lnTo>
                    <a:lnTo>
                      <a:pt x="258" y="226"/>
                    </a:lnTo>
                    <a:lnTo>
                      <a:pt x="250" y="223"/>
                    </a:lnTo>
                    <a:lnTo>
                      <a:pt x="229" y="223"/>
                    </a:lnTo>
                    <a:lnTo>
                      <a:pt x="210" y="223"/>
                    </a:lnTo>
                    <a:lnTo>
                      <a:pt x="196" y="218"/>
                    </a:lnTo>
                    <a:lnTo>
                      <a:pt x="188" y="215"/>
                    </a:lnTo>
                    <a:lnTo>
                      <a:pt x="167" y="199"/>
                    </a:lnTo>
                    <a:lnTo>
                      <a:pt x="132" y="207"/>
                    </a:lnTo>
                    <a:lnTo>
                      <a:pt x="143" y="272"/>
                    </a:lnTo>
                    <a:lnTo>
                      <a:pt x="140" y="272"/>
                    </a:lnTo>
                    <a:lnTo>
                      <a:pt x="135" y="272"/>
                    </a:lnTo>
                    <a:lnTo>
                      <a:pt x="127" y="261"/>
                    </a:lnTo>
                    <a:lnTo>
                      <a:pt x="116" y="256"/>
                    </a:lnTo>
                    <a:lnTo>
                      <a:pt x="108" y="256"/>
                    </a:lnTo>
                    <a:lnTo>
                      <a:pt x="102" y="258"/>
                    </a:lnTo>
                    <a:lnTo>
                      <a:pt x="92" y="264"/>
                    </a:lnTo>
                    <a:lnTo>
                      <a:pt x="92" y="261"/>
                    </a:lnTo>
                    <a:lnTo>
                      <a:pt x="92" y="258"/>
                    </a:lnTo>
                    <a:lnTo>
                      <a:pt x="94" y="256"/>
                    </a:lnTo>
                    <a:lnTo>
                      <a:pt x="94" y="250"/>
                    </a:lnTo>
                    <a:lnTo>
                      <a:pt x="94" y="250"/>
                    </a:lnTo>
                    <a:lnTo>
                      <a:pt x="94" y="247"/>
                    </a:lnTo>
                    <a:lnTo>
                      <a:pt x="94" y="247"/>
                    </a:lnTo>
                    <a:lnTo>
                      <a:pt x="89" y="247"/>
                    </a:lnTo>
                    <a:lnTo>
                      <a:pt x="89" y="247"/>
                    </a:lnTo>
                    <a:lnTo>
                      <a:pt x="86" y="245"/>
                    </a:lnTo>
                    <a:lnTo>
                      <a:pt x="84" y="247"/>
                    </a:lnTo>
                    <a:lnTo>
                      <a:pt x="84" y="247"/>
                    </a:lnTo>
                    <a:lnTo>
                      <a:pt x="81" y="245"/>
                    </a:lnTo>
                    <a:lnTo>
                      <a:pt x="81" y="242"/>
                    </a:lnTo>
                    <a:lnTo>
                      <a:pt x="78" y="242"/>
                    </a:lnTo>
                    <a:lnTo>
                      <a:pt x="78" y="239"/>
                    </a:lnTo>
                    <a:lnTo>
                      <a:pt x="78" y="242"/>
                    </a:lnTo>
                    <a:lnTo>
                      <a:pt x="76" y="242"/>
                    </a:lnTo>
                    <a:lnTo>
                      <a:pt x="73" y="242"/>
                    </a:lnTo>
                    <a:lnTo>
                      <a:pt x="73" y="237"/>
                    </a:lnTo>
                    <a:lnTo>
                      <a:pt x="73" y="234"/>
                    </a:lnTo>
                    <a:lnTo>
                      <a:pt x="70" y="231"/>
                    </a:lnTo>
                    <a:lnTo>
                      <a:pt x="68" y="229"/>
                    </a:lnTo>
                    <a:lnTo>
                      <a:pt x="68" y="229"/>
                    </a:lnTo>
                    <a:lnTo>
                      <a:pt x="68" y="226"/>
                    </a:lnTo>
                    <a:lnTo>
                      <a:pt x="65" y="226"/>
                    </a:lnTo>
                    <a:lnTo>
                      <a:pt x="65" y="223"/>
                    </a:lnTo>
                    <a:lnTo>
                      <a:pt x="62" y="223"/>
                    </a:lnTo>
                    <a:lnTo>
                      <a:pt x="60" y="221"/>
                    </a:lnTo>
                    <a:lnTo>
                      <a:pt x="60" y="221"/>
                    </a:lnTo>
                    <a:lnTo>
                      <a:pt x="60" y="218"/>
                    </a:lnTo>
                    <a:lnTo>
                      <a:pt x="60" y="218"/>
                    </a:lnTo>
                    <a:lnTo>
                      <a:pt x="62" y="218"/>
                    </a:lnTo>
                    <a:lnTo>
                      <a:pt x="65" y="218"/>
                    </a:lnTo>
                    <a:lnTo>
                      <a:pt x="65" y="218"/>
                    </a:lnTo>
                    <a:lnTo>
                      <a:pt x="68" y="218"/>
                    </a:lnTo>
                    <a:lnTo>
                      <a:pt x="68" y="218"/>
                    </a:lnTo>
                    <a:lnTo>
                      <a:pt x="70" y="218"/>
                    </a:lnTo>
                    <a:lnTo>
                      <a:pt x="70" y="218"/>
                    </a:lnTo>
                    <a:lnTo>
                      <a:pt x="73" y="218"/>
                    </a:lnTo>
                    <a:lnTo>
                      <a:pt x="76" y="218"/>
                    </a:lnTo>
                    <a:lnTo>
                      <a:pt x="73" y="215"/>
                    </a:lnTo>
                    <a:lnTo>
                      <a:pt x="70" y="215"/>
                    </a:lnTo>
                    <a:lnTo>
                      <a:pt x="70" y="215"/>
                    </a:lnTo>
                    <a:lnTo>
                      <a:pt x="70" y="213"/>
                    </a:lnTo>
                    <a:lnTo>
                      <a:pt x="68" y="210"/>
                    </a:lnTo>
                    <a:lnTo>
                      <a:pt x="68" y="210"/>
                    </a:lnTo>
                    <a:lnTo>
                      <a:pt x="68" y="207"/>
                    </a:lnTo>
                    <a:lnTo>
                      <a:pt x="68" y="207"/>
                    </a:lnTo>
                    <a:lnTo>
                      <a:pt x="68" y="204"/>
                    </a:lnTo>
                    <a:lnTo>
                      <a:pt x="70" y="202"/>
                    </a:lnTo>
                    <a:lnTo>
                      <a:pt x="73" y="202"/>
                    </a:lnTo>
                    <a:lnTo>
                      <a:pt x="76" y="202"/>
                    </a:lnTo>
                    <a:lnTo>
                      <a:pt x="78" y="202"/>
                    </a:lnTo>
                    <a:lnTo>
                      <a:pt x="81" y="202"/>
                    </a:lnTo>
                    <a:lnTo>
                      <a:pt x="81" y="202"/>
                    </a:lnTo>
                    <a:lnTo>
                      <a:pt x="84" y="202"/>
                    </a:lnTo>
                    <a:lnTo>
                      <a:pt x="84" y="202"/>
                    </a:lnTo>
                    <a:lnTo>
                      <a:pt x="86" y="202"/>
                    </a:lnTo>
                    <a:lnTo>
                      <a:pt x="89" y="204"/>
                    </a:lnTo>
                    <a:lnTo>
                      <a:pt x="92" y="204"/>
                    </a:lnTo>
                    <a:lnTo>
                      <a:pt x="94" y="202"/>
                    </a:lnTo>
                    <a:lnTo>
                      <a:pt x="94" y="202"/>
                    </a:lnTo>
                    <a:lnTo>
                      <a:pt x="92" y="202"/>
                    </a:lnTo>
                    <a:lnTo>
                      <a:pt x="89" y="199"/>
                    </a:lnTo>
                    <a:lnTo>
                      <a:pt x="86" y="196"/>
                    </a:lnTo>
                    <a:lnTo>
                      <a:pt x="89" y="194"/>
                    </a:lnTo>
                    <a:lnTo>
                      <a:pt x="89" y="194"/>
                    </a:lnTo>
                    <a:lnTo>
                      <a:pt x="92" y="191"/>
                    </a:lnTo>
                    <a:lnTo>
                      <a:pt x="89" y="191"/>
                    </a:lnTo>
                    <a:lnTo>
                      <a:pt x="89" y="188"/>
                    </a:lnTo>
                    <a:lnTo>
                      <a:pt x="89" y="188"/>
                    </a:lnTo>
                    <a:lnTo>
                      <a:pt x="89" y="186"/>
                    </a:lnTo>
                    <a:lnTo>
                      <a:pt x="92" y="183"/>
                    </a:lnTo>
                    <a:lnTo>
                      <a:pt x="89" y="180"/>
                    </a:lnTo>
                    <a:lnTo>
                      <a:pt x="89" y="180"/>
                    </a:lnTo>
                    <a:lnTo>
                      <a:pt x="89" y="178"/>
                    </a:lnTo>
                    <a:lnTo>
                      <a:pt x="89" y="178"/>
                    </a:lnTo>
                    <a:lnTo>
                      <a:pt x="86" y="178"/>
                    </a:lnTo>
                    <a:lnTo>
                      <a:pt x="86" y="175"/>
                    </a:lnTo>
                    <a:lnTo>
                      <a:pt x="86" y="175"/>
                    </a:lnTo>
                    <a:lnTo>
                      <a:pt x="81" y="172"/>
                    </a:lnTo>
                    <a:lnTo>
                      <a:pt x="78" y="172"/>
                    </a:lnTo>
                    <a:lnTo>
                      <a:pt x="78" y="175"/>
                    </a:lnTo>
                    <a:lnTo>
                      <a:pt x="78" y="175"/>
                    </a:lnTo>
                    <a:lnTo>
                      <a:pt x="76" y="175"/>
                    </a:lnTo>
                    <a:lnTo>
                      <a:pt x="76" y="178"/>
                    </a:lnTo>
                    <a:lnTo>
                      <a:pt x="73" y="178"/>
                    </a:lnTo>
                    <a:lnTo>
                      <a:pt x="73" y="178"/>
                    </a:lnTo>
                    <a:lnTo>
                      <a:pt x="73" y="175"/>
                    </a:lnTo>
                    <a:lnTo>
                      <a:pt x="70" y="175"/>
                    </a:lnTo>
                    <a:lnTo>
                      <a:pt x="70" y="178"/>
                    </a:lnTo>
                    <a:lnTo>
                      <a:pt x="68" y="175"/>
                    </a:lnTo>
                    <a:lnTo>
                      <a:pt x="68" y="172"/>
                    </a:lnTo>
                    <a:lnTo>
                      <a:pt x="68" y="172"/>
                    </a:lnTo>
                    <a:lnTo>
                      <a:pt x="68" y="172"/>
                    </a:lnTo>
                    <a:lnTo>
                      <a:pt x="65" y="172"/>
                    </a:lnTo>
                    <a:lnTo>
                      <a:pt x="65" y="172"/>
                    </a:lnTo>
                    <a:lnTo>
                      <a:pt x="60" y="172"/>
                    </a:lnTo>
                    <a:lnTo>
                      <a:pt x="60" y="175"/>
                    </a:lnTo>
                    <a:lnTo>
                      <a:pt x="57" y="175"/>
                    </a:lnTo>
                    <a:lnTo>
                      <a:pt x="57" y="178"/>
                    </a:lnTo>
                    <a:lnTo>
                      <a:pt x="57" y="175"/>
                    </a:lnTo>
                    <a:lnTo>
                      <a:pt x="54" y="175"/>
                    </a:lnTo>
                    <a:lnTo>
                      <a:pt x="54" y="178"/>
                    </a:lnTo>
                    <a:lnTo>
                      <a:pt x="51" y="178"/>
                    </a:lnTo>
                    <a:lnTo>
                      <a:pt x="51" y="180"/>
                    </a:lnTo>
                    <a:lnTo>
                      <a:pt x="49" y="180"/>
                    </a:lnTo>
                    <a:lnTo>
                      <a:pt x="46" y="180"/>
                    </a:lnTo>
                    <a:lnTo>
                      <a:pt x="46" y="183"/>
                    </a:lnTo>
                    <a:lnTo>
                      <a:pt x="46" y="183"/>
                    </a:lnTo>
                    <a:lnTo>
                      <a:pt x="43" y="183"/>
                    </a:lnTo>
                    <a:lnTo>
                      <a:pt x="43" y="183"/>
                    </a:lnTo>
                    <a:lnTo>
                      <a:pt x="43" y="183"/>
                    </a:lnTo>
                    <a:lnTo>
                      <a:pt x="41" y="183"/>
                    </a:lnTo>
                    <a:lnTo>
                      <a:pt x="41" y="183"/>
                    </a:lnTo>
                    <a:lnTo>
                      <a:pt x="38" y="183"/>
                    </a:lnTo>
                    <a:close/>
                  </a:path>
                </a:pathLst>
              </a:custGeom>
              <a:solidFill>
                <a:srgbClr val="1DB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1160"/>
              <p:cNvSpPr>
                <a:spLocks noEditPoints="1"/>
              </p:cNvSpPr>
              <p:nvPr/>
            </p:nvSpPr>
            <p:spPr bwMode="auto">
              <a:xfrm>
                <a:off x="4685552" y="1805394"/>
                <a:ext cx="4135566" cy="2496161"/>
              </a:xfrm>
              <a:custGeom>
                <a:avLst/>
                <a:gdLst/>
                <a:ahLst/>
                <a:cxnLst>
                  <a:cxn ang="0">
                    <a:pos x="509" y="328"/>
                  </a:cxn>
                  <a:cxn ang="0">
                    <a:pos x="465" y="287"/>
                  </a:cxn>
                  <a:cxn ang="0">
                    <a:pos x="415" y="323"/>
                  </a:cxn>
                  <a:cxn ang="0">
                    <a:pos x="323" y="324"/>
                  </a:cxn>
                  <a:cxn ang="0">
                    <a:pos x="227" y="309"/>
                  </a:cxn>
                  <a:cxn ang="0">
                    <a:pos x="167" y="317"/>
                  </a:cxn>
                  <a:cxn ang="0">
                    <a:pos x="113" y="342"/>
                  </a:cxn>
                  <a:cxn ang="0">
                    <a:pos x="96" y="400"/>
                  </a:cxn>
                  <a:cxn ang="0">
                    <a:pos x="56" y="342"/>
                  </a:cxn>
                  <a:cxn ang="0">
                    <a:pos x="9" y="269"/>
                  </a:cxn>
                  <a:cxn ang="0">
                    <a:pos x="18" y="191"/>
                  </a:cxn>
                  <a:cxn ang="0">
                    <a:pos x="24" y="218"/>
                  </a:cxn>
                  <a:cxn ang="0">
                    <a:pos x="68" y="212"/>
                  </a:cxn>
                  <a:cxn ang="0">
                    <a:pos x="103" y="192"/>
                  </a:cxn>
                  <a:cxn ang="0">
                    <a:pos x="164" y="181"/>
                  </a:cxn>
                  <a:cxn ang="0">
                    <a:pos x="182" y="183"/>
                  </a:cxn>
                  <a:cxn ang="0">
                    <a:pos x="198" y="177"/>
                  </a:cxn>
                  <a:cxn ang="0">
                    <a:pos x="192" y="138"/>
                  </a:cxn>
                  <a:cxn ang="0">
                    <a:pos x="199" y="116"/>
                  </a:cxn>
                  <a:cxn ang="0">
                    <a:pos x="220" y="77"/>
                  </a:cxn>
                  <a:cxn ang="0">
                    <a:pos x="250" y="53"/>
                  </a:cxn>
                  <a:cxn ang="0">
                    <a:pos x="292" y="76"/>
                  </a:cxn>
                  <a:cxn ang="0">
                    <a:pos x="310" y="92"/>
                  </a:cxn>
                  <a:cxn ang="0">
                    <a:pos x="375" y="88"/>
                  </a:cxn>
                  <a:cxn ang="0">
                    <a:pos x="422" y="82"/>
                  </a:cxn>
                  <a:cxn ang="0">
                    <a:pos x="468" y="74"/>
                  </a:cxn>
                  <a:cxn ang="0">
                    <a:pos x="567" y="75"/>
                  </a:cxn>
                  <a:cxn ang="0">
                    <a:pos x="630" y="62"/>
                  </a:cxn>
                  <a:cxn ang="0">
                    <a:pos x="659" y="79"/>
                  </a:cxn>
                  <a:cxn ang="0">
                    <a:pos x="640" y="106"/>
                  </a:cxn>
                  <a:cxn ang="0">
                    <a:pos x="643" y="150"/>
                  </a:cxn>
                  <a:cxn ang="0">
                    <a:pos x="610" y="200"/>
                  </a:cxn>
                  <a:cxn ang="0">
                    <a:pos x="621" y="273"/>
                  </a:cxn>
                  <a:cxn ang="0">
                    <a:pos x="596" y="166"/>
                  </a:cxn>
                  <a:cxn ang="0">
                    <a:pos x="568" y="185"/>
                  </a:cxn>
                  <a:cxn ang="0">
                    <a:pos x="532" y="212"/>
                  </a:cxn>
                  <a:cxn ang="0">
                    <a:pos x="524" y="268"/>
                  </a:cxn>
                  <a:cxn ang="0">
                    <a:pos x="528" y="365"/>
                  </a:cxn>
                  <a:cxn ang="0">
                    <a:pos x="45" y="42"/>
                  </a:cxn>
                  <a:cxn ang="0">
                    <a:pos x="62" y="25"/>
                  </a:cxn>
                  <a:cxn ang="0">
                    <a:pos x="57" y="41"/>
                  </a:cxn>
                  <a:cxn ang="0">
                    <a:pos x="60" y="42"/>
                  </a:cxn>
                  <a:cxn ang="0">
                    <a:pos x="74" y="36"/>
                  </a:cxn>
                  <a:cxn ang="0">
                    <a:pos x="96" y="138"/>
                  </a:cxn>
                  <a:cxn ang="0">
                    <a:pos x="117" y="91"/>
                  </a:cxn>
                  <a:cxn ang="0">
                    <a:pos x="91" y="128"/>
                  </a:cxn>
                  <a:cxn ang="0">
                    <a:pos x="86" y="145"/>
                  </a:cxn>
                  <a:cxn ang="0">
                    <a:pos x="110" y="170"/>
                  </a:cxn>
                  <a:cxn ang="0">
                    <a:pos x="213" y="153"/>
                  </a:cxn>
                  <a:cxn ang="0">
                    <a:pos x="167" y="133"/>
                  </a:cxn>
                  <a:cxn ang="0">
                    <a:pos x="180" y="88"/>
                  </a:cxn>
                  <a:cxn ang="0">
                    <a:pos x="217" y="64"/>
                  </a:cxn>
                  <a:cxn ang="0">
                    <a:pos x="165" y="7"/>
                  </a:cxn>
                  <a:cxn ang="0">
                    <a:pos x="190" y="31"/>
                  </a:cxn>
                  <a:cxn ang="0">
                    <a:pos x="410" y="21"/>
                  </a:cxn>
                  <a:cxn ang="0">
                    <a:pos x="372" y="31"/>
                  </a:cxn>
                  <a:cxn ang="0">
                    <a:pos x="222" y="24"/>
                  </a:cxn>
                  <a:cxn ang="0">
                    <a:pos x="303" y="83"/>
                  </a:cxn>
                  <a:cxn ang="0">
                    <a:pos x="525" y="79"/>
                  </a:cxn>
                  <a:cxn ang="0">
                    <a:pos x="563" y="305"/>
                  </a:cxn>
                  <a:cxn ang="0">
                    <a:pos x="558" y="323"/>
                  </a:cxn>
                  <a:cxn ang="0">
                    <a:pos x="615" y="203"/>
                  </a:cxn>
                  <a:cxn ang="0">
                    <a:pos x="612" y="306"/>
                  </a:cxn>
                </a:cxnLst>
                <a:rect l="0" t="0" r="r" b="b"/>
                <a:pathLst>
                  <a:path w="665" h="401">
                    <a:moveTo>
                      <a:pt x="516" y="368"/>
                    </a:moveTo>
                    <a:cubicBezTo>
                      <a:pt x="516" y="368"/>
                      <a:pt x="516" y="368"/>
                      <a:pt x="516" y="368"/>
                    </a:cubicBezTo>
                    <a:cubicBezTo>
                      <a:pt x="515" y="367"/>
                      <a:pt x="515" y="367"/>
                      <a:pt x="515" y="367"/>
                    </a:cubicBezTo>
                    <a:cubicBezTo>
                      <a:pt x="515" y="367"/>
                      <a:pt x="515" y="367"/>
                      <a:pt x="515" y="367"/>
                    </a:cubicBezTo>
                    <a:cubicBezTo>
                      <a:pt x="515" y="367"/>
                      <a:pt x="515" y="367"/>
                      <a:pt x="515" y="367"/>
                    </a:cubicBezTo>
                    <a:cubicBezTo>
                      <a:pt x="515" y="366"/>
                      <a:pt x="515" y="366"/>
                      <a:pt x="515" y="366"/>
                    </a:cubicBezTo>
                    <a:cubicBezTo>
                      <a:pt x="515" y="366"/>
                      <a:pt x="515" y="366"/>
                      <a:pt x="515" y="366"/>
                    </a:cubicBezTo>
                    <a:cubicBezTo>
                      <a:pt x="515" y="365"/>
                      <a:pt x="515" y="365"/>
                      <a:pt x="515" y="365"/>
                    </a:cubicBezTo>
                    <a:cubicBezTo>
                      <a:pt x="515" y="365"/>
                      <a:pt x="515" y="365"/>
                      <a:pt x="515" y="365"/>
                    </a:cubicBezTo>
                    <a:cubicBezTo>
                      <a:pt x="515" y="364"/>
                      <a:pt x="515" y="364"/>
                      <a:pt x="515" y="364"/>
                    </a:cubicBezTo>
                    <a:cubicBezTo>
                      <a:pt x="517" y="365"/>
                      <a:pt x="517" y="365"/>
                      <a:pt x="517" y="365"/>
                    </a:cubicBezTo>
                    <a:cubicBezTo>
                      <a:pt x="517" y="364"/>
                      <a:pt x="517" y="364"/>
                      <a:pt x="517" y="364"/>
                    </a:cubicBezTo>
                    <a:cubicBezTo>
                      <a:pt x="517" y="364"/>
                      <a:pt x="517" y="364"/>
                      <a:pt x="517" y="364"/>
                    </a:cubicBezTo>
                    <a:cubicBezTo>
                      <a:pt x="517" y="363"/>
                      <a:pt x="517" y="363"/>
                      <a:pt x="517" y="363"/>
                    </a:cubicBezTo>
                    <a:cubicBezTo>
                      <a:pt x="517" y="362"/>
                      <a:pt x="517" y="362"/>
                      <a:pt x="517" y="362"/>
                    </a:cubicBezTo>
                    <a:cubicBezTo>
                      <a:pt x="517" y="362"/>
                      <a:pt x="517" y="362"/>
                      <a:pt x="517" y="362"/>
                    </a:cubicBezTo>
                    <a:cubicBezTo>
                      <a:pt x="517" y="361"/>
                      <a:pt x="517" y="361"/>
                      <a:pt x="517" y="361"/>
                    </a:cubicBezTo>
                    <a:cubicBezTo>
                      <a:pt x="517" y="360"/>
                      <a:pt x="517" y="360"/>
                      <a:pt x="517" y="360"/>
                    </a:cubicBezTo>
                    <a:cubicBezTo>
                      <a:pt x="516" y="360"/>
                      <a:pt x="516" y="360"/>
                      <a:pt x="516" y="360"/>
                    </a:cubicBezTo>
                    <a:cubicBezTo>
                      <a:pt x="516" y="358"/>
                      <a:pt x="516" y="358"/>
                      <a:pt x="516" y="358"/>
                    </a:cubicBezTo>
                    <a:cubicBezTo>
                      <a:pt x="516" y="357"/>
                      <a:pt x="516" y="357"/>
                      <a:pt x="516" y="357"/>
                    </a:cubicBezTo>
                    <a:cubicBezTo>
                      <a:pt x="516" y="356"/>
                      <a:pt x="516" y="356"/>
                      <a:pt x="516" y="356"/>
                    </a:cubicBezTo>
                    <a:cubicBezTo>
                      <a:pt x="516" y="355"/>
                      <a:pt x="516" y="355"/>
                      <a:pt x="516" y="355"/>
                    </a:cubicBezTo>
                    <a:cubicBezTo>
                      <a:pt x="516" y="354"/>
                      <a:pt x="516" y="354"/>
                      <a:pt x="516" y="354"/>
                    </a:cubicBezTo>
                    <a:cubicBezTo>
                      <a:pt x="515" y="354"/>
                      <a:pt x="515" y="354"/>
                      <a:pt x="515" y="354"/>
                    </a:cubicBezTo>
                    <a:cubicBezTo>
                      <a:pt x="515" y="353"/>
                      <a:pt x="515" y="353"/>
                      <a:pt x="515" y="353"/>
                    </a:cubicBezTo>
                    <a:cubicBezTo>
                      <a:pt x="514" y="351"/>
                      <a:pt x="514" y="351"/>
                      <a:pt x="514" y="351"/>
                    </a:cubicBezTo>
                    <a:cubicBezTo>
                      <a:pt x="513" y="350"/>
                      <a:pt x="513" y="350"/>
                      <a:pt x="513" y="350"/>
                    </a:cubicBezTo>
                    <a:cubicBezTo>
                      <a:pt x="514" y="350"/>
                      <a:pt x="514" y="350"/>
                      <a:pt x="514" y="350"/>
                    </a:cubicBezTo>
                    <a:cubicBezTo>
                      <a:pt x="514" y="349"/>
                      <a:pt x="514" y="349"/>
                      <a:pt x="514" y="349"/>
                    </a:cubicBezTo>
                    <a:cubicBezTo>
                      <a:pt x="515" y="349"/>
                      <a:pt x="515" y="349"/>
                      <a:pt x="515" y="349"/>
                    </a:cubicBezTo>
                    <a:cubicBezTo>
                      <a:pt x="515" y="349"/>
                      <a:pt x="515" y="349"/>
                      <a:pt x="515" y="349"/>
                    </a:cubicBezTo>
                    <a:cubicBezTo>
                      <a:pt x="516" y="348"/>
                      <a:pt x="516" y="348"/>
                      <a:pt x="516" y="348"/>
                    </a:cubicBezTo>
                    <a:cubicBezTo>
                      <a:pt x="516" y="346"/>
                      <a:pt x="516" y="346"/>
                      <a:pt x="516" y="346"/>
                    </a:cubicBezTo>
                    <a:cubicBezTo>
                      <a:pt x="517" y="346"/>
                      <a:pt x="517" y="346"/>
                      <a:pt x="517" y="346"/>
                    </a:cubicBezTo>
                    <a:cubicBezTo>
                      <a:pt x="518" y="347"/>
                      <a:pt x="518" y="347"/>
                      <a:pt x="518" y="347"/>
                    </a:cubicBezTo>
                    <a:cubicBezTo>
                      <a:pt x="518" y="347"/>
                      <a:pt x="518" y="347"/>
                      <a:pt x="518" y="347"/>
                    </a:cubicBezTo>
                    <a:cubicBezTo>
                      <a:pt x="522" y="347"/>
                      <a:pt x="522" y="347"/>
                      <a:pt x="522" y="347"/>
                    </a:cubicBezTo>
                    <a:cubicBezTo>
                      <a:pt x="522" y="348"/>
                      <a:pt x="522" y="348"/>
                      <a:pt x="522" y="348"/>
                    </a:cubicBezTo>
                    <a:cubicBezTo>
                      <a:pt x="523" y="348"/>
                      <a:pt x="523" y="348"/>
                      <a:pt x="523" y="348"/>
                    </a:cubicBezTo>
                    <a:cubicBezTo>
                      <a:pt x="523" y="347"/>
                      <a:pt x="523" y="347"/>
                      <a:pt x="523" y="347"/>
                    </a:cubicBezTo>
                    <a:cubicBezTo>
                      <a:pt x="523" y="346"/>
                      <a:pt x="523" y="346"/>
                      <a:pt x="523" y="346"/>
                    </a:cubicBezTo>
                    <a:cubicBezTo>
                      <a:pt x="523" y="346"/>
                      <a:pt x="523" y="346"/>
                      <a:pt x="523" y="346"/>
                    </a:cubicBezTo>
                    <a:cubicBezTo>
                      <a:pt x="522" y="345"/>
                      <a:pt x="522" y="345"/>
                      <a:pt x="522" y="345"/>
                    </a:cubicBezTo>
                    <a:cubicBezTo>
                      <a:pt x="523" y="345"/>
                      <a:pt x="523" y="345"/>
                      <a:pt x="523" y="345"/>
                    </a:cubicBezTo>
                    <a:cubicBezTo>
                      <a:pt x="522" y="344"/>
                      <a:pt x="522" y="344"/>
                      <a:pt x="522" y="344"/>
                    </a:cubicBezTo>
                    <a:cubicBezTo>
                      <a:pt x="522" y="344"/>
                      <a:pt x="522" y="344"/>
                      <a:pt x="522" y="344"/>
                    </a:cubicBezTo>
                    <a:cubicBezTo>
                      <a:pt x="523" y="343"/>
                      <a:pt x="523" y="343"/>
                      <a:pt x="523" y="343"/>
                    </a:cubicBezTo>
                    <a:cubicBezTo>
                      <a:pt x="523" y="342"/>
                      <a:pt x="523" y="342"/>
                      <a:pt x="523" y="342"/>
                    </a:cubicBezTo>
                    <a:cubicBezTo>
                      <a:pt x="523" y="342"/>
                      <a:pt x="523" y="342"/>
                      <a:pt x="523" y="342"/>
                    </a:cubicBezTo>
                    <a:cubicBezTo>
                      <a:pt x="523" y="341"/>
                      <a:pt x="523" y="341"/>
                      <a:pt x="523" y="341"/>
                    </a:cubicBezTo>
                    <a:cubicBezTo>
                      <a:pt x="523" y="341"/>
                      <a:pt x="523" y="341"/>
                      <a:pt x="523" y="341"/>
                    </a:cubicBezTo>
                    <a:cubicBezTo>
                      <a:pt x="523" y="340"/>
                      <a:pt x="523" y="340"/>
                      <a:pt x="523" y="340"/>
                    </a:cubicBezTo>
                    <a:cubicBezTo>
                      <a:pt x="523" y="340"/>
                      <a:pt x="523" y="340"/>
                      <a:pt x="523" y="340"/>
                    </a:cubicBezTo>
                    <a:cubicBezTo>
                      <a:pt x="523" y="339"/>
                      <a:pt x="523" y="339"/>
                      <a:pt x="523" y="339"/>
                    </a:cubicBezTo>
                    <a:cubicBezTo>
                      <a:pt x="523" y="339"/>
                      <a:pt x="523" y="339"/>
                      <a:pt x="523" y="339"/>
                    </a:cubicBezTo>
                    <a:cubicBezTo>
                      <a:pt x="523" y="338"/>
                      <a:pt x="523" y="338"/>
                      <a:pt x="523" y="338"/>
                    </a:cubicBezTo>
                    <a:cubicBezTo>
                      <a:pt x="524" y="338"/>
                      <a:pt x="524" y="338"/>
                      <a:pt x="524" y="338"/>
                    </a:cubicBezTo>
                    <a:cubicBezTo>
                      <a:pt x="524" y="337"/>
                      <a:pt x="524" y="337"/>
                      <a:pt x="524" y="337"/>
                    </a:cubicBezTo>
                    <a:cubicBezTo>
                      <a:pt x="523" y="337"/>
                      <a:pt x="523" y="337"/>
                      <a:pt x="523" y="337"/>
                    </a:cubicBezTo>
                    <a:cubicBezTo>
                      <a:pt x="523" y="336"/>
                      <a:pt x="523" y="336"/>
                      <a:pt x="523" y="336"/>
                    </a:cubicBezTo>
                    <a:cubicBezTo>
                      <a:pt x="523" y="335"/>
                      <a:pt x="523" y="335"/>
                      <a:pt x="523" y="335"/>
                    </a:cubicBezTo>
                    <a:cubicBezTo>
                      <a:pt x="523" y="335"/>
                      <a:pt x="523" y="335"/>
                      <a:pt x="523" y="335"/>
                    </a:cubicBezTo>
                    <a:cubicBezTo>
                      <a:pt x="523" y="334"/>
                      <a:pt x="523" y="334"/>
                      <a:pt x="523" y="334"/>
                    </a:cubicBezTo>
                    <a:cubicBezTo>
                      <a:pt x="523" y="334"/>
                      <a:pt x="523" y="334"/>
                      <a:pt x="523" y="334"/>
                    </a:cubicBezTo>
                    <a:cubicBezTo>
                      <a:pt x="523" y="334"/>
                      <a:pt x="523" y="334"/>
                      <a:pt x="523" y="334"/>
                    </a:cubicBezTo>
                    <a:cubicBezTo>
                      <a:pt x="523" y="333"/>
                      <a:pt x="523" y="333"/>
                      <a:pt x="523" y="333"/>
                    </a:cubicBezTo>
                    <a:cubicBezTo>
                      <a:pt x="523" y="333"/>
                      <a:pt x="523" y="333"/>
                      <a:pt x="523" y="333"/>
                    </a:cubicBezTo>
                    <a:cubicBezTo>
                      <a:pt x="522" y="332"/>
                      <a:pt x="522" y="332"/>
                      <a:pt x="522" y="332"/>
                    </a:cubicBezTo>
                    <a:cubicBezTo>
                      <a:pt x="523" y="331"/>
                      <a:pt x="523" y="331"/>
                      <a:pt x="523" y="331"/>
                    </a:cubicBezTo>
                    <a:cubicBezTo>
                      <a:pt x="523" y="331"/>
                      <a:pt x="523" y="331"/>
                      <a:pt x="523" y="331"/>
                    </a:cubicBezTo>
                    <a:cubicBezTo>
                      <a:pt x="523" y="330"/>
                      <a:pt x="523" y="330"/>
                      <a:pt x="523" y="330"/>
                    </a:cubicBezTo>
                    <a:cubicBezTo>
                      <a:pt x="522" y="330"/>
                      <a:pt x="522" y="330"/>
                      <a:pt x="522" y="330"/>
                    </a:cubicBezTo>
                    <a:cubicBezTo>
                      <a:pt x="522" y="329"/>
                      <a:pt x="522" y="329"/>
                      <a:pt x="522" y="329"/>
                    </a:cubicBezTo>
                    <a:cubicBezTo>
                      <a:pt x="523" y="328"/>
                      <a:pt x="523" y="328"/>
                      <a:pt x="523" y="328"/>
                    </a:cubicBezTo>
                    <a:cubicBezTo>
                      <a:pt x="524" y="328"/>
                      <a:pt x="524" y="328"/>
                      <a:pt x="524" y="328"/>
                    </a:cubicBezTo>
                    <a:cubicBezTo>
                      <a:pt x="524" y="328"/>
                      <a:pt x="524" y="328"/>
                      <a:pt x="524" y="328"/>
                    </a:cubicBezTo>
                    <a:cubicBezTo>
                      <a:pt x="524" y="327"/>
                      <a:pt x="524" y="327"/>
                      <a:pt x="524" y="327"/>
                    </a:cubicBezTo>
                    <a:cubicBezTo>
                      <a:pt x="524" y="326"/>
                      <a:pt x="524" y="326"/>
                      <a:pt x="524" y="326"/>
                    </a:cubicBezTo>
                    <a:cubicBezTo>
                      <a:pt x="523" y="326"/>
                      <a:pt x="523" y="326"/>
                      <a:pt x="523" y="326"/>
                    </a:cubicBezTo>
                    <a:cubicBezTo>
                      <a:pt x="523" y="325"/>
                      <a:pt x="523" y="325"/>
                      <a:pt x="523" y="325"/>
                    </a:cubicBezTo>
                    <a:cubicBezTo>
                      <a:pt x="523" y="324"/>
                      <a:pt x="523" y="324"/>
                      <a:pt x="523" y="324"/>
                    </a:cubicBezTo>
                    <a:cubicBezTo>
                      <a:pt x="522" y="324"/>
                      <a:pt x="522" y="324"/>
                      <a:pt x="522" y="324"/>
                    </a:cubicBezTo>
                    <a:cubicBezTo>
                      <a:pt x="522" y="323"/>
                      <a:pt x="522" y="323"/>
                      <a:pt x="522" y="323"/>
                    </a:cubicBezTo>
                    <a:cubicBezTo>
                      <a:pt x="522" y="323"/>
                      <a:pt x="522" y="323"/>
                      <a:pt x="522" y="323"/>
                    </a:cubicBezTo>
                    <a:cubicBezTo>
                      <a:pt x="522" y="322"/>
                      <a:pt x="522" y="322"/>
                      <a:pt x="522" y="322"/>
                    </a:cubicBezTo>
                    <a:cubicBezTo>
                      <a:pt x="522" y="321"/>
                      <a:pt x="522" y="321"/>
                      <a:pt x="522" y="321"/>
                    </a:cubicBezTo>
                    <a:cubicBezTo>
                      <a:pt x="521" y="321"/>
                      <a:pt x="521" y="321"/>
                      <a:pt x="521" y="321"/>
                    </a:cubicBezTo>
                    <a:cubicBezTo>
                      <a:pt x="520" y="321"/>
                      <a:pt x="520" y="321"/>
                      <a:pt x="520" y="321"/>
                    </a:cubicBezTo>
                    <a:cubicBezTo>
                      <a:pt x="519" y="320"/>
                      <a:pt x="519" y="320"/>
                      <a:pt x="519" y="320"/>
                    </a:cubicBezTo>
                    <a:cubicBezTo>
                      <a:pt x="519" y="321"/>
                      <a:pt x="519" y="321"/>
                      <a:pt x="519" y="321"/>
                    </a:cubicBezTo>
                    <a:cubicBezTo>
                      <a:pt x="518" y="321"/>
                      <a:pt x="518" y="321"/>
                      <a:pt x="518" y="321"/>
                    </a:cubicBezTo>
                    <a:cubicBezTo>
                      <a:pt x="517" y="321"/>
                      <a:pt x="517" y="321"/>
                      <a:pt x="517" y="321"/>
                    </a:cubicBezTo>
                    <a:cubicBezTo>
                      <a:pt x="517" y="322"/>
                      <a:pt x="517" y="322"/>
                      <a:pt x="517" y="322"/>
                    </a:cubicBezTo>
                    <a:cubicBezTo>
                      <a:pt x="517" y="322"/>
                      <a:pt x="517" y="322"/>
                      <a:pt x="517" y="322"/>
                    </a:cubicBezTo>
                    <a:cubicBezTo>
                      <a:pt x="516" y="322"/>
                      <a:pt x="516" y="322"/>
                      <a:pt x="516" y="322"/>
                    </a:cubicBezTo>
                    <a:cubicBezTo>
                      <a:pt x="516" y="323"/>
                      <a:pt x="516" y="323"/>
                      <a:pt x="516" y="323"/>
                    </a:cubicBezTo>
                    <a:cubicBezTo>
                      <a:pt x="515" y="323"/>
                      <a:pt x="515" y="323"/>
                      <a:pt x="515" y="323"/>
                    </a:cubicBezTo>
                    <a:cubicBezTo>
                      <a:pt x="514" y="324"/>
                      <a:pt x="514" y="324"/>
                      <a:pt x="514" y="324"/>
                    </a:cubicBezTo>
                    <a:cubicBezTo>
                      <a:pt x="514" y="324"/>
                      <a:pt x="514" y="324"/>
                      <a:pt x="514" y="324"/>
                    </a:cubicBezTo>
                    <a:cubicBezTo>
                      <a:pt x="514" y="325"/>
                      <a:pt x="514" y="325"/>
                      <a:pt x="514" y="325"/>
                    </a:cubicBezTo>
                    <a:cubicBezTo>
                      <a:pt x="513" y="325"/>
                      <a:pt x="513" y="325"/>
                      <a:pt x="513" y="325"/>
                    </a:cubicBezTo>
                    <a:cubicBezTo>
                      <a:pt x="513" y="326"/>
                      <a:pt x="513" y="326"/>
                      <a:pt x="513" y="326"/>
                    </a:cubicBezTo>
                    <a:cubicBezTo>
                      <a:pt x="513" y="327"/>
                      <a:pt x="513" y="327"/>
                      <a:pt x="513" y="327"/>
                    </a:cubicBezTo>
                    <a:cubicBezTo>
                      <a:pt x="513" y="327"/>
                      <a:pt x="513" y="327"/>
                      <a:pt x="513" y="327"/>
                    </a:cubicBezTo>
                    <a:cubicBezTo>
                      <a:pt x="512" y="328"/>
                      <a:pt x="512" y="328"/>
                      <a:pt x="512" y="328"/>
                    </a:cubicBezTo>
                    <a:cubicBezTo>
                      <a:pt x="510" y="328"/>
                      <a:pt x="510" y="328"/>
                      <a:pt x="510" y="328"/>
                    </a:cubicBezTo>
                    <a:cubicBezTo>
                      <a:pt x="510" y="328"/>
                      <a:pt x="510" y="328"/>
                      <a:pt x="510" y="328"/>
                    </a:cubicBezTo>
                    <a:cubicBezTo>
                      <a:pt x="509" y="328"/>
                      <a:pt x="509" y="328"/>
                      <a:pt x="509" y="328"/>
                    </a:cubicBezTo>
                    <a:cubicBezTo>
                      <a:pt x="509" y="328"/>
                      <a:pt x="509" y="328"/>
                      <a:pt x="509" y="328"/>
                    </a:cubicBezTo>
                    <a:cubicBezTo>
                      <a:pt x="508" y="329"/>
                      <a:pt x="508" y="329"/>
                      <a:pt x="508" y="329"/>
                    </a:cubicBezTo>
                    <a:cubicBezTo>
                      <a:pt x="508" y="328"/>
                      <a:pt x="508" y="328"/>
                      <a:pt x="508" y="328"/>
                    </a:cubicBezTo>
                    <a:cubicBezTo>
                      <a:pt x="508" y="327"/>
                      <a:pt x="508" y="327"/>
                      <a:pt x="508" y="327"/>
                    </a:cubicBezTo>
                    <a:cubicBezTo>
                      <a:pt x="507" y="327"/>
                      <a:pt x="507" y="327"/>
                      <a:pt x="507" y="327"/>
                    </a:cubicBezTo>
                    <a:cubicBezTo>
                      <a:pt x="506" y="328"/>
                      <a:pt x="506" y="328"/>
                      <a:pt x="506" y="328"/>
                    </a:cubicBezTo>
                    <a:cubicBezTo>
                      <a:pt x="505" y="328"/>
                      <a:pt x="505" y="328"/>
                      <a:pt x="505" y="328"/>
                    </a:cubicBezTo>
                    <a:cubicBezTo>
                      <a:pt x="505" y="327"/>
                      <a:pt x="505" y="327"/>
                      <a:pt x="505" y="327"/>
                    </a:cubicBezTo>
                    <a:cubicBezTo>
                      <a:pt x="504" y="326"/>
                      <a:pt x="504" y="326"/>
                      <a:pt x="504" y="326"/>
                    </a:cubicBezTo>
                    <a:cubicBezTo>
                      <a:pt x="504" y="326"/>
                      <a:pt x="504" y="326"/>
                      <a:pt x="504" y="326"/>
                    </a:cubicBezTo>
                    <a:cubicBezTo>
                      <a:pt x="503" y="325"/>
                      <a:pt x="503" y="325"/>
                      <a:pt x="503" y="325"/>
                    </a:cubicBezTo>
                    <a:cubicBezTo>
                      <a:pt x="503" y="324"/>
                      <a:pt x="503" y="324"/>
                      <a:pt x="503" y="324"/>
                    </a:cubicBezTo>
                    <a:cubicBezTo>
                      <a:pt x="503" y="324"/>
                      <a:pt x="503" y="324"/>
                      <a:pt x="503" y="324"/>
                    </a:cubicBezTo>
                    <a:cubicBezTo>
                      <a:pt x="503" y="323"/>
                      <a:pt x="503" y="323"/>
                      <a:pt x="503" y="323"/>
                    </a:cubicBezTo>
                    <a:cubicBezTo>
                      <a:pt x="503" y="322"/>
                      <a:pt x="503" y="322"/>
                      <a:pt x="503" y="322"/>
                    </a:cubicBezTo>
                    <a:cubicBezTo>
                      <a:pt x="503" y="321"/>
                      <a:pt x="503" y="321"/>
                      <a:pt x="503" y="321"/>
                    </a:cubicBezTo>
                    <a:cubicBezTo>
                      <a:pt x="502" y="321"/>
                      <a:pt x="502" y="321"/>
                      <a:pt x="502" y="321"/>
                    </a:cubicBezTo>
                    <a:cubicBezTo>
                      <a:pt x="502" y="321"/>
                      <a:pt x="502" y="321"/>
                      <a:pt x="502" y="321"/>
                    </a:cubicBezTo>
                    <a:cubicBezTo>
                      <a:pt x="502" y="320"/>
                      <a:pt x="502" y="320"/>
                      <a:pt x="502" y="320"/>
                    </a:cubicBezTo>
                    <a:cubicBezTo>
                      <a:pt x="502" y="319"/>
                      <a:pt x="502" y="319"/>
                      <a:pt x="502" y="319"/>
                    </a:cubicBezTo>
                    <a:cubicBezTo>
                      <a:pt x="502" y="319"/>
                      <a:pt x="502" y="319"/>
                      <a:pt x="502" y="319"/>
                    </a:cubicBezTo>
                    <a:cubicBezTo>
                      <a:pt x="502" y="319"/>
                      <a:pt x="502" y="319"/>
                      <a:pt x="502" y="319"/>
                    </a:cubicBezTo>
                    <a:cubicBezTo>
                      <a:pt x="502" y="319"/>
                      <a:pt x="502" y="319"/>
                      <a:pt x="502" y="319"/>
                    </a:cubicBezTo>
                    <a:cubicBezTo>
                      <a:pt x="501" y="319"/>
                      <a:pt x="501" y="319"/>
                      <a:pt x="501" y="319"/>
                    </a:cubicBezTo>
                    <a:cubicBezTo>
                      <a:pt x="500" y="319"/>
                      <a:pt x="500" y="319"/>
                      <a:pt x="500" y="319"/>
                    </a:cubicBezTo>
                    <a:cubicBezTo>
                      <a:pt x="500" y="319"/>
                      <a:pt x="500" y="319"/>
                      <a:pt x="500" y="319"/>
                    </a:cubicBezTo>
                    <a:cubicBezTo>
                      <a:pt x="499" y="319"/>
                      <a:pt x="499" y="319"/>
                      <a:pt x="499" y="319"/>
                    </a:cubicBezTo>
                    <a:cubicBezTo>
                      <a:pt x="499" y="319"/>
                      <a:pt x="499" y="319"/>
                      <a:pt x="499" y="319"/>
                    </a:cubicBezTo>
                    <a:cubicBezTo>
                      <a:pt x="498" y="319"/>
                      <a:pt x="498" y="319"/>
                      <a:pt x="498" y="319"/>
                    </a:cubicBezTo>
                    <a:cubicBezTo>
                      <a:pt x="498" y="318"/>
                      <a:pt x="498" y="318"/>
                      <a:pt x="498" y="318"/>
                    </a:cubicBezTo>
                    <a:cubicBezTo>
                      <a:pt x="497" y="318"/>
                      <a:pt x="497" y="318"/>
                      <a:pt x="497" y="318"/>
                    </a:cubicBezTo>
                    <a:cubicBezTo>
                      <a:pt x="497" y="317"/>
                      <a:pt x="497" y="317"/>
                      <a:pt x="497" y="317"/>
                    </a:cubicBezTo>
                    <a:cubicBezTo>
                      <a:pt x="496" y="317"/>
                      <a:pt x="496" y="317"/>
                      <a:pt x="496" y="317"/>
                    </a:cubicBezTo>
                    <a:cubicBezTo>
                      <a:pt x="496" y="317"/>
                      <a:pt x="496" y="317"/>
                      <a:pt x="496" y="317"/>
                    </a:cubicBezTo>
                    <a:cubicBezTo>
                      <a:pt x="496" y="317"/>
                      <a:pt x="496" y="317"/>
                      <a:pt x="496" y="317"/>
                    </a:cubicBezTo>
                    <a:cubicBezTo>
                      <a:pt x="495" y="316"/>
                      <a:pt x="495" y="316"/>
                      <a:pt x="495" y="316"/>
                    </a:cubicBezTo>
                    <a:cubicBezTo>
                      <a:pt x="495" y="316"/>
                      <a:pt x="495" y="316"/>
                      <a:pt x="495" y="316"/>
                    </a:cubicBezTo>
                    <a:cubicBezTo>
                      <a:pt x="494" y="315"/>
                      <a:pt x="494" y="315"/>
                      <a:pt x="494" y="315"/>
                    </a:cubicBezTo>
                    <a:cubicBezTo>
                      <a:pt x="494" y="315"/>
                      <a:pt x="494" y="315"/>
                      <a:pt x="494" y="315"/>
                    </a:cubicBezTo>
                    <a:cubicBezTo>
                      <a:pt x="494" y="314"/>
                      <a:pt x="494" y="314"/>
                      <a:pt x="494" y="314"/>
                    </a:cubicBezTo>
                    <a:cubicBezTo>
                      <a:pt x="493" y="315"/>
                      <a:pt x="493" y="315"/>
                      <a:pt x="493" y="315"/>
                    </a:cubicBezTo>
                    <a:cubicBezTo>
                      <a:pt x="493" y="315"/>
                      <a:pt x="493" y="315"/>
                      <a:pt x="493" y="315"/>
                    </a:cubicBezTo>
                    <a:cubicBezTo>
                      <a:pt x="492" y="315"/>
                      <a:pt x="492" y="315"/>
                      <a:pt x="492" y="315"/>
                    </a:cubicBezTo>
                    <a:cubicBezTo>
                      <a:pt x="492" y="315"/>
                      <a:pt x="492" y="315"/>
                      <a:pt x="492" y="315"/>
                    </a:cubicBezTo>
                    <a:cubicBezTo>
                      <a:pt x="492" y="316"/>
                      <a:pt x="492" y="316"/>
                      <a:pt x="492" y="316"/>
                    </a:cubicBezTo>
                    <a:cubicBezTo>
                      <a:pt x="491" y="315"/>
                      <a:pt x="491" y="315"/>
                      <a:pt x="491" y="315"/>
                    </a:cubicBezTo>
                    <a:cubicBezTo>
                      <a:pt x="491" y="315"/>
                      <a:pt x="491" y="315"/>
                      <a:pt x="491" y="315"/>
                    </a:cubicBezTo>
                    <a:cubicBezTo>
                      <a:pt x="490" y="315"/>
                      <a:pt x="490" y="315"/>
                      <a:pt x="490" y="315"/>
                    </a:cubicBezTo>
                    <a:cubicBezTo>
                      <a:pt x="489" y="314"/>
                      <a:pt x="489" y="314"/>
                      <a:pt x="489" y="314"/>
                    </a:cubicBezTo>
                    <a:cubicBezTo>
                      <a:pt x="489" y="314"/>
                      <a:pt x="489" y="314"/>
                      <a:pt x="489" y="314"/>
                    </a:cubicBezTo>
                    <a:cubicBezTo>
                      <a:pt x="489" y="314"/>
                      <a:pt x="489" y="314"/>
                      <a:pt x="489" y="314"/>
                    </a:cubicBezTo>
                    <a:cubicBezTo>
                      <a:pt x="489" y="313"/>
                      <a:pt x="489" y="313"/>
                      <a:pt x="489" y="313"/>
                    </a:cubicBezTo>
                    <a:cubicBezTo>
                      <a:pt x="489" y="313"/>
                      <a:pt x="489" y="313"/>
                      <a:pt x="489" y="313"/>
                    </a:cubicBezTo>
                    <a:cubicBezTo>
                      <a:pt x="488" y="314"/>
                      <a:pt x="488" y="314"/>
                      <a:pt x="488" y="314"/>
                    </a:cubicBezTo>
                    <a:cubicBezTo>
                      <a:pt x="487" y="314"/>
                      <a:pt x="487" y="314"/>
                      <a:pt x="487" y="314"/>
                    </a:cubicBezTo>
                    <a:cubicBezTo>
                      <a:pt x="487" y="314"/>
                      <a:pt x="487" y="314"/>
                      <a:pt x="487" y="314"/>
                    </a:cubicBezTo>
                    <a:cubicBezTo>
                      <a:pt x="486" y="314"/>
                      <a:pt x="486" y="314"/>
                      <a:pt x="486" y="314"/>
                    </a:cubicBezTo>
                    <a:cubicBezTo>
                      <a:pt x="486" y="314"/>
                      <a:pt x="486" y="314"/>
                      <a:pt x="486" y="314"/>
                    </a:cubicBezTo>
                    <a:cubicBezTo>
                      <a:pt x="485" y="314"/>
                      <a:pt x="485" y="314"/>
                      <a:pt x="485" y="314"/>
                    </a:cubicBezTo>
                    <a:cubicBezTo>
                      <a:pt x="485" y="313"/>
                      <a:pt x="485" y="313"/>
                      <a:pt x="485" y="313"/>
                    </a:cubicBezTo>
                    <a:cubicBezTo>
                      <a:pt x="484" y="313"/>
                      <a:pt x="484" y="313"/>
                      <a:pt x="484" y="313"/>
                    </a:cubicBezTo>
                    <a:cubicBezTo>
                      <a:pt x="483" y="312"/>
                      <a:pt x="483" y="312"/>
                      <a:pt x="483" y="312"/>
                    </a:cubicBezTo>
                    <a:cubicBezTo>
                      <a:pt x="482" y="311"/>
                      <a:pt x="482" y="311"/>
                      <a:pt x="482" y="311"/>
                    </a:cubicBezTo>
                    <a:cubicBezTo>
                      <a:pt x="482" y="310"/>
                      <a:pt x="482" y="310"/>
                      <a:pt x="482" y="310"/>
                    </a:cubicBezTo>
                    <a:cubicBezTo>
                      <a:pt x="482" y="309"/>
                      <a:pt x="482" y="309"/>
                      <a:pt x="482" y="309"/>
                    </a:cubicBezTo>
                    <a:cubicBezTo>
                      <a:pt x="481" y="309"/>
                      <a:pt x="481" y="309"/>
                      <a:pt x="481" y="309"/>
                    </a:cubicBezTo>
                    <a:cubicBezTo>
                      <a:pt x="481" y="309"/>
                      <a:pt x="481" y="309"/>
                      <a:pt x="481" y="309"/>
                    </a:cubicBezTo>
                    <a:cubicBezTo>
                      <a:pt x="481" y="308"/>
                      <a:pt x="481" y="308"/>
                      <a:pt x="481" y="308"/>
                    </a:cubicBezTo>
                    <a:cubicBezTo>
                      <a:pt x="480" y="307"/>
                      <a:pt x="480" y="307"/>
                      <a:pt x="480" y="307"/>
                    </a:cubicBezTo>
                    <a:cubicBezTo>
                      <a:pt x="480" y="306"/>
                      <a:pt x="480" y="306"/>
                      <a:pt x="480" y="306"/>
                    </a:cubicBezTo>
                    <a:cubicBezTo>
                      <a:pt x="480" y="305"/>
                      <a:pt x="480" y="305"/>
                      <a:pt x="480" y="305"/>
                    </a:cubicBezTo>
                    <a:cubicBezTo>
                      <a:pt x="478" y="304"/>
                      <a:pt x="478" y="304"/>
                      <a:pt x="478" y="304"/>
                    </a:cubicBezTo>
                    <a:cubicBezTo>
                      <a:pt x="477" y="303"/>
                      <a:pt x="477" y="303"/>
                      <a:pt x="477" y="303"/>
                    </a:cubicBezTo>
                    <a:cubicBezTo>
                      <a:pt x="477" y="302"/>
                      <a:pt x="477" y="302"/>
                      <a:pt x="477" y="302"/>
                    </a:cubicBezTo>
                    <a:cubicBezTo>
                      <a:pt x="477" y="301"/>
                      <a:pt x="477" y="301"/>
                      <a:pt x="477" y="301"/>
                    </a:cubicBezTo>
                    <a:cubicBezTo>
                      <a:pt x="476" y="302"/>
                      <a:pt x="476" y="302"/>
                      <a:pt x="476" y="302"/>
                    </a:cubicBezTo>
                    <a:cubicBezTo>
                      <a:pt x="476" y="302"/>
                      <a:pt x="476" y="302"/>
                      <a:pt x="476" y="302"/>
                    </a:cubicBezTo>
                    <a:cubicBezTo>
                      <a:pt x="476" y="301"/>
                      <a:pt x="476" y="301"/>
                      <a:pt x="476" y="301"/>
                    </a:cubicBezTo>
                    <a:cubicBezTo>
                      <a:pt x="476" y="301"/>
                      <a:pt x="476" y="301"/>
                      <a:pt x="476" y="301"/>
                    </a:cubicBezTo>
                    <a:cubicBezTo>
                      <a:pt x="475" y="300"/>
                      <a:pt x="475" y="300"/>
                      <a:pt x="475" y="300"/>
                    </a:cubicBezTo>
                    <a:cubicBezTo>
                      <a:pt x="475" y="299"/>
                      <a:pt x="475" y="299"/>
                      <a:pt x="475" y="299"/>
                    </a:cubicBezTo>
                    <a:cubicBezTo>
                      <a:pt x="474" y="299"/>
                      <a:pt x="474" y="299"/>
                      <a:pt x="474" y="299"/>
                    </a:cubicBezTo>
                    <a:cubicBezTo>
                      <a:pt x="474" y="298"/>
                      <a:pt x="474" y="298"/>
                      <a:pt x="474" y="298"/>
                    </a:cubicBezTo>
                    <a:cubicBezTo>
                      <a:pt x="474" y="297"/>
                      <a:pt x="474" y="297"/>
                      <a:pt x="474" y="297"/>
                    </a:cubicBezTo>
                    <a:cubicBezTo>
                      <a:pt x="473" y="297"/>
                      <a:pt x="473" y="297"/>
                      <a:pt x="473" y="297"/>
                    </a:cubicBezTo>
                    <a:cubicBezTo>
                      <a:pt x="472" y="296"/>
                      <a:pt x="472" y="296"/>
                      <a:pt x="472" y="296"/>
                    </a:cubicBezTo>
                    <a:cubicBezTo>
                      <a:pt x="472" y="295"/>
                      <a:pt x="472" y="295"/>
                      <a:pt x="472" y="295"/>
                    </a:cubicBezTo>
                    <a:cubicBezTo>
                      <a:pt x="472" y="295"/>
                      <a:pt x="472" y="295"/>
                      <a:pt x="472" y="295"/>
                    </a:cubicBezTo>
                    <a:cubicBezTo>
                      <a:pt x="472" y="294"/>
                      <a:pt x="472" y="294"/>
                      <a:pt x="472" y="294"/>
                    </a:cubicBezTo>
                    <a:cubicBezTo>
                      <a:pt x="471" y="294"/>
                      <a:pt x="471" y="294"/>
                      <a:pt x="471" y="294"/>
                    </a:cubicBezTo>
                    <a:cubicBezTo>
                      <a:pt x="471" y="294"/>
                      <a:pt x="471" y="294"/>
                      <a:pt x="471" y="294"/>
                    </a:cubicBezTo>
                    <a:cubicBezTo>
                      <a:pt x="471" y="293"/>
                      <a:pt x="471" y="293"/>
                      <a:pt x="471" y="293"/>
                    </a:cubicBezTo>
                    <a:cubicBezTo>
                      <a:pt x="470" y="293"/>
                      <a:pt x="470" y="293"/>
                      <a:pt x="470" y="293"/>
                    </a:cubicBezTo>
                    <a:cubicBezTo>
                      <a:pt x="470" y="292"/>
                      <a:pt x="470" y="292"/>
                      <a:pt x="470" y="292"/>
                    </a:cubicBezTo>
                    <a:cubicBezTo>
                      <a:pt x="470" y="291"/>
                      <a:pt x="470" y="291"/>
                      <a:pt x="470" y="291"/>
                    </a:cubicBezTo>
                    <a:cubicBezTo>
                      <a:pt x="469" y="291"/>
                      <a:pt x="469" y="291"/>
                      <a:pt x="469" y="291"/>
                    </a:cubicBezTo>
                    <a:cubicBezTo>
                      <a:pt x="469" y="291"/>
                      <a:pt x="469" y="291"/>
                      <a:pt x="469" y="291"/>
                    </a:cubicBezTo>
                    <a:cubicBezTo>
                      <a:pt x="469" y="290"/>
                      <a:pt x="469" y="290"/>
                      <a:pt x="469" y="290"/>
                    </a:cubicBezTo>
                    <a:cubicBezTo>
                      <a:pt x="469" y="290"/>
                      <a:pt x="469" y="290"/>
                      <a:pt x="469" y="290"/>
                    </a:cubicBezTo>
                    <a:cubicBezTo>
                      <a:pt x="468" y="290"/>
                      <a:pt x="468" y="290"/>
                      <a:pt x="468" y="290"/>
                    </a:cubicBezTo>
                    <a:cubicBezTo>
                      <a:pt x="468" y="290"/>
                      <a:pt x="468" y="290"/>
                      <a:pt x="468" y="290"/>
                    </a:cubicBezTo>
                    <a:cubicBezTo>
                      <a:pt x="468" y="289"/>
                      <a:pt x="468" y="289"/>
                      <a:pt x="468" y="289"/>
                    </a:cubicBezTo>
                    <a:cubicBezTo>
                      <a:pt x="468" y="289"/>
                      <a:pt x="468" y="289"/>
                      <a:pt x="468" y="289"/>
                    </a:cubicBezTo>
                    <a:cubicBezTo>
                      <a:pt x="467" y="289"/>
                      <a:pt x="467" y="289"/>
                      <a:pt x="467" y="289"/>
                    </a:cubicBezTo>
                    <a:cubicBezTo>
                      <a:pt x="466" y="289"/>
                      <a:pt x="466" y="289"/>
                      <a:pt x="466" y="289"/>
                    </a:cubicBezTo>
                    <a:cubicBezTo>
                      <a:pt x="466" y="289"/>
                      <a:pt x="466" y="289"/>
                      <a:pt x="466" y="289"/>
                    </a:cubicBezTo>
                    <a:cubicBezTo>
                      <a:pt x="466" y="289"/>
                      <a:pt x="466" y="289"/>
                      <a:pt x="466" y="289"/>
                    </a:cubicBezTo>
                    <a:cubicBezTo>
                      <a:pt x="465" y="288"/>
                      <a:pt x="465" y="288"/>
                      <a:pt x="465" y="288"/>
                    </a:cubicBezTo>
                    <a:cubicBezTo>
                      <a:pt x="466" y="288"/>
                      <a:pt x="466" y="288"/>
                      <a:pt x="466" y="288"/>
                    </a:cubicBezTo>
                    <a:cubicBezTo>
                      <a:pt x="465" y="287"/>
                      <a:pt x="465" y="287"/>
                      <a:pt x="465" y="287"/>
                    </a:cubicBezTo>
                    <a:cubicBezTo>
                      <a:pt x="465" y="287"/>
                      <a:pt x="465" y="287"/>
                      <a:pt x="465" y="287"/>
                    </a:cubicBezTo>
                    <a:cubicBezTo>
                      <a:pt x="464" y="287"/>
                      <a:pt x="464" y="287"/>
                      <a:pt x="464" y="287"/>
                    </a:cubicBezTo>
                    <a:cubicBezTo>
                      <a:pt x="464" y="286"/>
                      <a:pt x="464" y="286"/>
                      <a:pt x="464" y="286"/>
                    </a:cubicBezTo>
                    <a:cubicBezTo>
                      <a:pt x="463" y="287"/>
                      <a:pt x="463" y="287"/>
                      <a:pt x="463" y="287"/>
                    </a:cubicBezTo>
                    <a:cubicBezTo>
                      <a:pt x="463" y="287"/>
                      <a:pt x="463" y="287"/>
                      <a:pt x="463" y="287"/>
                    </a:cubicBezTo>
                    <a:cubicBezTo>
                      <a:pt x="462" y="286"/>
                      <a:pt x="462" y="286"/>
                      <a:pt x="462" y="286"/>
                    </a:cubicBezTo>
                    <a:cubicBezTo>
                      <a:pt x="462" y="287"/>
                      <a:pt x="462" y="287"/>
                      <a:pt x="462" y="287"/>
                    </a:cubicBezTo>
                    <a:cubicBezTo>
                      <a:pt x="462" y="287"/>
                      <a:pt x="462" y="287"/>
                      <a:pt x="462" y="287"/>
                    </a:cubicBezTo>
                    <a:cubicBezTo>
                      <a:pt x="461" y="287"/>
                      <a:pt x="461" y="287"/>
                      <a:pt x="461" y="287"/>
                    </a:cubicBezTo>
                    <a:cubicBezTo>
                      <a:pt x="460" y="287"/>
                      <a:pt x="460" y="287"/>
                      <a:pt x="460" y="287"/>
                    </a:cubicBezTo>
                    <a:cubicBezTo>
                      <a:pt x="460" y="287"/>
                      <a:pt x="460" y="287"/>
                      <a:pt x="460" y="287"/>
                    </a:cubicBezTo>
                    <a:cubicBezTo>
                      <a:pt x="459" y="287"/>
                      <a:pt x="459" y="287"/>
                      <a:pt x="459" y="287"/>
                    </a:cubicBezTo>
                    <a:cubicBezTo>
                      <a:pt x="458" y="287"/>
                      <a:pt x="458" y="287"/>
                      <a:pt x="458" y="287"/>
                    </a:cubicBezTo>
                    <a:cubicBezTo>
                      <a:pt x="458" y="286"/>
                      <a:pt x="458" y="286"/>
                      <a:pt x="458" y="286"/>
                    </a:cubicBezTo>
                    <a:cubicBezTo>
                      <a:pt x="457" y="286"/>
                      <a:pt x="457" y="286"/>
                      <a:pt x="457" y="286"/>
                    </a:cubicBezTo>
                    <a:cubicBezTo>
                      <a:pt x="456" y="286"/>
                      <a:pt x="456" y="286"/>
                      <a:pt x="456" y="286"/>
                    </a:cubicBezTo>
                    <a:cubicBezTo>
                      <a:pt x="455" y="285"/>
                      <a:pt x="455" y="285"/>
                      <a:pt x="455" y="285"/>
                    </a:cubicBezTo>
                    <a:cubicBezTo>
                      <a:pt x="454" y="285"/>
                      <a:pt x="454" y="285"/>
                      <a:pt x="454" y="285"/>
                    </a:cubicBezTo>
                    <a:cubicBezTo>
                      <a:pt x="454" y="285"/>
                      <a:pt x="454" y="285"/>
                      <a:pt x="454" y="285"/>
                    </a:cubicBezTo>
                    <a:cubicBezTo>
                      <a:pt x="453" y="285"/>
                      <a:pt x="453" y="285"/>
                      <a:pt x="453" y="285"/>
                    </a:cubicBezTo>
                    <a:cubicBezTo>
                      <a:pt x="452" y="285"/>
                      <a:pt x="452" y="285"/>
                      <a:pt x="452" y="285"/>
                    </a:cubicBezTo>
                    <a:cubicBezTo>
                      <a:pt x="452" y="286"/>
                      <a:pt x="452" y="286"/>
                      <a:pt x="452" y="286"/>
                    </a:cubicBezTo>
                    <a:cubicBezTo>
                      <a:pt x="451" y="286"/>
                      <a:pt x="451" y="286"/>
                      <a:pt x="451" y="286"/>
                    </a:cubicBezTo>
                    <a:cubicBezTo>
                      <a:pt x="451" y="287"/>
                      <a:pt x="451" y="287"/>
                      <a:pt x="451" y="287"/>
                    </a:cubicBezTo>
                    <a:cubicBezTo>
                      <a:pt x="450" y="286"/>
                      <a:pt x="450" y="286"/>
                      <a:pt x="450" y="286"/>
                    </a:cubicBezTo>
                    <a:cubicBezTo>
                      <a:pt x="449" y="287"/>
                      <a:pt x="449" y="287"/>
                      <a:pt x="449" y="287"/>
                    </a:cubicBezTo>
                    <a:cubicBezTo>
                      <a:pt x="448" y="286"/>
                      <a:pt x="448" y="286"/>
                      <a:pt x="448" y="286"/>
                    </a:cubicBezTo>
                    <a:cubicBezTo>
                      <a:pt x="448" y="287"/>
                      <a:pt x="448" y="287"/>
                      <a:pt x="448" y="287"/>
                    </a:cubicBezTo>
                    <a:cubicBezTo>
                      <a:pt x="447" y="287"/>
                      <a:pt x="447" y="287"/>
                      <a:pt x="447" y="287"/>
                    </a:cubicBezTo>
                    <a:cubicBezTo>
                      <a:pt x="446" y="288"/>
                      <a:pt x="446" y="288"/>
                      <a:pt x="446" y="288"/>
                    </a:cubicBezTo>
                    <a:cubicBezTo>
                      <a:pt x="445" y="288"/>
                      <a:pt x="445" y="288"/>
                      <a:pt x="445" y="288"/>
                    </a:cubicBezTo>
                    <a:cubicBezTo>
                      <a:pt x="445" y="288"/>
                      <a:pt x="445" y="288"/>
                      <a:pt x="445" y="288"/>
                    </a:cubicBezTo>
                    <a:cubicBezTo>
                      <a:pt x="445" y="288"/>
                      <a:pt x="445" y="288"/>
                      <a:pt x="445" y="288"/>
                    </a:cubicBezTo>
                    <a:cubicBezTo>
                      <a:pt x="444" y="288"/>
                      <a:pt x="444" y="288"/>
                      <a:pt x="444" y="288"/>
                    </a:cubicBezTo>
                    <a:cubicBezTo>
                      <a:pt x="443" y="289"/>
                      <a:pt x="443" y="289"/>
                      <a:pt x="443" y="289"/>
                    </a:cubicBezTo>
                    <a:cubicBezTo>
                      <a:pt x="442" y="289"/>
                      <a:pt x="442" y="289"/>
                      <a:pt x="442" y="289"/>
                    </a:cubicBezTo>
                    <a:cubicBezTo>
                      <a:pt x="441" y="289"/>
                      <a:pt x="441" y="289"/>
                      <a:pt x="441" y="289"/>
                    </a:cubicBezTo>
                    <a:cubicBezTo>
                      <a:pt x="441" y="290"/>
                      <a:pt x="441" y="290"/>
                      <a:pt x="441" y="290"/>
                    </a:cubicBezTo>
                    <a:cubicBezTo>
                      <a:pt x="441" y="291"/>
                      <a:pt x="441" y="291"/>
                      <a:pt x="441" y="291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40" y="293"/>
                      <a:pt x="440" y="293"/>
                      <a:pt x="440" y="293"/>
                    </a:cubicBezTo>
                    <a:cubicBezTo>
                      <a:pt x="440" y="293"/>
                      <a:pt x="440" y="293"/>
                      <a:pt x="440" y="293"/>
                    </a:cubicBezTo>
                    <a:cubicBezTo>
                      <a:pt x="440" y="294"/>
                      <a:pt x="440" y="294"/>
                      <a:pt x="440" y="294"/>
                    </a:cubicBezTo>
                    <a:cubicBezTo>
                      <a:pt x="440" y="295"/>
                      <a:pt x="440" y="295"/>
                      <a:pt x="440" y="295"/>
                    </a:cubicBezTo>
                    <a:cubicBezTo>
                      <a:pt x="441" y="295"/>
                      <a:pt x="441" y="295"/>
                      <a:pt x="441" y="295"/>
                    </a:cubicBezTo>
                    <a:cubicBezTo>
                      <a:pt x="442" y="294"/>
                      <a:pt x="442" y="294"/>
                      <a:pt x="442" y="294"/>
                    </a:cubicBezTo>
                    <a:cubicBezTo>
                      <a:pt x="442" y="294"/>
                      <a:pt x="442" y="294"/>
                      <a:pt x="442" y="294"/>
                    </a:cubicBezTo>
                    <a:cubicBezTo>
                      <a:pt x="443" y="294"/>
                      <a:pt x="443" y="294"/>
                      <a:pt x="443" y="294"/>
                    </a:cubicBezTo>
                    <a:cubicBezTo>
                      <a:pt x="444" y="295"/>
                      <a:pt x="444" y="295"/>
                      <a:pt x="444" y="295"/>
                    </a:cubicBezTo>
                    <a:cubicBezTo>
                      <a:pt x="444" y="296"/>
                      <a:pt x="444" y="296"/>
                      <a:pt x="444" y="296"/>
                    </a:cubicBezTo>
                    <a:cubicBezTo>
                      <a:pt x="445" y="297"/>
                      <a:pt x="445" y="297"/>
                      <a:pt x="445" y="297"/>
                    </a:cubicBezTo>
                    <a:cubicBezTo>
                      <a:pt x="445" y="297"/>
                      <a:pt x="445" y="297"/>
                      <a:pt x="445" y="297"/>
                    </a:cubicBezTo>
                    <a:cubicBezTo>
                      <a:pt x="445" y="298"/>
                      <a:pt x="445" y="298"/>
                      <a:pt x="445" y="298"/>
                    </a:cubicBezTo>
                    <a:cubicBezTo>
                      <a:pt x="445" y="299"/>
                      <a:pt x="445" y="299"/>
                      <a:pt x="445" y="299"/>
                    </a:cubicBezTo>
                    <a:cubicBezTo>
                      <a:pt x="444" y="300"/>
                      <a:pt x="444" y="300"/>
                      <a:pt x="444" y="300"/>
                    </a:cubicBezTo>
                    <a:cubicBezTo>
                      <a:pt x="444" y="301"/>
                      <a:pt x="444" y="301"/>
                      <a:pt x="444" y="301"/>
                    </a:cubicBezTo>
                    <a:cubicBezTo>
                      <a:pt x="443" y="302"/>
                      <a:pt x="443" y="302"/>
                      <a:pt x="443" y="302"/>
                    </a:cubicBezTo>
                    <a:cubicBezTo>
                      <a:pt x="443" y="302"/>
                      <a:pt x="443" y="302"/>
                      <a:pt x="443" y="302"/>
                    </a:cubicBezTo>
                    <a:cubicBezTo>
                      <a:pt x="442" y="303"/>
                      <a:pt x="442" y="303"/>
                      <a:pt x="442" y="303"/>
                    </a:cubicBezTo>
                    <a:cubicBezTo>
                      <a:pt x="442" y="304"/>
                      <a:pt x="442" y="304"/>
                      <a:pt x="442" y="304"/>
                    </a:cubicBezTo>
                    <a:cubicBezTo>
                      <a:pt x="443" y="305"/>
                      <a:pt x="443" y="305"/>
                      <a:pt x="443" y="305"/>
                    </a:cubicBezTo>
                    <a:cubicBezTo>
                      <a:pt x="443" y="306"/>
                      <a:pt x="443" y="306"/>
                      <a:pt x="443" y="306"/>
                    </a:cubicBezTo>
                    <a:cubicBezTo>
                      <a:pt x="443" y="307"/>
                      <a:pt x="443" y="307"/>
                      <a:pt x="443" y="307"/>
                    </a:cubicBezTo>
                    <a:cubicBezTo>
                      <a:pt x="443" y="307"/>
                      <a:pt x="443" y="307"/>
                      <a:pt x="443" y="307"/>
                    </a:cubicBezTo>
                    <a:cubicBezTo>
                      <a:pt x="443" y="308"/>
                      <a:pt x="443" y="308"/>
                      <a:pt x="443" y="308"/>
                    </a:cubicBezTo>
                    <a:cubicBezTo>
                      <a:pt x="443" y="309"/>
                      <a:pt x="443" y="309"/>
                      <a:pt x="443" y="309"/>
                    </a:cubicBezTo>
                    <a:cubicBezTo>
                      <a:pt x="442" y="309"/>
                      <a:pt x="442" y="309"/>
                      <a:pt x="442" y="309"/>
                    </a:cubicBezTo>
                    <a:cubicBezTo>
                      <a:pt x="443" y="310"/>
                      <a:pt x="443" y="310"/>
                      <a:pt x="443" y="310"/>
                    </a:cubicBezTo>
                    <a:cubicBezTo>
                      <a:pt x="443" y="311"/>
                      <a:pt x="443" y="311"/>
                      <a:pt x="443" y="311"/>
                    </a:cubicBezTo>
                    <a:cubicBezTo>
                      <a:pt x="442" y="312"/>
                      <a:pt x="442" y="312"/>
                      <a:pt x="442" y="312"/>
                    </a:cubicBezTo>
                    <a:cubicBezTo>
                      <a:pt x="443" y="313"/>
                      <a:pt x="443" y="313"/>
                      <a:pt x="443" y="313"/>
                    </a:cubicBezTo>
                    <a:cubicBezTo>
                      <a:pt x="443" y="313"/>
                      <a:pt x="443" y="313"/>
                      <a:pt x="443" y="313"/>
                    </a:cubicBezTo>
                    <a:cubicBezTo>
                      <a:pt x="443" y="314"/>
                      <a:pt x="443" y="314"/>
                      <a:pt x="443" y="314"/>
                    </a:cubicBezTo>
                    <a:cubicBezTo>
                      <a:pt x="444" y="313"/>
                      <a:pt x="444" y="313"/>
                      <a:pt x="444" y="313"/>
                    </a:cubicBezTo>
                    <a:cubicBezTo>
                      <a:pt x="444" y="314"/>
                      <a:pt x="444" y="314"/>
                      <a:pt x="444" y="314"/>
                    </a:cubicBezTo>
                    <a:cubicBezTo>
                      <a:pt x="444" y="315"/>
                      <a:pt x="444" y="315"/>
                      <a:pt x="444" y="315"/>
                    </a:cubicBezTo>
                    <a:cubicBezTo>
                      <a:pt x="444" y="316"/>
                      <a:pt x="444" y="316"/>
                      <a:pt x="444" y="316"/>
                    </a:cubicBezTo>
                    <a:cubicBezTo>
                      <a:pt x="443" y="316"/>
                      <a:pt x="443" y="316"/>
                      <a:pt x="443" y="316"/>
                    </a:cubicBezTo>
                    <a:cubicBezTo>
                      <a:pt x="442" y="317"/>
                      <a:pt x="442" y="317"/>
                      <a:pt x="442" y="317"/>
                    </a:cubicBezTo>
                    <a:cubicBezTo>
                      <a:pt x="440" y="318"/>
                      <a:pt x="440" y="318"/>
                      <a:pt x="440" y="318"/>
                    </a:cubicBezTo>
                    <a:cubicBezTo>
                      <a:pt x="438" y="320"/>
                      <a:pt x="438" y="320"/>
                      <a:pt x="438" y="320"/>
                    </a:cubicBezTo>
                    <a:cubicBezTo>
                      <a:pt x="437" y="320"/>
                      <a:pt x="437" y="320"/>
                      <a:pt x="437" y="320"/>
                    </a:cubicBezTo>
                    <a:cubicBezTo>
                      <a:pt x="437" y="319"/>
                      <a:pt x="437" y="319"/>
                      <a:pt x="437" y="319"/>
                    </a:cubicBezTo>
                    <a:cubicBezTo>
                      <a:pt x="435" y="319"/>
                      <a:pt x="435" y="319"/>
                      <a:pt x="435" y="319"/>
                    </a:cubicBezTo>
                    <a:cubicBezTo>
                      <a:pt x="434" y="319"/>
                      <a:pt x="434" y="319"/>
                      <a:pt x="434" y="319"/>
                    </a:cubicBezTo>
                    <a:cubicBezTo>
                      <a:pt x="434" y="319"/>
                      <a:pt x="434" y="319"/>
                      <a:pt x="434" y="319"/>
                    </a:cubicBezTo>
                    <a:cubicBezTo>
                      <a:pt x="433" y="319"/>
                      <a:pt x="433" y="319"/>
                      <a:pt x="433" y="319"/>
                    </a:cubicBezTo>
                    <a:cubicBezTo>
                      <a:pt x="433" y="319"/>
                      <a:pt x="433" y="319"/>
                      <a:pt x="433" y="319"/>
                    </a:cubicBezTo>
                    <a:cubicBezTo>
                      <a:pt x="432" y="318"/>
                      <a:pt x="432" y="318"/>
                      <a:pt x="432" y="318"/>
                    </a:cubicBezTo>
                    <a:cubicBezTo>
                      <a:pt x="431" y="318"/>
                      <a:pt x="431" y="318"/>
                      <a:pt x="431" y="318"/>
                    </a:cubicBezTo>
                    <a:cubicBezTo>
                      <a:pt x="429" y="318"/>
                      <a:pt x="429" y="318"/>
                      <a:pt x="429" y="318"/>
                    </a:cubicBezTo>
                    <a:cubicBezTo>
                      <a:pt x="429" y="319"/>
                      <a:pt x="429" y="319"/>
                      <a:pt x="429" y="319"/>
                    </a:cubicBezTo>
                    <a:cubicBezTo>
                      <a:pt x="428" y="319"/>
                      <a:pt x="428" y="319"/>
                      <a:pt x="428" y="319"/>
                    </a:cubicBezTo>
                    <a:cubicBezTo>
                      <a:pt x="427" y="319"/>
                      <a:pt x="427" y="319"/>
                      <a:pt x="427" y="319"/>
                    </a:cubicBezTo>
                    <a:cubicBezTo>
                      <a:pt x="426" y="319"/>
                      <a:pt x="426" y="319"/>
                      <a:pt x="426" y="319"/>
                    </a:cubicBezTo>
                    <a:cubicBezTo>
                      <a:pt x="425" y="319"/>
                      <a:pt x="425" y="319"/>
                      <a:pt x="425" y="319"/>
                    </a:cubicBezTo>
                    <a:cubicBezTo>
                      <a:pt x="425" y="319"/>
                      <a:pt x="425" y="319"/>
                      <a:pt x="425" y="319"/>
                    </a:cubicBezTo>
                    <a:cubicBezTo>
                      <a:pt x="424" y="318"/>
                      <a:pt x="424" y="318"/>
                      <a:pt x="424" y="318"/>
                    </a:cubicBezTo>
                    <a:cubicBezTo>
                      <a:pt x="423" y="318"/>
                      <a:pt x="423" y="318"/>
                      <a:pt x="423" y="318"/>
                    </a:cubicBezTo>
                    <a:cubicBezTo>
                      <a:pt x="422" y="317"/>
                      <a:pt x="422" y="317"/>
                      <a:pt x="422" y="317"/>
                    </a:cubicBezTo>
                    <a:cubicBezTo>
                      <a:pt x="420" y="318"/>
                      <a:pt x="420" y="318"/>
                      <a:pt x="420" y="318"/>
                    </a:cubicBezTo>
                    <a:cubicBezTo>
                      <a:pt x="420" y="318"/>
                      <a:pt x="420" y="318"/>
                      <a:pt x="420" y="318"/>
                    </a:cubicBezTo>
                    <a:cubicBezTo>
                      <a:pt x="419" y="318"/>
                      <a:pt x="419" y="318"/>
                      <a:pt x="419" y="318"/>
                    </a:cubicBezTo>
                    <a:cubicBezTo>
                      <a:pt x="418" y="318"/>
                      <a:pt x="418" y="318"/>
                      <a:pt x="418" y="318"/>
                    </a:cubicBezTo>
                    <a:cubicBezTo>
                      <a:pt x="418" y="319"/>
                      <a:pt x="418" y="319"/>
                      <a:pt x="418" y="319"/>
                    </a:cubicBezTo>
                    <a:cubicBezTo>
                      <a:pt x="417" y="320"/>
                      <a:pt x="417" y="320"/>
                      <a:pt x="417" y="320"/>
                    </a:cubicBezTo>
                    <a:cubicBezTo>
                      <a:pt x="416" y="321"/>
                      <a:pt x="416" y="321"/>
                      <a:pt x="416" y="321"/>
                    </a:cubicBezTo>
                    <a:cubicBezTo>
                      <a:pt x="416" y="322"/>
                      <a:pt x="416" y="322"/>
                      <a:pt x="416" y="322"/>
                    </a:cubicBezTo>
                    <a:cubicBezTo>
                      <a:pt x="416" y="322"/>
                      <a:pt x="416" y="322"/>
                      <a:pt x="416" y="322"/>
                    </a:cubicBezTo>
                    <a:cubicBezTo>
                      <a:pt x="415" y="323"/>
                      <a:pt x="415" y="323"/>
                      <a:pt x="415" y="323"/>
                    </a:cubicBezTo>
                    <a:cubicBezTo>
                      <a:pt x="414" y="324"/>
                      <a:pt x="414" y="324"/>
                      <a:pt x="414" y="324"/>
                    </a:cubicBezTo>
                    <a:cubicBezTo>
                      <a:pt x="412" y="324"/>
                      <a:pt x="412" y="324"/>
                      <a:pt x="412" y="324"/>
                    </a:cubicBezTo>
                    <a:cubicBezTo>
                      <a:pt x="411" y="324"/>
                      <a:pt x="411" y="324"/>
                      <a:pt x="411" y="324"/>
                    </a:cubicBezTo>
                    <a:cubicBezTo>
                      <a:pt x="410" y="325"/>
                      <a:pt x="410" y="325"/>
                      <a:pt x="410" y="325"/>
                    </a:cubicBezTo>
                    <a:cubicBezTo>
                      <a:pt x="409" y="325"/>
                      <a:pt x="409" y="325"/>
                      <a:pt x="409" y="325"/>
                    </a:cubicBezTo>
                    <a:cubicBezTo>
                      <a:pt x="407" y="326"/>
                      <a:pt x="407" y="326"/>
                      <a:pt x="407" y="326"/>
                    </a:cubicBezTo>
                    <a:cubicBezTo>
                      <a:pt x="406" y="327"/>
                      <a:pt x="406" y="327"/>
                      <a:pt x="406" y="327"/>
                    </a:cubicBezTo>
                    <a:cubicBezTo>
                      <a:pt x="406" y="327"/>
                      <a:pt x="406" y="327"/>
                      <a:pt x="406" y="327"/>
                    </a:cubicBezTo>
                    <a:cubicBezTo>
                      <a:pt x="405" y="327"/>
                      <a:pt x="405" y="327"/>
                      <a:pt x="405" y="327"/>
                    </a:cubicBezTo>
                    <a:cubicBezTo>
                      <a:pt x="404" y="327"/>
                      <a:pt x="404" y="327"/>
                      <a:pt x="404" y="327"/>
                    </a:cubicBezTo>
                    <a:cubicBezTo>
                      <a:pt x="403" y="327"/>
                      <a:pt x="403" y="327"/>
                      <a:pt x="403" y="327"/>
                    </a:cubicBezTo>
                    <a:cubicBezTo>
                      <a:pt x="402" y="327"/>
                      <a:pt x="402" y="327"/>
                      <a:pt x="402" y="327"/>
                    </a:cubicBezTo>
                    <a:cubicBezTo>
                      <a:pt x="399" y="327"/>
                      <a:pt x="399" y="327"/>
                      <a:pt x="399" y="327"/>
                    </a:cubicBezTo>
                    <a:cubicBezTo>
                      <a:pt x="397" y="327"/>
                      <a:pt x="397" y="327"/>
                      <a:pt x="397" y="327"/>
                    </a:cubicBezTo>
                    <a:cubicBezTo>
                      <a:pt x="395" y="327"/>
                      <a:pt x="395" y="327"/>
                      <a:pt x="395" y="327"/>
                    </a:cubicBezTo>
                    <a:cubicBezTo>
                      <a:pt x="394" y="327"/>
                      <a:pt x="394" y="327"/>
                      <a:pt x="394" y="327"/>
                    </a:cubicBezTo>
                    <a:cubicBezTo>
                      <a:pt x="393" y="326"/>
                      <a:pt x="393" y="326"/>
                      <a:pt x="393" y="326"/>
                    </a:cubicBezTo>
                    <a:cubicBezTo>
                      <a:pt x="392" y="326"/>
                      <a:pt x="392" y="326"/>
                      <a:pt x="392" y="326"/>
                    </a:cubicBezTo>
                    <a:cubicBezTo>
                      <a:pt x="392" y="326"/>
                      <a:pt x="392" y="326"/>
                      <a:pt x="392" y="326"/>
                    </a:cubicBezTo>
                    <a:cubicBezTo>
                      <a:pt x="391" y="325"/>
                      <a:pt x="391" y="325"/>
                      <a:pt x="391" y="325"/>
                    </a:cubicBezTo>
                    <a:cubicBezTo>
                      <a:pt x="390" y="323"/>
                      <a:pt x="390" y="323"/>
                      <a:pt x="390" y="323"/>
                    </a:cubicBezTo>
                    <a:cubicBezTo>
                      <a:pt x="390" y="323"/>
                      <a:pt x="390" y="323"/>
                      <a:pt x="390" y="323"/>
                    </a:cubicBezTo>
                    <a:cubicBezTo>
                      <a:pt x="389" y="323"/>
                      <a:pt x="389" y="323"/>
                      <a:pt x="389" y="323"/>
                    </a:cubicBezTo>
                    <a:cubicBezTo>
                      <a:pt x="387" y="323"/>
                      <a:pt x="387" y="323"/>
                      <a:pt x="387" y="323"/>
                    </a:cubicBezTo>
                    <a:cubicBezTo>
                      <a:pt x="385" y="322"/>
                      <a:pt x="385" y="322"/>
                      <a:pt x="385" y="322"/>
                    </a:cubicBezTo>
                    <a:cubicBezTo>
                      <a:pt x="384" y="321"/>
                      <a:pt x="384" y="321"/>
                      <a:pt x="384" y="321"/>
                    </a:cubicBezTo>
                    <a:cubicBezTo>
                      <a:pt x="382" y="321"/>
                      <a:pt x="382" y="321"/>
                      <a:pt x="382" y="321"/>
                    </a:cubicBezTo>
                    <a:cubicBezTo>
                      <a:pt x="381" y="321"/>
                      <a:pt x="381" y="321"/>
                      <a:pt x="381" y="321"/>
                    </a:cubicBezTo>
                    <a:cubicBezTo>
                      <a:pt x="380" y="320"/>
                      <a:pt x="380" y="320"/>
                      <a:pt x="380" y="320"/>
                    </a:cubicBezTo>
                    <a:cubicBezTo>
                      <a:pt x="379" y="321"/>
                      <a:pt x="379" y="321"/>
                      <a:pt x="379" y="321"/>
                    </a:cubicBezTo>
                    <a:cubicBezTo>
                      <a:pt x="377" y="321"/>
                      <a:pt x="377" y="321"/>
                      <a:pt x="377" y="321"/>
                    </a:cubicBezTo>
                    <a:cubicBezTo>
                      <a:pt x="376" y="321"/>
                      <a:pt x="376" y="321"/>
                      <a:pt x="376" y="321"/>
                    </a:cubicBezTo>
                    <a:cubicBezTo>
                      <a:pt x="374" y="321"/>
                      <a:pt x="374" y="321"/>
                      <a:pt x="374" y="321"/>
                    </a:cubicBezTo>
                    <a:cubicBezTo>
                      <a:pt x="373" y="322"/>
                      <a:pt x="373" y="322"/>
                      <a:pt x="373" y="322"/>
                    </a:cubicBezTo>
                    <a:cubicBezTo>
                      <a:pt x="372" y="323"/>
                      <a:pt x="372" y="323"/>
                      <a:pt x="372" y="323"/>
                    </a:cubicBezTo>
                    <a:cubicBezTo>
                      <a:pt x="371" y="323"/>
                      <a:pt x="371" y="323"/>
                      <a:pt x="371" y="323"/>
                    </a:cubicBezTo>
                    <a:cubicBezTo>
                      <a:pt x="371" y="323"/>
                      <a:pt x="371" y="323"/>
                      <a:pt x="371" y="323"/>
                    </a:cubicBezTo>
                    <a:cubicBezTo>
                      <a:pt x="370" y="323"/>
                      <a:pt x="370" y="323"/>
                      <a:pt x="370" y="323"/>
                    </a:cubicBezTo>
                    <a:cubicBezTo>
                      <a:pt x="369" y="323"/>
                      <a:pt x="369" y="323"/>
                      <a:pt x="369" y="323"/>
                    </a:cubicBezTo>
                    <a:cubicBezTo>
                      <a:pt x="368" y="323"/>
                      <a:pt x="368" y="323"/>
                      <a:pt x="368" y="323"/>
                    </a:cubicBezTo>
                    <a:cubicBezTo>
                      <a:pt x="367" y="323"/>
                      <a:pt x="367" y="323"/>
                      <a:pt x="367" y="323"/>
                    </a:cubicBezTo>
                    <a:cubicBezTo>
                      <a:pt x="367" y="323"/>
                      <a:pt x="367" y="323"/>
                      <a:pt x="367" y="323"/>
                    </a:cubicBezTo>
                    <a:cubicBezTo>
                      <a:pt x="365" y="323"/>
                      <a:pt x="365" y="323"/>
                      <a:pt x="365" y="323"/>
                    </a:cubicBezTo>
                    <a:cubicBezTo>
                      <a:pt x="364" y="322"/>
                      <a:pt x="364" y="322"/>
                      <a:pt x="364" y="322"/>
                    </a:cubicBezTo>
                    <a:cubicBezTo>
                      <a:pt x="363" y="322"/>
                      <a:pt x="363" y="322"/>
                      <a:pt x="363" y="322"/>
                    </a:cubicBezTo>
                    <a:cubicBezTo>
                      <a:pt x="362" y="321"/>
                      <a:pt x="362" y="321"/>
                      <a:pt x="362" y="321"/>
                    </a:cubicBezTo>
                    <a:cubicBezTo>
                      <a:pt x="362" y="321"/>
                      <a:pt x="362" y="321"/>
                      <a:pt x="362" y="321"/>
                    </a:cubicBezTo>
                    <a:cubicBezTo>
                      <a:pt x="361" y="320"/>
                      <a:pt x="361" y="320"/>
                      <a:pt x="361" y="320"/>
                    </a:cubicBezTo>
                    <a:cubicBezTo>
                      <a:pt x="361" y="319"/>
                      <a:pt x="361" y="319"/>
                      <a:pt x="361" y="319"/>
                    </a:cubicBezTo>
                    <a:cubicBezTo>
                      <a:pt x="360" y="318"/>
                      <a:pt x="360" y="318"/>
                      <a:pt x="360" y="318"/>
                    </a:cubicBezTo>
                    <a:cubicBezTo>
                      <a:pt x="360" y="318"/>
                      <a:pt x="360" y="318"/>
                      <a:pt x="360" y="318"/>
                    </a:cubicBezTo>
                    <a:cubicBezTo>
                      <a:pt x="360" y="317"/>
                      <a:pt x="360" y="317"/>
                      <a:pt x="360" y="317"/>
                    </a:cubicBezTo>
                    <a:cubicBezTo>
                      <a:pt x="360" y="316"/>
                      <a:pt x="360" y="316"/>
                      <a:pt x="360" y="316"/>
                    </a:cubicBezTo>
                    <a:cubicBezTo>
                      <a:pt x="360" y="316"/>
                      <a:pt x="360" y="316"/>
                      <a:pt x="360" y="316"/>
                    </a:cubicBezTo>
                    <a:cubicBezTo>
                      <a:pt x="359" y="315"/>
                      <a:pt x="359" y="315"/>
                      <a:pt x="359" y="315"/>
                    </a:cubicBezTo>
                    <a:cubicBezTo>
                      <a:pt x="358" y="314"/>
                      <a:pt x="358" y="314"/>
                      <a:pt x="358" y="314"/>
                    </a:cubicBezTo>
                    <a:cubicBezTo>
                      <a:pt x="356" y="314"/>
                      <a:pt x="356" y="314"/>
                      <a:pt x="356" y="314"/>
                    </a:cubicBezTo>
                    <a:cubicBezTo>
                      <a:pt x="355" y="314"/>
                      <a:pt x="355" y="314"/>
                      <a:pt x="355" y="314"/>
                    </a:cubicBezTo>
                    <a:cubicBezTo>
                      <a:pt x="355" y="314"/>
                      <a:pt x="355" y="314"/>
                      <a:pt x="355" y="314"/>
                    </a:cubicBezTo>
                    <a:cubicBezTo>
                      <a:pt x="353" y="314"/>
                      <a:pt x="353" y="314"/>
                      <a:pt x="353" y="314"/>
                    </a:cubicBezTo>
                    <a:cubicBezTo>
                      <a:pt x="353" y="313"/>
                      <a:pt x="353" y="313"/>
                      <a:pt x="353" y="313"/>
                    </a:cubicBezTo>
                    <a:cubicBezTo>
                      <a:pt x="352" y="313"/>
                      <a:pt x="352" y="313"/>
                      <a:pt x="352" y="313"/>
                    </a:cubicBezTo>
                    <a:cubicBezTo>
                      <a:pt x="350" y="313"/>
                      <a:pt x="350" y="313"/>
                      <a:pt x="350" y="313"/>
                    </a:cubicBezTo>
                    <a:cubicBezTo>
                      <a:pt x="349" y="313"/>
                      <a:pt x="349" y="313"/>
                      <a:pt x="349" y="313"/>
                    </a:cubicBezTo>
                    <a:cubicBezTo>
                      <a:pt x="348" y="312"/>
                      <a:pt x="348" y="312"/>
                      <a:pt x="348" y="312"/>
                    </a:cubicBezTo>
                    <a:cubicBezTo>
                      <a:pt x="348" y="312"/>
                      <a:pt x="348" y="312"/>
                      <a:pt x="348" y="312"/>
                    </a:cubicBezTo>
                    <a:cubicBezTo>
                      <a:pt x="346" y="312"/>
                      <a:pt x="346" y="312"/>
                      <a:pt x="346" y="312"/>
                    </a:cubicBezTo>
                    <a:cubicBezTo>
                      <a:pt x="345" y="311"/>
                      <a:pt x="345" y="311"/>
                      <a:pt x="345" y="311"/>
                    </a:cubicBezTo>
                    <a:cubicBezTo>
                      <a:pt x="344" y="311"/>
                      <a:pt x="344" y="311"/>
                      <a:pt x="344" y="311"/>
                    </a:cubicBezTo>
                    <a:cubicBezTo>
                      <a:pt x="343" y="311"/>
                      <a:pt x="343" y="311"/>
                      <a:pt x="343" y="311"/>
                    </a:cubicBezTo>
                    <a:cubicBezTo>
                      <a:pt x="343" y="311"/>
                      <a:pt x="343" y="311"/>
                      <a:pt x="343" y="311"/>
                    </a:cubicBezTo>
                    <a:cubicBezTo>
                      <a:pt x="343" y="312"/>
                      <a:pt x="343" y="312"/>
                      <a:pt x="343" y="312"/>
                    </a:cubicBezTo>
                    <a:cubicBezTo>
                      <a:pt x="343" y="313"/>
                      <a:pt x="343" y="313"/>
                      <a:pt x="343" y="313"/>
                    </a:cubicBezTo>
                    <a:cubicBezTo>
                      <a:pt x="343" y="314"/>
                      <a:pt x="343" y="314"/>
                      <a:pt x="343" y="314"/>
                    </a:cubicBezTo>
                    <a:cubicBezTo>
                      <a:pt x="342" y="313"/>
                      <a:pt x="342" y="313"/>
                      <a:pt x="342" y="313"/>
                    </a:cubicBezTo>
                    <a:cubicBezTo>
                      <a:pt x="341" y="314"/>
                      <a:pt x="341" y="314"/>
                      <a:pt x="341" y="314"/>
                    </a:cubicBezTo>
                    <a:cubicBezTo>
                      <a:pt x="341" y="315"/>
                      <a:pt x="341" y="315"/>
                      <a:pt x="341" y="315"/>
                    </a:cubicBezTo>
                    <a:cubicBezTo>
                      <a:pt x="341" y="315"/>
                      <a:pt x="341" y="315"/>
                      <a:pt x="341" y="315"/>
                    </a:cubicBezTo>
                    <a:cubicBezTo>
                      <a:pt x="340" y="317"/>
                      <a:pt x="340" y="317"/>
                      <a:pt x="340" y="317"/>
                    </a:cubicBezTo>
                    <a:cubicBezTo>
                      <a:pt x="340" y="319"/>
                      <a:pt x="340" y="319"/>
                      <a:pt x="340" y="319"/>
                    </a:cubicBezTo>
                    <a:cubicBezTo>
                      <a:pt x="340" y="320"/>
                      <a:pt x="340" y="320"/>
                      <a:pt x="340" y="320"/>
                    </a:cubicBezTo>
                    <a:cubicBezTo>
                      <a:pt x="342" y="321"/>
                      <a:pt x="342" y="321"/>
                      <a:pt x="342" y="321"/>
                    </a:cubicBezTo>
                    <a:cubicBezTo>
                      <a:pt x="342" y="321"/>
                      <a:pt x="342" y="321"/>
                      <a:pt x="342" y="321"/>
                    </a:cubicBezTo>
                    <a:cubicBezTo>
                      <a:pt x="343" y="322"/>
                      <a:pt x="343" y="322"/>
                      <a:pt x="343" y="322"/>
                    </a:cubicBezTo>
                    <a:cubicBezTo>
                      <a:pt x="343" y="322"/>
                      <a:pt x="343" y="322"/>
                      <a:pt x="343" y="322"/>
                    </a:cubicBezTo>
                    <a:cubicBezTo>
                      <a:pt x="343" y="324"/>
                      <a:pt x="343" y="324"/>
                      <a:pt x="343" y="324"/>
                    </a:cubicBezTo>
                    <a:cubicBezTo>
                      <a:pt x="343" y="325"/>
                      <a:pt x="343" y="325"/>
                      <a:pt x="343" y="325"/>
                    </a:cubicBezTo>
                    <a:cubicBezTo>
                      <a:pt x="344" y="326"/>
                      <a:pt x="344" y="326"/>
                      <a:pt x="344" y="326"/>
                    </a:cubicBezTo>
                    <a:cubicBezTo>
                      <a:pt x="344" y="327"/>
                      <a:pt x="344" y="327"/>
                      <a:pt x="344" y="327"/>
                    </a:cubicBezTo>
                    <a:cubicBezTo>
                      <a:pt x="343" y="328"/>
                      <a:pt x="343" y="328"/>
                      <a:pt x="343" y="328"/>
                    </a:cubicBezTo>
                    <a:cubicBezTo>
                      <a:pt x="342" y="329"/>
                      <a:pt x="342" y="329"/>
                      <a:pt x="342" y="329"/>
                    </a:cubicBezTo>
                    <a:cubicBezTo>
                      <a:pt x="341" y="328"/>
                      <a:pt x="341" y="328"/>
                      <a:pt x="341" y="328"/>
                    </a:cubicBezTo>
                    <a:cubicBezTo>
                      <a:pt x="341" y="329"/>
                      <a:pt x="341" y="329"/>
                      <a:pt x="341" y="329"/>
                    </a:cubicBezTo>
                    <a:cubicBezTo>
                      <a:pt x="340" y="329"/>
                      <a:pt x="340" y="329"/>
                      <a:pt x="340" y="329"/>
                    </a:cubicBezTo>
                    <a:cubicBezTo>
                      <a:pt x="339" y="328"/>
                      <a:pt x="339" y="328"/>
                      <a:pt x="339" y="328"/>
                    </a:cubicBezTo>
                    <a:cubicBezTo>
                      <a:pt x="337" y="328"/>
                      <a:pt x="337" y="328"/>
                      <a:pt x="337" y="328"/>
                    </a:cubicBezTo>
                    <a:cubicBezTo>
                      <a:pt x="336" y="329"/>
                      <a:pt x="336" y="329"/>
                      <a:pt x="336" y="329"/>
                    </a:cubicBezTo>
                    <a:cubicBezTo>
                      <a:pt x="335" y="328"/>
                      <a:pt x="335" y="328"/>
                      <a:pt x="335" y="328"/>
                    </a:cubicBezTo>
                    <a:cubicBezTo>
                      <a:pt x="334" y="328"/>
                      <a:pt x="334" y="328"/>
                      <a:pt x="334" y="328"/>
                    </a:cubicBezTo>
                    <a:cubicBezTo>
                      <a:pt x="333" y="328"/>
                      <a:pt x="333" y="328"/>
                      <a:pt x="333" y="328"/>
                    </a:cubicBezTo>
                    <a:cubicBezTo>
                      <a:pt x="332" y="329"/>
                      <a:pt x="332" y="329"/>
                      <a:pt x="332" y="329"/>
                    </a:cubicBezTo>
                    <a:cubicBezTo>
                      <a:pt x="331" y="329"/>
                      <a:pt x="331" y="329"/>
                      <a:pt x="331" y="329"/>
                    </a:cubicBezTo>
                    <a:cubicBezTo>
                      <a:pt x="330" y="329"/>
                      <a:pt x="330" y="329"/>
                      <a:pt x="330" y="329"/>
                    </a:cubicBezTo>
                    <a:cubicBezTo>
                      <a:pt x="329" y="329"/>
                      <a:pt x="329" y="329"/>
                      <a:pt x="329" y="329"/>
                    </a:cubicBezTo>
                    <a:cubicBezTo>
                      <a:pt x="328" y="328"/>
                      <a:pt x="328" y="328"/>
                      <a:pt x="328" y="328"/>
                    </a:cubicBezTo>
                    <a:cubicBezTo>
                      <a:pt x="325" y="326"/>
                      <a:pt x="325" y="326"/>
                      <a:pt x="325" y="326"/>
                    </a:cubicBezTo>
                    <a:cubicBezTo>
                      <a:pt x="325" y="326"/>
                      <a:pt x="325" y="326"/>
                      <a:pt x="325" y="326"/>
                    </a:cubicBezTo>
                    <a:cubicBezTo>
                      <a:pt x="325" y="325"/>
                      <a:pt x="325" y="325"/>
                      <a:pt x="325" y="325"/>
                    </a:cubicBezTo>
                    <a:cubicBezTo>
                      <a:pt x="324" y="324"/>
                      <a:pt x="324" y="324"/>
                      <a:pt x="324" y="324"/>
                    </a:cubicBezTo>
                    <a:cubicBezTo>
                      <a:pt x="323" y="324"/>
                      <a:pt x="323" y="324"/>
                      <a:pt x="323" y="324"/>
                    </a:cubicBezTo>
                    <a:cubicBezTo>
                      <a:pt x="322" y="325"/>
                      <a:pt x="322" y="325"/>
                      <a:pt x="322" y="325"/>
                    </a:cubicBezTo>
                    <a:cubicBezTo>
                      <a:pt x="321" y="325"/>
                      <a:pt x="321" y="325"/>
                      <a:pt x="321" y="325"/>
                    </a:cubicBezTo>
                    <a:cubicBezTo>
                      <a:pt x="321" y="325"/>
                      <a:pt x="321" y="325"/>
                      <a:pt x="321" y="325"/>
                    </a:cubicBezTo>
                    <a:cubicBezTo>
                      <a:pt x="320" y="325"/>
                      <a:pt x="320" y="325"/>
                      <a:pt x="320" y="325"/>
                    </a:cubicBezTo>
                    <a:cubicBezTo>
                      <a:pt x="319" y="324"/>
                      <a:pt x="319" y="324"/>
                      <a:pt x="319" y="324"/>
                    </a:cubicBezTo>
                    <a:cubicBezTo>
                      <a:pt x="319" y="324"/>
                      <a:pt x="319" y="324"/>
                      <a:pt x="319" y="324"/>
                    </a:cubicBezTo>
                    <a:cubicBezTo>
                      <a:pt x="318" y="323"/>
                      <a:pt x="318" y="323"/>
                      <a:pt x="318" y="323"/>
                    </a:cubicBezTo>
                    <a:cubicBezTo>
                      <a:pt x="318" y="323"/>
                      <a:pt x="318" y="323"/>
                      <a:pt x="318" y="323"/>
                    </a:cubicBezTo>
                    <a:cubicBezTo>
                      <a:pt x="317" y="323"/>
                      <a:pt x="317" y="323"/>
                      <a:pt x="317" y="323"/>
                    </a:cubicBezTo>
                    <a:cubicBezTo>
                      <a:pt x="316" y="323"/>
                      <a:pt x="316" y="323"/>
                      <a:pt x="316" y="323"/>
                    </a:cubicBezTo>
                    <a:cubicBezTo>
                      <a:pt x="315" y="323"/>
                      <a:pt x="315" y="323"/>
                      <a:pt x="315" y="323"/>
                    </a:cubicBezTo>
                    <a:cubicBezTo>
                      <a:pt x="314" y="323"/>
                      <a:pt x="314" y="323"/>
                      <a:pt x="314" y="323"/>
                    </a:cubicBezTo>
                    <a:cubicBezTo>
                      <a:pt x="312" y="324"/>
                      <a:pt x="312" y="324"/>
                      <a:pt x="312" y="324"/>
                    </a:cubicBezTo>
                    <a:cubicBezTo>
                      <a:pt x="312" y="324"/>
                      <a:pt x="312" y="324"/>
                      <a:pt x="312" y="324"/>
                    </a:cubicBezTo>
                    <a:cubicBezTo>
                      <a:pt x="311" y="325"/>
                      <a:pt x="311" y="325"/>
                      <a:pt x="311" y="325"/>
                    </a:cubicBezTo>
                    <a:cubicBezTo>
                      <a:pt x="310" y="326"/>
                      <a:pt x="310" y="326"/>
                      <a:pt x="310" y="326"/>
                    </a:cubicBezTo>
                    <a:cubicBezTo>
                      <a:pt x="309" y="325"/>
                      <a:pt x="309" y="325"/>
                      <a:pt x="309" y="325"/>
                    </a:cubicBezTo>
                    <a:cubicBezTo>
                      <a:pt x="308" y="326"/>
                      <a:pt x="308" y="326"/>
                      <a:pt x="308" y="326"/>
                    </a:cubicBezTo>
                    <a:cubicBezTo>
                      <a:pt x="308" y="326"/>
                      <a:pt x="308" y="326"/>
                      <a:pt x="308" y="326"/>
                    </a:cubicBezTo>
                    <a:cubicBezTo>
                      <a:pt x="309" y="327"/>
                      <a:pt x="309" y="327"/>
                      <a:pt x="309" y="327"/>
                    </a:cubicBezTo>
                    <a:cubicBezTo>
                      <a:pt x="309" y="327"/>
                      <a:pt x="309" y="327"/>
                      <a:pt x="309" y="327"/>
                    </a:cubicBezTo>
                    <a:cubicBezTo>
                      <a:pt x="308" y="328"/>
                      <a:pt x="308" y="328"/>
                      <a:pt x="308" y="328"/>
                    </a:cubicBezTo>
                    <a:cubicBezTo>
                      <a:pt x="307" y="328"/>
                      <a:pt x="307" y="328"/>
                      <a:pt x="307" y="328"/>
                    </a:cubicBezTo>
                    <a:cubicBezTo>
                      <a:pt x="306" y="329"/>
                      <a:pt x="306" y="329"/>
                      <a:pt x="306" y="329"/>
                    </a:cubicBezTo>
                    <a:cubicBezTo>
                      <a:pt x="306" y="330"/>
                      <a:pt x="306" y="330"/>
                      <a:pt x="306" y="330"/>
                    </a:cubicBezTo>
                    <a:cubicBezTo>
                      <a:pt x="305" y="330"/>
                      <a:pt x="305" y="330"/>
                      <a:pt x="305" y="330"/>
                    </a:cubicBezTo>
                    <a:cubicBezTo>
                      <a:pt x="305" y="332"/>
                      <a:pt x="305" y="332"/>
                      <a:pt x="305" y="332"/>
                    </a:cubicBezTo>
                    <a:cubicBezTo>
                      <a:pt x="304" y="333"/>
                      <a:pt x="304" y="333"/>
                      <a:pt x="304" y="333"/>
                    </a:cubicBezTo>
                    <a:cubicBezTo>
                      <a:pt x="303" y="333"/>
                      <a:pt x="303" y="333"/>
                      <a:pt x="303" y="333"/>
                    </a:cubicBezTo>
                    <a:cubicBezTo>
                      <a:pt x="302" y="334"/>
                      <a:pt x="302" y="334"/>
                      <a:pt x="302" y="334"/>
                    </a:cubicBezTo>
                    <a:cubicBezTo>
                      <a:pt x="302" y="335"/>
                      <a:pt x="302" y="335"/>
                      <a:pt x="302" y="335"/>
                    </a:cubicBezTo>
                    <a:cubicBezTo>
                      <a:pt x="299" y="334"/>
                      <a:pt x="299" y="334"/>
                      <a:pt x="299" y="334"/>
                    </a:cubicBezTo>
                    <a:cubicBezTo>
                      <a:pt x="298" y="335"/>
                      <a:pt x="298" y="335"/>
                      <a:pt x="298" y="335"/>
                    </a:cubicBezTo>
                    <a:cubicBezTo>
                      <a:pt x="298" y="337"/>
                      <a:pt x="298" y="337"/>
                      <a:pt x="298" y="337"/>
                    </a:cubicBezTo>
                    <a:cubicBezTo>
                      <a:pt x="298" y="337"/>
                      <a:pt x="298" y="337"/>
                      <a:pt x="298" y="337"/>
                    </a:cubicBezTo>
                    <a:cubicBezTo>
                      <a:pt x="297" y="337"/>
                      <a:pt x="297" y="337"/>
                      <a:pt x="297" y="337"/>
                    </a:cubicBezTo>
                    <a:cubicBezTo>
                      <a:pt x="296" y="337"/>
                      <a:pt x="296" y="337"/>
                      <a:pt x="296" y="337"/>
                    </a:cubicBezTo>
                    <a:cubicBezTo>
                      <a:pt x="296" y="337"/>
                      <a:pt x="296" y="337"/>
                      <a:pt x="296" y="337"/>
                    </a:cubicBezTo>
                    <a:cubicBezTo>
                      <a:pt x="295" y="336"/>
                      <a:pt x="295" y="336"/>
                      <a:pt x="295" y="336"/>
                    </a:cubicBezTo>
                    <a:cubicBezTo>
                      <a:pt x="294" y="336"/>
                      <a:pt x="294" y="336"/>
                      <a:pt x="294" y="336"/>
                    </a:cubicBezTo>
                    <a:cubicBezTo>
                      <a:pt x="293" y="335"/>
                      <a:pt x="293" y="335"/>
                      <a:pt x="293" y="335"/>
                    </a:cubicBezTo>
                    <a:cubicBezTo>
                      <a:pt x="292" y="335"/>
                      <a:pt x="292" y="335"/>
                      <a:pt x="292" y="335"/>
                    </a:cubicBezTo>
                    <a:cubicBezTo>
                      <a:pt x="292" y="334"/>
                      <a:pt x="292" y="334"/>
                      <a:pt x="292" y="334"/>
                    </a:cubicBezTo>
                    <a:cubicBezTo>
                      <a:pt x="292" y="332"/>
                      <a:pt x="292" y="332"/>
                      <a:pt x="292" y="332"/>
                    </a:cubicBezTo>
                    <a:cubicBezTo>
                      <a:pt x="292" y="332"/>
                      <a:pt x="292" y="332"/>
                      <a:pt x="292" y="332"/>
                    </a:cubicBezTo>
                    <a:cubicBezTo>
                      <a:pt x="291" y="333"/>
                      <a:pt x="291" y="333"/>
                      <a:pt x="291" y="333"/>
                    </a:cubicBezTo>
                    <a:cubicBezTo>
                      <a:pt x="290" y="334"/>
                      <a:pt x="290" y="334"/>
                      <a:pt x="290" y="334"/>
                    </a:cubicBezTo>
                    <a:cubicBezTo>
                      <a:pt x="289" y="334"/>
                      <a:pt x="289" y="334"/>
                      <a:pt x="289" y="334"/>
                    </a:cubicBezTo>
                    <a:cubicBezTo>
                      <a:pt x="287" y="334"/>
                      <a:pt x="287" y="334"/>
                      <a:pt x="287" y="334"/>
                    </a:cubicBezTo>
                    <a:cubicBezTo>
                      <a:pt x="286" y="335"/>
                      <a:pt x="286" y="335"/>
                      <a:pt x="286" y="335"/>
                    </a:cubicBezTo>
                    <a:cubicBezTo>
                      <a:pt x="286" y="335"/>
                      <a:pt x="286" y="335"/>
                      <a:pt x="286" y="335"/>
                    </a:cubicBezTo>
                    <a:cubicBezTo>
                      <a:pt x="285" y="335"/>
                      <a:pt x="285" y="335"/>
                      <a:pt x="285" y="335"/>
                    </a:cubicBezTo>
                    <a:cubicBezTo>
                      <a:pt x="284" y="334"/>
                      <a:pt x="284" y="334"/>
                      <a:pt x="284" y="334"/>
                    </a:cubicBezTo>
                    <a:cubicBezTo>
                      <a:pt x="283" y="334"/>
                      <a:pt x="283" y="334"/>
                      <a:pt x="283" y="334"/>
                    </a:cubicBezTo>
                    <a:cubicBezTo>
                      <a:pt x="283" y="334"/>
                      <a:pt x="283" y="334"/>
                      <a:pt x="283" y="334"/>
                    </a:cubicBezTo>
                    <a:cubicBezTo>
                      <a:pt x="283" y="334"/>
                      <a:pt x="283" y="334"/>
                      <a:pt x="283" y="334"/>
                    </a:cubicBezTo>
                    <a:cubicBezTo>
                      <a:pt x="282" y="333"/>
                      <a:pt x="282" y="333"/>
                      <a:pt x="282" y="333"/>
                    </a:cubicBezTo>
                    <a:cubicBezTo>
                      <a:pt x="282" y="332"/>
                      <a:pt x="282" y="332"/>
                      <a:pt x="282" y="332"/>
                    </a:cubicBezTo>
                    <a:cubicBezTo>
                      <a:pt x="282" y="332"/>
                      <a:pt x="282" y="332"/>
                      <a:pt x="282" y="332"/>
                    </a:cubicBezTo>
                    <a:cubicBezTo>
                      <a:pt x="282" y="331"/>
                      <a:pt x="282" y="331"/>
                      <a:pt x="282" y="331"/>
                    </a:cubicBezTo>
                    <a:cubicBezTo>
                      <a:pt x="282" y="331"/>
                      <a:pt x="282" y="331"/>
                      <a:pt x="282" y="331"/>
                    </a:cubicBezTo>
                    <a:cubicBezTo>
                      <a:pt x="281" y="331"/>
                      <a:pt x="281" y="331"/>
                      <a:pt x="281" y="331"/>
                    </a:cubicBezTo>
                    <a:cubicBezTo>
                      <a:pt x="280" y="330"/>
                      <a:pt x="280" y="330"/>
                      <a:pt x="280" y="330"/>
                    </a:cubicBezTo>
                    <a:cubicBezTo>
                      <a:pt x="279" y="330"/>
                      <a:pt x="279" y="330"/>
                      <a:pt x="279" y="330"/>
                    </a:cubicBezTo>
                    <a:cubicBezTo>
                      <a:pt x="279" y="330"/>
                      <a:pt x="279" y="330"/>
                      <a:pt x="279" y="330"/>
                    </a:cubicBezTo>
                    <a:cubicBezTo>
                      <a:pt x="278" y="328"/>
                      <a:pt x="278" y="328"/>
                      <a:pt x="278" y="328"/>
                    </a:cubicBezTo>
                    <a:cubicBezTo>
                      <a:pt x="277" y="327"/>
                      <a:pt x="277" y="327"/>
                      <a:pt x="277" y="327"/>
                    </a:cubicBezTo>
                    <a:cubicBezTo>
                      <a:pt x="276" y="326"/>
                      <a:pt x="276" y="326"/>
                      <a:pt x="276" y="326"/>
                    </a:cubicBezTo>
                    <a:cubicBezTo>
                      <a:pt x="274" y="325"/>
                      <a:pt x="274" y="325"/>
                      <a:pt x="274" y="325"/>
                    </a:cubicBezTo>
                    <a:cubicBezTo>
                      <a:pt x="272" y="325"/>
                      <a:pt x="272" y="325"/>
                      <a:pt x="272" y="325"/>
                    </a:cubicBezTo>
                    <a:cubicBezTo>
                      <a:pt x="271" y="326"/>
                      <a:pt x="271" y="326"/>
                      <a:pt x="271" y="326"/>
                    </a:cubicBezTo>
                    <a:cubicBezTo>
                      <a:pt x="271" y="326"/>
                      <a:pt x="271" y="326"/>
                      <a:pt x="271" y="326"/>
                    </a:cubicBezTo>
                    <a:cubicBezTo>
                      <a:pt x="271" y="327"/>
                      <a:pt x="271" y="327"/>
                      <a:pt x="271" y="327"/>
                    </a:cubicBezTo>
                    <a:cubicBezTo>
                      <a:pt x="271" y="327"/>
                      <a:pt x="271" y="327"/>
                      <a:pt x="271" y="327"/>
                    </a:cubicBezTo>
                    <a:cubicBezTo>
                      <a:pt x="270" y="328"/>
                      <a:pt x="270" y="328"/>
                      <a:pt x="270" y="328"/>
                    </a:cubicBezTo>
                    <a:cubicBezTo>
                      <a:pt x="269" y="327"/>
                      <a:pt x="269" y="327"/>
                      <a:pt x="269" y="327"/>
                    </a:cubicBezTo>
                    <a:cubicBezTo>
                      <a:pt x="268" y="328"/>
                      <a:pt x="268" y="328"/>
                      <a:pt x="268" y="328"/>
                    </a:cubicBezTo>
                    <a:cubicBezTo>
                      <a:pt x="266" y="327"/>
                      <a:pt x="266" y="327"/>
                      <a:pt x="266" y="327"/>
                    </a:cubicBezTo>
                    <a:cubicBezTo>
                      <a:pt x="266" y="327"/>
                      <a:pt x="266" y="327"/>
                      <a:pt x="266" y="327"/>
                    </a:cubicBezTo>
                    <a:cubicBezTo>
                      <a:pt x="265" y="328"/>
                      <a:pt x="265" y="328"/>
                      <a:pt x="265" y="328"/>
                    </a:cubicBezTo>
                    <a:cubicBezTo>
                      <a:pt x="264" y="328"/>
                      <a:pt x="264" y="328"/>
                      <a:pt x="264" y="328"/>
                    </a:cubicBezTo>
                    <a:cubicBezTo>
                      <a:pt x="263" y="327"/>
                      <a:pt x="263" y="327"/>
                      <a:pt x="263" y="327"/>
                    </a:cubicBezTo>
                    <a:cubicBezTo>
                      <a:pt x="262" y="327"/>
                      <a:pt x="262" y="327"/>
                      <a:pt x="262" y="327"/>
                    </a:cubicBezTo>
                    <a:cubicBezTo>
                      <a:pt x="262" y="326"/>
                      <a:pt x="262" y="326"/>
                      <a:pt x="262" y="326"/>
                    </a:cubicBezTo>
                    <a:cubicBezTo>
                      <a:pt x="262" y="325"/>
                      <a:pt x="262" y="325"/>
                      <a:pt x="262" y="325"/>
                    </a:cubicBezTo>
                    <a:cubicBezTo>
                      <a:pt x="261" y="325"/>
                      <a:pt x="261" y="325"/>
                      <a:pt x="261" y="325"/>
                    </a:cubicBezTo>
                    <a:cubicBezTo>
                      <a:pt x="260" y="325"/>
                      <a:pt x="260" y="325"/>
                      <a:pt x="260" y="325"/>
                    </a:cubicBezTo>
                    <a:cubicBezTo>
                      <a:pt x="260" y="326"/>
                      <a:pt x="260" y="326"/>
                      <a:pt x="260" y="326"/>
                    </a:cubicBezTo>
                    <a:cubicBezTo>
                      <a:pt x="260" y="326"/>
                      <a:pt x="260" y="326"/>
                      <a:pt x="260" y="326"/>
                    </a:cubicBezTo>
                    <a:cubicBezTo>
                      <a:pt x="260" y="327"/>
                      <a:pt x="260" y="327"/>
                      <a:pt x="260" y="327"/>
                    </a:cubicBezTo>
                    <a:cubicBezTo>
                      <a:pt x="259" y="327"/>
                      <a:pt x="259" y="327"/>
                      <a:pt x="259" y="327"/>
                    </a:cubicBezTo>
                    <a:cubicBezTo>
                      <a:pt x="258" y="328"/>
                      <a:pt x="258" y="328"/>
                      <a:pt x="258" y="328"/>
                    </a:cubicBezTo>
                    <a:cubicBezTo>
                      <a:pt x="246" y="312"/>
                      <a:pt x="246" y="312"/>
                      <a:pt x="246" y="312"/>
                    </a:cubicBezTo>
                    <a:cubicBezTo>
                      <a:pt x="236" y="305"/>
                      <a:pt x="236" y="305"/>
                      <a:pt x="236" y="305"/>
                    </a:cubicBezTo>
                    <a:cubicBezTo>
                      <a:pt x="236" y="305"/>
                      <a:pt x="236" y="305"/>
                      <a:pt x="236" y="305"/>
                    </a:cubicBezTo>
                    <a:cubicBezTo>
                      <a:pt x="237" y="304"/>
                      <a:pt x="237" y="304"/>
                      <a:pt x="237" y="304"/>
                    </a:cubicBezTo>
                    <a:cubicBezTo>
                      <a:pt x="238" y="303"/>
                      <a:pt x="238" y="303"/>
                      <a:pt x="238" y="303"/>
                    </a:cubicBezTo>
                    <a:cubicBezTo>
                      <a:pt x="238" y="303"/>
                      <a:pt x="238" y="303"/>
                      <a:pt x="238" y="303"/>
                    </a:cubicBezTo>
                    <a:cubicBezTo>
                      <a:pt x="237" y="302"/>
                      <a:pt x="237" y="302"/>
                      <a:pt x="237" y="302"/>
                    </a:cubicBezTo>
                    <a:cubicBezTo>
                      <a:pt x="236" y="303"/>
                      <a:pt x="236" y="303"/>
                      <a:pt x="236" y="303"/>
                    </a:cubicBezTo>
                    <a:cubicBezTo>
                      <a:pt x="235" y="303"/>
                      <a:pt x="235" y="303"/>
                      <a:pt x="235" y="303"/>
                    </a:cubicBezTo>
                    <a:cubicBezTo>
                      <a:pt x="234" y="304"/>
                      <a:pt x="234" y="304"/>
                      <a:pt x="234" y="304"/>
                    </a:cubicBezTo>
                    <a:cubicBezTo>
                      <a:pt x="233" y="304"/>
                      <a:pt x="233" y="304"/>
                      <a:pt x="233" y="304"/>
                    </a:cubicBezTo>
                    <a:cubicBezTo>
                      <a:pt x="232" y="305"/>
                      <a:pt x="232" y="305"/>
                      <a:pt x="232" y="305"/>
                    </a:cubicBezTo>
                    <a:cubicBezTo>
                      <a:pt x="232" y="306"/>
                      <a:pt x="232" y="306"/>
                      <a:pt x="232" y="306"/>
                    </a:cubicBezTo>
                    <a:cubicBezTo>
                      <a:pt x="231" y="306"/>
                      <a:pt x="231" y="306"/>
                      <a:pt x="231" y="306"/>
                    </a:cubicBezTo>
                    <a:cubicBezTo>
                      <a:pt x="231" y="307"/>
                      <a:pt x="231" y="307"/>
                      <a:pt x="231" y="307"/>
                    </a:cubicBezTo>
                    <a:cubicBezTo>
                      <a:pt x="230" y="308"/>
                      <a:pt x="230" y="308"/>
                      <a:pt x="230" y="308"/>
                    </a:cubicBezTo>
                    <a:cubicBezTo>
                      <a:pt x="228" y="308"/>
                      <a:pt x="228" y="308"/>
                      <a:pt x="228" y="308"/>
                    </a:cubicBezTo>
                    <a:cubicBezTo>
                      <a:pt x="227" y="309"/>
                      <a:pt x="227" y="309"/>
                      <a:pt x="227" y="309"/>
                    </a:cubicBezTo>
                    <a:cubicBezTo>
                      <a:pt x="228" y="310"/>
                      <a:pt x="228" y="310"/>
                      <a:pt x="228" y="310"/>
                    </a:cubicBezTo>
                    <a:cubicBezTo>
                      <a:pt x="227" y="310"/>
                      <a:pt x="227" y="310"/>
                      <a:pt x="227" y="310"/>
                    </a:cubicBezTo>
                    <a:cubicBezTo>
                      <a:pt x="227" y="310"/>
                      <a:pt x="227" y="310"/>
                      <a:pt x="227" y="310"/>
                    </a:cubicBezTo>
                    <a:cubicBezTo>
                      <a:pt x="225" y="309"/>
                      <a:pt x="225" y="309"/>
                      <a:pt x="225" y="309"/>
                    </a:cubicBezTo>
                    <a:cubicBezTo>
                      <a:pt x="223" y="310"/>
                      <a:pt x="223" y="310"/>
                      <a:pt x="223" y="310"/>
                    </a:cubicBezTo>
                    <a:cubicBezTo>
                      <a:pt x="223" y="310"/>
                      <a:pt x="223" y="310"/>
                      <a:pt x="223" y="310"/>
                    </a:cubicBezTo>
                    <a:cubicBezTo>
                      <a:pt x="222" y="310"/>
                      <a:pt x="222" y="310"/>
                      <a:pt x="222" y="310"/>
                    </a:cubicBezTo>
                    <a:cubicBezTo>
                      <a:pt x="221" y="309"/>
                      <a:pt x="221" y="309"/>
                      <a:pt x="221" y="309"/>
                    </a:cubicBezTo>
                    <a:cubicBezTo>
                      <a:pt x="221" y="308"/>
                      <a:pt x="221" y="308"/>
                      <a:pt x="221" y="308"/>
                    </a:cubicBezTo>
                    <a:cubicBezTo>
                      <a:pt x="222" y="308"/>
                      <a:pt x="222" y="308"/>
                      <a:pt x="222" y="308"/>
                    </a:cubicBezTo>
                    <a:cubicBezTo>
                      <a:pt x="222" y="307"/>
                      <a:pt x="222" y="307"/>
                      <a:pt x="222" y="307"/>
                    </a:cubicBezTo>
                    <a:cubicBezTo>
                      <a:pt x="222" y="306"/>
                      <a:pt x="222" y="306"/>
                      <a:pt x="222" y="306"/>
                    </a:cubicBezTo>
                    <a:cubicBezTo>
                      <a:pt x="221" y="307"/>
                      <a:pt x="221" y="307"/>
                      <a:pt x="221" y="307"/>
                    </a:cubicBezTo>
                    <a:cubicBezTo>
                      <a:pt x="220" y="307"/>
                      <a:pt x="220" y="307"/>
                      <a:pt x="220" y="307"/>
                    </a:cubicBezTo>
                    <a:cubicBezTo>
                      <a:pt x="219" y="306"/>
                      <a:pt x="219" y="306"/>
                      <a:pt x="219" y="306"/>
                    </a:cubicBezTo>
                    <a:cubicBezTo>
                      <a:pt x="217" y="306"/>
                      <a:pt x="217" y="306"/>
                      <a:pt x="217" y="306"/>
                    </a:cubicBezTo>
                    <a:cubicBezTo>
                      <a:pt x="218" y="307"/>
                      <a:pt x="218" y="307"/>
                      <a:pt x="218" y="307"/>
                    </a:cubicBezTo>
                    <a:cubicBezTo>
                      <a:pt x="218" y="307"/>
                      <a:pt x="218" y="307"/>
                      <a:pt x="218" y="307"/>
                    </a:cubicBezTo>
                    <a:cubicBezTo>
                      <a:pt x="218" y="308"/>
                      <a:pt x="218" y="308"/>
                      <a:pt x="218" y="308"/>
                    </a:cubicBezTo>
                    <a:cubicBezTo>
                      <a:pt x="217" y="308"/>
                      <a:pt x="217" y="308"/>
                      <a:pt x="217" y="308"/>
                    </a:cubicBezTo>
                    <a:cubicBezTo>
                      <a:pt x="216" y="307"/>
                      <a:pt x="216" y="307"/>
                      <a:pt x="216" y="307"/>
                    </a:cubicBezTo>
                    <a:cubicBezTo>
                      <a:pt x="216" y="305"/>
                      <a:pt x="216" y="305"/>
                      <a:pt x="216" y="305"/>
                    </a:cubicBezTo>
                    <a:cubicBezTo>
                      <a:pt x="214" y="304"/>
                      <a:pt x="214" y="304"/>
                      <a:pt x="214" y="304"/>
                    </a:cubicBezTo>
                    <a:cubicBezTo>
                      <a:pt x="214" y="304"/>
                      <a:pt x="214" y="304"/>
                      <a:pt x="214" y="304"/>
                    </a:cubicBezTo>
                    <a:cubicBezTo>
                      <a:pt x="214" y="305"/>
                      <a:pt x="214" y="305"/>
                      <a:pt x="214" y="305"/>
                    </a:cubicBezTo>
                    <a:cubicBezTo>
                      <a:pt x="214" y="306"/>
                      <a:pt x="214" y="306"/>
                      <a:pt x="214" y="306"/>
                    </a:cubicBezTo>
                    <a:cubicBezTo>
                      <a:pt x="214" y="306"/>
                      <a:pt x="214" y="306"/>
                      <a:pt x="214" y="306"/>
                    </a:cubicBezTo>
                    <a:cubicBezTo>
                      <a:pt x="213" y="305"/>
                      <a:pt x="213" y="305"/>
                      <a:pt x="213" y="305"/>
                    </a:cubicBezTo>
                    <a:cubicBezTo>
                      <a:pt x="213" y="305"/>
                      <a:pt x="213" y="305"/>
                      <a:pt x="213" y="305"/>
                    </a:cubicBezTo>
                    <a:cubicBezTo>
                      <a:pt x="213" y="306"/>
                      <a:pt x="213" y="306"/>
                      <a:pt x="213" y="306"/>
                    </a:cubicBezTo>
                    <a:cubicBezTo>
                      <a:pt x="212" y="306"/>
                      <a:pt x="212" y="306"/>
                      <a:pt x="212" y="306"/>
                    </a:cubicBezTo>
                    <a:cubicBezTo>
                      <a:pt x="211" y="306"/>
                      <a:pt x="211" y="306"/>
                      <a:pt x="211" y="306"/>
                    </a:cubicBezTo>
                    <a:cubicBezTo>
                      <a:pt x="210" y="306"/>
                      <a:pt x="210" y="306"/>
                      <a:pt x="210" y="306"/>
                    </a:cubicBezTo>
                    <a:cubicBezTo>
                      <a:pt x="210" y="306"/>
                      <a:pt x="210" y="306"/>
                      <a:pt x="210" y="306"/>
                    </a:cubicBezTo>
                    <a:cubicBezTo>
                      <a:pt x="209" y="305"/>
                      <a:pt x="209" y="305"/>
                      <a:pt x="209" y="305"/>
                    </a:cubicBezTo>
                    <a:cubicBezTo>
                      <a:pt x="210" y="305"/>
                      <a:pt x="210" y="305"/>
                      <a:pt x="210" y="305"/>
                    </a:cubicBezTo>
                    <a:cubicBezTo>
                      <a:pt x="210" y="304"/>
                      <a:pt x="210" y="304"/>
                      <a:pt x="210" y="304"/>
                    </a:cubicBezTo>
                    <a:cubicBezTo>
                      <a:pt x="210" y="303"/>
                      <a:pt x="210" y="303"/>
                      <a:pt x="210" y="303"/>
                    </a:cubicBezTo>
                    <a:cubicBezTo>
                      <a:pt x="210" y="302"/>
                      <a:pt x="210" y="302"/>
                      <a:pt x="210" y="302"/>
                    </a:cubicBezTo>
                    <a:cubicBezTo>
                      <a:pt x="210" y="302"/>
                      <a:pt x="210" y="302"/>
                      <a:pt x="210" y="302"/>
                    </a:cubicBezTo>
                    <a:cubicBezTo>
                      <a:pt x="209" y="302"/>
                      <a:pt x="209" y="302"/>
                      <a:pt x="209" y="302"/>
                    </a:cubicBezTo>
                    <a:cubicBezTo>
                      <a:pt x="208" y="301"/>
                      <a:pt x="208" y="301"/>
                      <a:pt x="208" y="301"/>
                    </a:cubicBezTo>
                    <a:cubicBezTo>
                      <a:pt x="208" y="300"/>
                      <a:pt x="208" y="300"/>
                      <a:pt x="208" y="300"/>
                    </a:cubicBezTo>
                    <a:cubicBezTo>
                      <a:pt x="208" y="299"/>
                      <a:pt x="208" y="299"/>
                      <a:pt x="208" y="299"/>
                    </a:cubicBezTo>
                    <a:cubicBezTo>
                      <a:pt x="207" y="298"/>
                      <a:pt x="207" y="298"/>
                      <a:pt x="207" y="298"/>
                    </a:cubicBezTo>
                    <a:cubicBezTo>
                      <a:pt x="206" y="298"/>
                      <a:pt x="206" y="298"/>
                      <a:pt x="206" y="298"/>
                    </a:cubicBezTo>
                    <a:cubicBezTo>
                      <a:pt x="205" y="298"/>
                      <a:pt x="205" y="298"/>
                      <a:pt x="205" y="298"/>
                    </a:cubicBezTo>
                    <a:cubicBezTo>
                      <a:pt x="204" y="298"/>
                      <a:pt x="204" y="298"/>
                      <a:pt x="204" y="298"/>
                    </a:cubicBezTo>
                    <a:cubicBezTo>
                      <a:pt x="203" y="298"/>
                      <a:pt x="203" y="298"/>
                      <a:pt x="203" y="298"/>
                    </a:cubicBezTo>
                    <a:cubicBezTo>
                      <a:pt x="201" y="298"/>
                      <a:pt x="201" y="298"/>
                      <a:pt x="201" y="298"/>
                    </a:cubicBezTo>
                    <a:cubicBezTo>
                      <a:pt x="200" y="297"/>
                      <a:pt x="200" y="297"/>
                      <a:pt x="200" y="297"/>
                    </a:cubicBezTo>
                    <a:cubicBezTo>
                      <a:pt x="199" y="298"/>
                      <a:pt x="199" y="298"/>
                      <a:pt x="199" y="298"/>
                    </a:cubicBezTo>
                    <a:cubicBezTo>
                      <a:pt x="199" y="297"/>
                      <a:pt x="199" y="297"/>
                      <a:pt x="199" y="297"/>
                    </a:cubicBezTo>
                    <a:cubicBezTo>
                      <a:pt x="198" y="298"/>
                      <a:pt x="198" y="298"/>
                      <a:pt x="198" y="298"/>
                    </a:cubicBezTo>
                    <a:cubicBezTo>
                      <a:pt x="198" y="299"/>
                      <a:pt x="198" y="299"/>
                      <a:pt x="198" y="299"/>
                    </a:cubicBezTo>
                    <a:cubicBezTo>
                      <a:pt x="196" y="299"/>
                      <a:pt x="196" y="299"/>
                      <a:pt x="196" y="299"/>
                    </a:cubicBezTo>
                    <a:cubicBezTo>
                      <a:pt x="196" y="299"/>
                      <a:pt x="196" y="299"/>
                      <a:pt x="196" y="299"/>
                    </a:cubicBezTo>
                    <a:cubicBezTo>
                      <a:pt x="196" y="300"/>
                      <a:pt x="196" y="300"/>
                      <a:pt x="196" y="300"/>
                    </a:cubicBezTo>
                    <a:cubicBezTo>
                      <a:pt x="196" y="301"/>
                      <a:pt x="196" y="301"/>
                      <a:pt x="196" y="301"/>
                    </a:cubicBezTo>
                    <a:cubicBezTo>
                      <a:pt x="195" y="301"/>
                      <a:pt x="195" y="301"/>
                      <a:pt x="195" y="301"/>
                    </a:cubicBezTo>
                    <a:cubicBezTo>
                      <a:pt x="194" y="301"/>
                      <a:pt x="194" y="301"/>
                      <a:pt x="194" y="301"/>
                    </a:cubicBezTo>
                    <a:cubicBezTo>
                      <a:pt x="193" y="302"/>
                      <a:pt x="193" y="302"/>
                      <a:pt x="193" y="302"/>
                    </a:cubicBezTo>
                    <a:cubicBezTo>
                      <a:pt x="192" y="302"/>
                      <a:pt x="192" y="302"/>
                      <a:pt x="192" y="302"/>
                    </a:cubicBezTo>
                    <a:cubicBezTo>
                      <a:pt x="192" y="302"/>
                      <a:pt x="192" y="302"/>
                      <a:pt x="192" y="302"/>
                    </a:cubicBezTo>
                    <a:cubicBezTo>
                      <a:pt x="191" y="302"/>
                      <a:pt x="191" y="302"/>
                      <a:pt x="191" y="302"/>
                    </a:cubicBezTo>
                    <a:cubicBezTo>
                      <a:pt x="189" y="304"/>
                      <a:pt x="189" y="304"/>
                      <a:pt x="189" y="304"/>
                    </a:cubicBezTo>
                    <a:cubicBezTo>
                      <a:pt x="188" y="304"/>
                      <a:pt x="188" y="304"/>
                      <a:pt x="188" y="304"/>
                    </a:cubicBezTo>
                    <a:cubicBezTo>
                      <a:pt x="187" y="305"/>
                      <a:pt x="187" y="305"/>
                      <a:pt x="187" y="305"/>
                    </a:cubicBezTo>
                    <a:cubicBezTo>
                      <a:pt x="186" y="305"/>
                      <a:pt x="186" y="305"/>
                      <a:pt x="186" y="305"/>
                    </a:cubicBezTo>
                    <a:cubicBezTo>
                      <a:pt x="186" y="304"/>
                      <a:pt x="186" y="304"/>
                      <a:pt x="186" y="304"/>
                    </a:cubicBezTo>
                    <a:cubicBezTo>
                      <a:pt x="185" y="305"/>
                      <a:pt x="185" y="305"/>
                      <a:pt x="185" y="305"/>
                    </a:cubicBezTo>
                    <a:cubicBezTo>
                      <a:pt x="185" y="305"/>
                      <a:pt x="185" y="305"/>
                      <a:pt x="185" y="305"/>
                    </a:cubicBezTo>
                    <a:cubicBezTo>
                      <a:pt x="184" y="305"/>
                      <a:pt x="184" y="305"/>
                      <a:pt x="184" y="305"/>
                    </a:cubicBezTo>
                    <a:cubicBezTo>
                      <a:pt x="183" y="306"/>
                      <a:pt x="183" y="306"/>
                      <a:pt x="183" y="306"/>
                    </a:cubicBezTo>
                    <a:cubicBezTo>
                      <a:pt x="183" y="307"/>
                      <a:pt x="183" y="307"/>
                      <a:pt x="183" y="307"/>
                    </a:cubicBezTo>
                    <a:cubicBezTo>
                      <a:pt x="183" y="307"/>
                      <a:pt x="183" y="307"/>
                      <a:pt x="183" y="307"/>
                    </a:cubicBezTo>
                    <a:cubicBezTo>
                      <a:pt x="182" y="307"/>
                      <a:pt x="182" y="307"/>
                      <a:pt x="182" y="307"/>
                    </a:cubicBezTo>
                    <a:cubicBezTo>
                      <a:pt x="182" y="307"/>
                      <a:pt x="182" y="307"/>
                      <a:pt x="182" y="307"/>
                    </a:cubicBezTo>
                    <a:cubicBezTo>
                      <a:pt x="181" y="307"/>
                      <a:pt x="181" y="307"/>
                      <a:pt x="181" y="307"/>
                    </a:cubicBezTo>
                    <a:cubicBezTo>
                      <a:pt x="180" y="308"/>
                      <a:pt x="180" y="308"/>
                      <a:pt x="180" y="308"/>
                    </a:cubicBezTo>
                    <a:cubicBezTo>
                      <a:pt x="178" y="308"/>
                      <a:pt x="178" y="308"/>
                      <a:pt x="178" y="308"/>
                    </a:cubicBezTo>
                    <a:cubicBezTo>
                      <a:pt x="178" y="309"/>
                      <a:pt x="178" y="309"/>
                      <a:pt x="178" y="309"/>
                    </a:cubicBezTo>
                    <a:cubicBezTo>
                      <a:pt x="177" y="309"/>
                      <a:pt x="177" y="309"/>
                      <a:pt x="177" y="309"/>
                    </a:cubicBezTo>
                    <a:cubicBezTo>
                      <a:pt x="175" y="310"/>
                      <a:pt x="175" y="310"/>
                      <a:pt x="175" y="310"/>
                    </a:cubicBezTo>
                    <a:cubicBezTo>
                      <a:pt x="174" y="310"/>
                      <a:pt x="174" y="310"/>
                      <a:pt x="174" y="310"/>
                    </a:cubicBezTo>
                    <a:cubicBezTo>
                      <a:pt x="172" y="310"/>
                      <a:pt x="172" y="310"/>
                      <a:pt x="172" y="310"/>
                    </a:cubicBezTo>
                    <a:cubicBezTo>
                      <a:pt x="172" y="311"/>
                      <a:pt x="172" y="311"/>
                      <a:pt x="172" y="311"/>
                    </a:cubicBezTo>
                    <a:cubicBezTo>
                      <a:pt x="172" y="312"/>
                      <a:pt x="172" y="312"/>
                      <a:pt x="172" y="312"/>
                    </a:cubicBezTo>
                    <a:cubicBezTo>
                      <a:pt x="171" y="311"/>
                      <a:pt x="171" y="311"/>
                      <a:pt x="171" y="311"/>
                    </a:cubicBezTo>
                    <a:cubicBezTo>
                      <a:pt x="170" y="311"/>
                      <a:pt x="170" y="311"/>
                      <a:pt x="170" y="311"/>
                    </a:cubicBezTo>
                    <a:cubicBezTo>
                      <a:pt x="169" y="311"/>
                      <a:pt x="169" y="311"/>
                      <a:pt x="169" y="311"/>
                    </a:cubicBezTo>
                    <a:cubicBezTo>
                      <a:pt x="169" y="312"/>
                      <a:pt x="169" y="312"/>
                      <a:pt x="169" y="312"/>
                    </a:cubicBezTo>
                    <a:cubicBezTo>
                      <a:pt x="169" y="312"/>
                      <a:pt x="169" y="312"/>
                      <a:pt x="169" y="312"/>
                    </a:cubicBezTo>
                    <a:cubicBezTo>
                      <a:pt x="168" y="312"/>
                      <a:pt x="168" y="312"/>
                      <a:pt x="168" y="312"/>
                    </a:cubicBezTo>
                    <a:cubicBezTo>
                      <a:pt x="167" y="312"/>
                      <a:pt x="167" y="312"/>
                      <a:pt x="167" y="312"/>
                    </a:cubicBezTo>
                    <a:cubicBezTo>
                      <a:pt x="167" y="311"/>
                      <a:pt x="167" y="311"/>
                      <a:pt x="167" y="311"/>
                    </a:cubicBezTo>
                    <a:cubicBezTo>
                      <a:pt x="166" y="311"/>
                      <a:pt x="166" y="311"/>
                      <a:pt x="166" y="311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164" y="312"/>
                      <a:pt x="164" y="312"/>
                      <a:pt x="164" y="312"/>
                    </a:cubicBezTo>
                    <a:cubicBezTo>
                      <a:pt x="164" y="312"/>
                      <a:pt x="164" y="312"/>
                      <a:pt x="164" y="312"/>
                    </a:cubicBezTo>
                    <a:cubicBezTo>
                      <a:pt x="164" y="313"/>
                      <a:pt x="164" y="313"/>
                      <a:pt x="164" y="313"/>
                    </a:cubicBezTo>
                    <a:cubicBezTo>
                      <a:pt x="164" y="314"/>
                      <a:pt x="164" y="314"/>
                      <a:pt x="164" y="314"/>
                    </a:cubicBezTo>
                    <a:cubicBezTo>
                      <a:pt x="165" y="314"/>
                      <a:pt x="165" y="314"/>
                      <a:pt x="165" y="314"/>
                    </a:cubicBezTo>
                    <a:cubicBezTo>
                      <a:pt x="166" y="314"/>
                      <a:pt x="166" y="314"/>
                      <a:pt x="166" y="314"/>
                    </a:cubicBezTo>
                    <a:cubicBezTo>
                      <a:pt x="167" y="315"/>
                      <a:pt x="167" y="315"/>
                      <a:pt x="167" y="315"/>
                    </a:cubicBezTo>
                    <a:cubicBezTo>
                      <a:pt x="165" y="315"/>
                      <a:pt x="165" y="315"/>
                      <a:pt x="165" y="315"/>
                    </a:cubicBezTo>
                    <a:cubicBezTo>
                      <a:pt x="165" y="316"/>
                      <a:pt x="165" y="316"/>
                      <a:pt x="165" y="316"/>
                    </a:cubicBezTo>
                    <a:cubicBezTo>
                      <a:pt x="165" y="316"/>
                      <a:pt x="165" y="316"/>
                      <a:pt x="165" y="316"/>
                    </a:cubicBezTo>
                    <a:cubicBezTo>
                      <a:pt x="166" y="316"/>
                      <a:pt x="166" y="316"/>
                      <a:pt x="166" y="316"/>
                    </a:cubicBezTo>
                    <a:cubicBezTo>
                      <a:pt x="167" y="317"/>
                      <a:pt x="167" y="317"/>
                      <a:pt x="167" y="317"/>
                    </a:cubicBezTo>
                    <a:cubicBezTo>
                      <a:pt x="168" y="316"/>
                      <a:pt x="168" y="316"/>
                      <a:pt x="168" y="316"/>
                    </a:cubicBezTo>
                    <a:cubicBezTo>
                      <a:pt x="169" y="316"/>
                      <a:pt x="169" y="316"/>
                      <a:pt x="169" y="316"/>
                    </a:cubicBezTo>
                    <a:cubicBezTo>
                      <a:pt x="169" y="317"/>
                      <a:pt x="169" y="317"/>
                      <a:pt x="169" y="317"/>
                    </a:cubicBezTo>
                    <a:cubicBezTo>
                      <a:pt x="170" y="317"/>
                      <a:pt x="170" y="317"/>
                      <a:pt x="170" y="317"/>
                    </a:cubicBezTo>
                    <a:cubicBezTo>
                      <a:pt x="170" y="318"/>
                      <a:pt x="170" y="318"/>
                      <a:pt x="170" y="318"/>
                    </a:cubicBezTo>
                    <a:cubicBezTo>
                      <a:pt x="170" y="319"/>
                      <a:pt x="170" y="319"/>
                      <a:pt x="170" y="319"/>
                    </a:cubicBezTo>
                    <a:cubicBezTo>
                      <a:pt x="169" y="318"/>
                      <a:pt x="169" y="318"/>
                      <a:pt x="169" y="318"/>
                    </a:cubicBezTo>
                    <a:cubicBezTo>
                      <a:pt x="167" y="319"/>
                      <a:pt x="167" y="319"/>
                      <a:pt x="167" y="319"/>
                    </a:cubicBezTo>
                    <a:cubicBezTo>
                      <a:pt x="166" y="320"/>
                      <a:pt x="166" y="320"/>
                      <a:pt x="166" y="320"/>
                    </a:cubicBezTo>
                    <a:cubicBezTo>
                      <a:pt x="165" y="321"/>
                      <a:pt x="165" y="321"/>
                      <a:pt x="165" y="321"/>
                    </a:cubicBezTo>
                    <a:cubicBezTo>
                      <a:pt x="165" y="322"/>
                      <a:pt x="165" y="322"/>
                      <a:pt x="165" y="322"/>
                    </a:cubicBezTo>
                    <a:cubicBezTo>
                      <a:pt x="165" y="322"/>
                      <a:pt x="165" y="322"/>
                      <a:pt x="165" y="322"/>
                    </a:cubicBezTo>
                    <a:cubicBezTo>
                      <a:pt x="166" y="324"/>
                      <a:pt x="166" y="324"/>
                      <a:pt x="166" y="324"/>
                    </a:cubicBezTo>
                    <a:cubicBezTo>
                      <a:pt x="165" y="325"/>
                      <a:pt x="165" y="325"/>
                      <a:pt x="165" y="325"/>
                    </a:cubicBezTo>
                    <a:cubicBezTo>
                      <a:pt x="165" y="326"/>
                      <a:pt x="165" y="326"/>
                      <a:pt x="165" y="326"/>
                    </a:cubicBezTo>
                    <a:cubicBezTo>
                      <a:pt x="164" y="326"/>
                      <a:pt x="164" y="326"/>
                      <a:pt x="164" y="326"/>
                    </a:cubicBezTo>
                    <a:cubicBezTo>
                      <a:pt x="164" y="326"/>
                      <a:pt x="164" y="326"/>
                      <a:pt x="164" y="326"/>
                    </a:cubicBezTo>
                    <a:cubicBezTo>
                      <a:pt x="164" y="327"/>
                      <a:pt x="164" y="327"/>
                      <a:pt x="164" y="327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5" y="328"/>
                      <a:pt x="165" y="328"/>
                      <a:pt x="165" y="328"/>
                    </a:cubicBezTo>
                    <a:cubicBezTo>
                      <a:pt x="166" y="328"/>
                      <a:pt x="166" y="328"/>
                      <a:pt x="166" y="328"/>
                    </a:cubicBezTo>
                    <a:cubicBezTo>
                      <a:pt x="167" y="328"/>
                      <a:pt x="167" y="328"/>
                      <a:pt x="167" y="328"/>
                    </a:cubicBezTo>
                    <a:cubicBezTo>
                      <a:pt x="167" y="329"/>
                      <a:pt x="167" y="329"/>
                      <a:pt x="167" y="329"/>
                    </a:cubicBezTo>
                    <a:cubicBezTo>
                      <a:pt x="168" y="330"/>
                      <a:pt x="168" y="330"/>
                      <a:pt x="168" y="330"/>
                    </a:cubicBezTo>
                    <a:cubicBezTo>
                      <a:pt x="170" y="330"/>
                      <a:pt x="170" y="330"/>
                      <a:pt x="170" y="330"/>
                    </a:cubicBezTo>
                    <a:cubicBezTo>
                      <a:pt x="170" y="330"/>
                      <a:pt x="170" y="330"/>
                      <a:pt x="170" y="330"/>
                    </a:cubicBezTo>
                    <a:cubicBezTo>
                      <a:pt x="170" y="334"/>
                      <a:pt x="170" y="334"/>
                      <a:pt x="170" y="334"/>
                    </a:cubicBezTo>
                    <a:cubicBezTo>
                      <a:pt x="170" y="335"/>
                      <a:pt x="170" y="335"/>
                      <a:pt x="170" y="335"/>
                    </a:cubicBezTo>
                    <a:cubicBezTo>
                      <a:pt x="168" y="336"/>
                      <a:pt x="168" y="336"/>
                      <a:pt x="168" y="336"/>
                    </a:cubicBezTo>
                    <a:cubicBezTo>
                      <a:pt x="167" y="335"/>
                      <a:pt x="167" y="335"/>
                      <a:pt x="167" y="335"/>
                    </a:cubicBezTo>
                    <a:cubicBezTo>
                      <a:pt x="165" y="334"/>
                      <a:pt x="165" y="334"/>
                      <a:pt x="165" y="334"/>
                    </a:cubicBezTo>
                    <a:cubicBezTo>
                      <a:pt x="165" y="335"/>
                      <a:pt x="165" y="335"/>
                      <a:pt x="165" y="335"/>
                    </a:cubicBezTo>
                    <a:cubicBezTo>
                      <a:pt x="165" y="336"/>
                      <a:pt x="165" y="336"/>
                      <a:pt x="165" y="336"/>
                    </a:cubicBezTo>
                    <a:cubicBezTo>
                      <a:pt x="164" y="337"/>
                      <a:pt x="164" y="337"/>
                      <a:pt x="164" y="337"/>
                    </a:cubicBezTo>
                    <a:cubicBezTo>
                      <a:pt x="163" y="337"/>
                      <a:pt x="163" y="337"/>
                      <a:pt x="163" y="337"/>
                    </a:cubicBezTo>
                    <a:cubicBezTo>
                      <a:pt x="161" y="336"/>
                      <a:pt x="161" y="336"/>
                      <a:pt x="161" y="336"/>
                    </a:cubicBezTo>
                    <a:cubicBezTo>
                      <a:pt x="160" y="336"/>
                      <a:pt x="160" y="336"/>
                      <a:pt x="160" y="336"/>
                    </a:cubicBezTo>
                    <a:cubicBezTo>
                      <a:pt x="159" y="336"/>
                      <a:pt x="159" y="336"/>
                      <a:pt x="159" y="336"/>
                    </a:cubicBezTo>
                    <a:cubicBezTo>
                      <a:pt x="159" y="336"/>
                      <a:pt x="159" y="336"/>
                      <a:pt x="159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cubicBezTo>
                      <a:pt x="157" y="335"/>
                      <a:pt x="157" y="335"/>
                      <a:pt x="157" y="335"/>
                    </a:cubicBezTo>
                    <a:cubicBezTo>
                      <a:pt x="157" y="334"/>
                      <a:pt x="157" y="334"/>
                      <a:pt x="157" y="334"/>
                    </a:cubicBezTo>
                    <a:cubicBezTo>
                      <a:pt x="158" y="334"/>
                      <a:pt x="158" y="334"/>
                      <a:pt x="158" y="334"/>
                    </a:cubicBezTo>
                    <a:cubicBezTo>
                      <a:pt x="157" y="333"/>
                      <a:pt x="157" y="333"/>
                      <a:pt x="157" y="333"/>
                    </a:cubicBezTo>
                    <a:cubicBezTo>
                      <a:pt x="156" y="333"/>
                      <a:pt x="156" y="333"/>
                      <a:pt x="156" y="333"/>
                    </a:cubicBezTo>
                    <a:cubicBezTo>
                      <a:pt x="155" y="333"/>
                      <a:pt x="155" y="333"/>
                      <a:pt x="155" y="333"/>
                    </a:cubicBezTo>
                    <a:cubicBezTo>
                      <a:pt x="154" y="333"/>
                      <a:pt x="154" y="333"/>
                      <a:pt x="154" y="333"/>
                    </a:cubicBezTo>
                    <a:cubicBezTo>
                      <a:pt x="153" y="333"/>
                      <a:pt x="153" y="333"/>
                      <a:pt x="153" y="333"/>
                    </a:cubicBezTo>
                    <a:cubicBezTo>
                      <a:pt x="154" y="335"/>
                      <a:pt x="154" y="335"/>
                      <a:pt x="154" y="335"/>
                    </a:cubicBezTo>
                    <a:cubicBezTo>
                      <a:pt x="152" y="335"/>
                      <a:pt x="152" y="335"/>
                      <a:pt x="152" y="335"/>
                    </a:cubicBezTo>
                    <a:cubicBezTo>
                      <a:pt x="152" y="334"/>
                      <a:pt x="152" y="334"/>
                      <a:pt x="152" y="334"/>
                    </a:cubicBezTo>
                    <a:cubicBezTo>
                      <a:pt x="150" y="333"/>
                      <a:pt x="150" y="333"/>
                      <a:pt x="150" y="333"/>
                    </a:cubicBezTo>
                    <a:cubicBezTo>
                      <a:pt x="149" y="333"/>
                      <a:pt x="149" y="333"/>
                      <a:pt x="149" y="333"/>
                    </a:cubicBezTo>
                    <a:cubicBezTo>
                      <a:pt x="149" y="334"/>
                      <a:pt x="149" y="334"/>
                      <a:pt x="149" y="334"/>
                    </a:cubicBezTo>
                    <a:cubicBezTo>
                      <a:pt x="148" y="333"/>
                      <a:pt x="148" y="333"/>
                      <a:pt x="148" y="333"/>
                    </a:cubicBezTo>
                    <a:cubicBezTo>
                      <a:pt x="147" y="333"/>
                      <a:pt x="147" y="333"/>
                      <a:pt x="147" y="333"/>
                    </a:cubicBezTo>
                    <a:cubicBezTo>
                      <a:pt x="147" y="334"/>
                      <a:pt x="147" y="334"/>
                      <a:pt x="147" y="334"/>
                    </a:cubicBezTo>
                    <a:cubicBezTo>
                      <a:pt x="146" y="334"/>
                      <a:pt x="146" y="334"/>
                      <a:pt x="146" y="334"/>
                    </a:cubicBezTo>
                    <a:cubicBezTo>
                      <a:pt x="146" y="336"/>
                      <a:pt x="146" y="336"/>
                      <a:pt x="146" y="336"/>
                    </a:cubicBezTo>
                    <a:cubicBezTo>
                      <a:pt x="145" y="337"/>
                      <a:pt x="145" y="337"/>
                      <a:pt x="145" y="337"/>
                    </a:cubicBezTo>
                    <a:cubicBezTo>
                      <a:pt x="144" y="337"/>
                      <a:pt x="144" y="337"/>
                      <a:pt x="144" y="337"/>
                    </a:cubicBezTo>
                    <a:cubicBezTo>
                      <a:pt x="144" y="336"/>
                      <a:pt x="144" y="336"/>
                      <a:pt x="144" y="336"/>
                    </a:cubicBezTo>
                    <a:cubicBezTo>
                      <a:pt x="142" y="336"/>
                      <a:pt x="142" y="336"/>
                      <a:pt x="142" y="336"/>
                    </a:cubicBezTo>
                    <a:cubicBezTo>
                      <a:pt x="141" y="335"/>
                      <a:pt x="141" y="335"/>
                      <a:pt x="141" y="335"/>
                    </a:cubicBezTo>
                    <a:cubicBezTo>
                      <a:pt x="140" y="335"/>
                      <a:pt x="140" y="335"/>
                      <a:pt x="140" y="335"/>
                    </a:cubicBezTo>
                    <a:cubicBezTo>
                      <a:pt x="140" y="337"/>
                      <a:pt x="140" y="337"/>
                      <a:pt x="140" y="337"/>
                    </a:cubicBezTo>
                    <a:cubicBezTo>
                      <a:pt x="139" y="338"/>
                      <a:pt x="139" y="338"/>
                      <a:pt x="139" y="338"/>
                    </a:cubicBezTo>
                    <a:cubicBezTo>
                      <a:pt x="139" y="337"/>
                      <a:pt x="139" y="337"/>
                      <a:pt x="139" y="337"/>
                    </a:cubicBezTo>
                    <a:cubicBezTo>
                      <a:pt x="139" y="336"/>
                      <a:pt x="139" y="336"/>
                      <a:pt x="139" y="336"/>
                    </a:cubicBezTo>
                    <a:cubicBezTo>
                      <a:pt x="138" y="336"/>
                      <a:pt x="138" y="336"/>
                      <a:pt x="138" y="336"/>
                    </a:cubicBezTo>
                    <a:cubicBezTo>
                      <a:pt x="138" y="335"/>
                      <a:pt x="138" y="335"/>
                      <a:pt x="138" y="335"/>
                    </a:cubicBezTo>
                    <a:cubicBezTo>
                      <a:pt x="136" y="334"/>
                      <a:pt x="136" y="334"/>
                      <a:pt x="136" y="334"/>
                    </a:cubicBezTo>
                    <a:cubicBezTo>
                      <a:pt x="135" y="333"/>
                      <a:pt x="135" y="333"/>
                      <a:pt x="135" y="333"/>
                    </a:cubicBezTo>
                    <a:cubicBezTo>
                      <a:pt x="134" y="333"/>
                      <a:pt x="134" y="333"/>
                      <a:pt x="134" y="333"/>
                    </a:cubicBezTo>
                    <a:cubicBezTo>
                      <a:pt x="133" y="332"/>
                      <a:pt x="133" y="332"/>
                      <a:pt x="133" y="332"/>
                    </a:cubicBezTo>
                    <a:cubicBezTo>
                      <a:pt x="133" y="332"/>
                      <a:pt x="133" y="332"/>
                      <a:pt x="133" y="332"/>
                    </a:cubicBezTo>
                    <a:cubicBezTo>
                      <a:pt x="132" y="331"/>
                      <a:pt x="132" y="331"/>
                      <a:pt x="132" y="331"/>
                    </a:cubicBezTo>
                    <a:cubicBezTo>
                      <a:pt x="131" y="331"/>
                      <a:pt x="131" y="331"/>
                      <a:pt x="131" y="331"/>
                    </a:cubicBezTo>
                    <a:cubicBezTo>
                      <a:pt x="129" y="332"/>
                      <a:pt x="129" y="332"/>
                      <a:pt x="129" y="332"/>
                    </a:cubicBezTo>
                    <a:cubicBezTo>
                      <a:pt x="128" y="331"/>
                      <a:pt x="128" y="331"/>
                      <a:pt x="128" y="331"/>
                    </a:cubicBezTo>
                    <a:cubicBezTo>
                      <a:pt x="128" y="330"/>
                      <a:pt x="128" y="330"/>
                      <a:pt x="128" y="330"/>
                    </a:cubicBezTo>
                    <a:cubicBezTo>
                      <a:pt x="127" y="330"/>
                      <a:pt x="127" y="330"/>
                      <a:pt x="127" y="330"/>
                    </a:cubicBezTo>
                    <a:cubicBezTo>
                      <a:pt x="126" y="330"/>
                      <a:pt x="126" y="330"/>
                      <a:pt x="126" y="330"/>
                    </a:cubicBezTo>
                    <a:cubicBezTo>
                      <a:pt x="125" y="331"/>
                      <a:pt x="125" y="331"/>
                      <a:pt x="125" y="331"/>
                    </a:cubicBezTo>
                    <a:cubicBezTo>
                      <a:pt x="125" y="331"/>
                      <a:pt x="125" y="331"/>
                      <a:pt x="125" y="331"/>
                    </a:cubicBezTo>
                    <a:cubicBezTo>
                      <a:pt x="124" y="332"/>
                      <a:pt x="124" y="332"/>
                      <a:pt x="124" y="332"/>
                    </a:cubicBezTo>
                    <a:cubicBezTo>
                      <a:pt x="124" y="331"/>
                      <a:pt x="124" y="331"/>
                      <a:pt x="124" y="331"/>
                    </a:cubicBezTo>
                    <a:cubicBezTo>
                      <a:pt x="123" y="331"/>
                      <a:pt x="123" y="331"/>
                      <a:pt x="123" y="331"/>
                    </a:cubicBezTo>
                    <a:cubicBezTo>
                      <a:pt x="123" y="332"/>
                      <a:pt x="123" y="332"/>
                      <a:pt x="123" y="332"/>
                    </a:cubicBezTo>
                    <a:cubicBezTo>
                      <a:pt x="122" y="333"/>
                      <a:pt x="122" y="333"/>
                      <a:pt x="122" y="333"/>
                    </a:cubicBezTo>
                    <a:cubicBezTo>
                      <a:pt x="122" y="332"/>
                      <a:pt x="122" y="332"/>
                      <a:pt x="122" y="332"/>
                    </a:cubicBezTo>
                    <a:cubicBezTo>
                      <a:pt x="122" y="331"/>
                      <a:pt x="122" y="331"/>
                      <a:pt x="122" y="331"/>
                    </a:cubicBezTo>
                    <a:cubicBezTo>
                      <a:pt x="122" y="331"/>
                      <a:pt x="122" y="331"/>
                      <a:pt x="122" y="331"/>
                    </a:cubicBezTo>
                    <a:cubicBezTo>
                      <a:pt x="121" y="330"/>
                      <a:pt x="121" y="330"/>
                      <a:pt x="121" y="330"/>
                    </a:cubicBezTo>
                    <a:cubicBezTo>
                      <a:pt x="120" y="329"/>
                      <a:pt x="120" y="329"/>
                      <a:pt x="120" y="32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120" y="331"/>
                      <a:pt x="120" y="331"/>
                      <a:pt x="120" y="331"/>
                    </a:cubicBezTo>
                    <a:cubicBezTo>
                      <a:pt x="120" y="332"/>
                      <a:pt x="120" y="332"/>
                      <a:pt x="120" y="332"/>
                    </a:cubicBezTo>
                    <a:cubicBezTo>
                      <a:pt x="119" y="332"/>
                      <a:pt x="119" y="332"/>
                      <a:pt x="119" y="332"/>
                    </a:cubicBezTo>
                    <a:cubicBezTo>
                      <a:pt x="118" y="332"/>
                      <a:pt x="118" y="332"/>
                      <a:pt x="118" y="332"/>
                    </a:cubicBezTo>
                    <a:cubicBezTo>
                      <a:pt x="117" y="333"/>
                      <a:pt x="117" y="333"/>
                      <a:pt x="117" y="333"/>
                    </a:cubicBezTo>
                    <a:cubicBezTo>
                      <a:pt x="117" y="334"/>
                      <a:pt x="117" y="334"/>
                      <a:pt x="117" y="334"/>
                    </a:cubicBezTo>
                    <a:cubicBezTo>
                      <a:pt x="115" y="334"/>
                      <a:pt x="115" y="334"/>
                      <a:pt x="115" y="334"/>
                    </a:cubicBezTo>
                    <a:cubicBezTo>
                      <a:pt x="115" y="336"/>
                      <a:pt x="115" y="336"/>
                      <a:pt x="115" y="336"/>
                    </a:cubicBezTo>
                    <a:cubicBezTo>
                      <a:pt x="116" y="337"/>
                      <a:pt x="116" y="337"/>
                      <a:pt x="116" y="337"/>
                    </a:cubicBezTo>
                    <a:cubicBezTo>
                      <a:pt x="116" y="338"/>
                      <a:pt x="116" y="338"/>
                      <a:pt x="116" y="338"/>
                    </a:cubicBezTo>
                    <a:cubicBezTo>
                      <a:pt x="114" y="338"/>
                      <a:pt x="114" y="338"/>
                      <a:pt x="114" y="338"/>
                    </a:cubicBezTo>
                    <a:cubicBezTo>
                      <a:pt x="112" y="338"/>
                      <a:pt x="112" y="338"/>
                      <a:pt x="112" y="338"/>
                    </a:cubicBezTo>
                    <a:cubicBezTo>
                      <a:pt x="114" y="342"/>
                      <a:pt x="114" y="342"/>
                      <a:pt x="114" y="342"/>
                    </a:cubicBezTo>
                    <a:cubicBezTo>
                      <a:pt x="113" y="342"/>
                      <a:pt x="113" y="342"/>
                      <a:pt x="113" y="342"/>
                    </a:cubicBezTo>
                    <a:cubicBezTo>
                      <a:pt x="113" y="344"/>
                      <a:pt x="113" y="344"/>
                      <a:pt x="113" y="344"/>
                    </a:cubicBezTo>
                    <a:cubicBezTo>
                      <a:pt x="112" y="344"/>
                      <a:pt x="112" y="344"/>
                      <a:pt x="112" y="344"/>
                    </a:cubicBezTo>
                    <a:cubicBezTo>
                      <a:pt x="110" y="343"/>
                      <a:pt x="110" y="343"/>
                      <a:pt x="110" y="343"/>
                    </a:cubicBezTo>
                    <a:cubicBezTo>
                      <a:pt x="110" y="342"/>
                      <a:pt x="110" y="342"/>
                      <a:pt x="110" y="342"/>
                    </a:cubicBezTo>
                    <a:cubicBezTo>
                      <a:pt x="107" y="340"/>
                      <a:pt x="107" y="340"/>
                      <a:pt x="107" y="340"/>
                    </a:cubicBezTo>
                    <a:cubicBezTo>
                      <a:pt x="106" y="341"/>
                      <a:pt x="106" y="341"/>
                      <a:pt x="106" y="341"/>
                    </a:cubicBezTo>
                    <a:cubicBezTo>
                      <a:pt x="106" y="342"/>
                      <a:pt x="106" y="342"/>
                      <a:pt x="106" y="342"/>
                    </a:cubicBezTo>
                    <a:cubicBezTo>
                      <a:pt x="105" y="344"/>
                      <a:pt x="105" y="344"/>
                      <a:pt x="105" y="344"/>
                    </a:cubicBezTo>
                    <a:cubicBezTo>
                      <a:pt x="104" y="344"/>
                      <a:pt x="104" y="344"/>
                      <a:pt x="104" y="344"/>
                    </a:cubicBezTo>
                    <a:cubicBezTo>
                      <a:pt x="104" y="347"/>
                      <a:pt x="104" y="347"/>
                      <a:pt x="104" y="347"/>
                    </a:cubicBezTo>
                    <a:cubicBezTo>
                      <a:pt x="105" y="347"/>
                      <a:pt x="105" y="347"/>
                      <a:pt x="105" y="347"/>
                    </a:cubicBezTo>
                    <a:cubicBezTo>
                      <a:pt x="104" y="351"/>
                      <a:pt x="104" y="351"/>
                      <a:pt x="104" y="351"/>
                    </a:cubicBezTo>
                    <a:cubicBezTo>
                      <a:pt x="104" y="352"/>
                      <a:pt x="104" y="352"/>
                      <a:pt x="104" y="352"/>
                    </a:cubicBezTo>
                    <a:cubicBezTo>
                      <a:pt x="106" y="353"/>
                      <a:pt x="106" y="353"/>
                      <a:pt x="106" y="353"/>
                    </a:cubicBezTo>
                    <a:cubicBezTo>
                      <a:pt x="107" y="355"/>
                      <a:pt x="107" y="355"/>
                      <a:pt x="107" y="355"/>
                    </a:cubicBezTo>
                    <a:cubicBezTo>
                      <a:pt x="106" y="355"/>
                      <a:pt x="106" y="355"/>
                      <a:pt x="106" y="355"/>
                    </a:cubicBezTo>
                    <a:cubicBezTo>
                      <a:pt x="108" y="357"/>
                      <a:pt x="108" y="357"/>
                      <a:pt x="108" y="357"/>
                    </a:cubicBezTo>
                    <a:cubicBezTo>
                      <a:pt x="108" y="356"/>
                      <a:pt x="108" y="356"/>
                      <a:pt x="108" y="356"/>
                    </a:cubicBezTo>
                    <a:cubicBezTo>
                      <a:pt x="112" y="357"/>
                      <a:pt x="112" y="357"/>
                      <a:pt x="112" y="357"/>
                    </a:cubicBezTo>
                    <a:cubicBezTo>
                      <a:pt x="114" y="359"/>
                      <a:pt x="114" y="359"/>
                      <a:pt x="114" y="359"/>
                    </a:cubicBezTo>
                    <a:cubicBezTo>
                      <a:pt x="116" y="362"/>
                      <a:pt x="116" y="362"/>
                      <a:pt x="116" y="362"/>
                    </a:cubicBezTo>
                    <a:cubicBezTo>
                      <a:pt x="114" y="362"/>
                      <a:pt x="114" y="362"/>
                      <a:pt x="114" y="362"/>
                    </a:cubicBezTo>
                    <a:cubicBezTo>
                      <a:pt x="114" y="363"/>
                      <a:pt x="114" y="363"/>
                      <a:pt x="114" y="363"/>
                    </a:cubicBezTo>
                    <a:cubicBezTo>
                      <a:pt x="116" y="365"/>
                      <a:pt x="116" y="365"/>
                      <a:pt x="116" y="365"/>
                    </a:cubicBezTo>
                    <a:cubicBezTo>
                      <a:pt x="117" y="364"/>
                      <a:pt x="117" y="364"/>
                      <a:pt x="117" y="364"/>
                    </a:cubicBezTo>
                    <a:cubicBezTo>
                      <a:pt x="118" y="365"/>
                      <a:pt x="118" y="365"/>
                      <a:pt x="118" y="365"/>
                    </a:cubicBezTo>
                    <a:cubicBezTo>
                      <a:pt x="118" y="365"/>
                      <a:pt x="118" y="365"/>
                      <a:pt x="118" y="365"/>
                    </a:cubicBezTo>
                    <a:cubicBezTo>
                      <a:pt x="118" y="365"/>
                      <a:pt x="118" y="365"/>
                      <a:pt x="118" y="365"/>
                    </a:cubicBezTo>
                    <a:cubicBezTo>
                      <a:pt x="118" y="365"/>
                      <a:pt x="118" y="365"/>
                      <a:pt x="118" y="365"/>
                    </a:cubicBezTo>
                    <a:cubicBezTo>
                      <a:pt x="118" y="366"/>
                      <a:pt x="118" y="366"/>
                      <a:pt x="118" y="366"/>
                    </a:cubicBezTo>
                    <a:cubicBezTo>
                      <a:pt x="117" y="366"/>
                      <a:pt x="117" y="366"/>
                      <a:pt x="117" y="366"/>
                    </a:cubicBezTo>
                    <a:cubicBezTo>
                      <a:pt x="118" y="366"/>
                      <a:pt x="118" y="366"/>
                      <a:pt x="118" y="366"/>
                    </a:cubicBezTo>
                    <a:cubicBezTo>
                      <a:pt x="118" y="367"/>
                      <a:pt x="118" y="367"/>
                      <a:pt x="118" y="367"/>
                    </a:cubicBezTo>
                    <a:cubicBezTo>
                      <a:pt x="117" y="367"/>
                      <a:pt x="117" y="367"/>
                      <a:pt x="117" y="367"/>
                    </a:cubicBezTo>
                    <a:cubicBezTo>
                      <a:pt x="118" y="367"/>
                      <a:pt x="118" y="367"/>
                      <a:pt x="118" y="367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17" y="368"/>
                      <a:pt x="117" y="368"/>
                      <a:pt x="117" y="368"/>
                    </a:cubicBezTo>
                    <a:cubicBezTo>
                      <a:pt x="117" y="368"/>
                      <a:pt x="117" y="368"/>
                      <a:pt x="117" y="368"/>
                    </a:cubicBezTo>
                    <a:cubicBezTo>
                      <a:pt x="116" y="368"/>
                      <a:pt x="116" y="368"/>
                      <a:pt x="116" y="368"/>
                    </a:cubicBezTo>
                    <a:cubicBezTo>
                      <a:pt x="115" y="368"/>
                      <a:pt x="115" y="368"/>
                      <a:pt x="115" y="368"/>
                    </a:cubicBezTo>
                    <a:cubicBezTo>
                      <a:pt x="117" y="369"/>
                      <a:pt x="117" y="369"/>
                      <a:pt x="117" y="369"/>
                    </a:cubicBezTo>
                    <a:cubicBezTo>
                      <a:pt x="117" y="369"/>
                      <a:pt x="117" y="369"/>
                      <a:pt x="117" y="369"/>
                    </a:cubicBezTo>
                    <a:cubicBezTo>
                      <a:pt x="116" y="369"/>
                      <a:pt x="116" y="369"/>
                      <a:pt x="116" y="369"/>
                    </a:cubicBezTo>
                    <a:cubicBezTo>
                      <a:pt x="116" y="369"/>
                      <a:pt x="116" y="369"/>
                      <a:pt x="116" y="369"/>
                    </a:cubicBezTo>
                    <a:cubicBezTo>
                      <a:pt x="116" y="369"/>
                      <a:pt x="115" y="369"/>
                      <a:pt x="115" y="369"/>
                    </a:cubicBezTo>
                    <a:cubicBezTo>
                      <a:pt x="115" y="369"/>
                      <a:pt x="115" y="369"/>
                      <a:pt x="115" y="369"/>
                    </a:cubicBezTo>
                    <a:cubicBezTo>
                      <a:pt x="114" y="369"/>
                      <a:pt x="114" y="369"/>
                      <a:pt x="114" y="369"/>
                    </a:cubicBezTo>
                    <a:cubicBezTo>
                      <a:pt x="115" y="369"/>
                      <a:pt x="115" y="369"/>
                      <a:pt x="115" y="369"/>
                    </a:cubicBezTo>
                    <a:cubicBezTo>
                      <a:pt x="115" y="370"/>
                      <a:pt x="115" y="370"/>
                      <a:pt x="115" y="370"/>
                    </a:cubicBezTo>
                    <a:cubicBezTo>
                      <a:pt x="114" y="370"/>
                      <a:pt x="114" y="370"/>
                      <a:pt x="114" y="370"/>
                    </a:cubicBezTo>
                    <a:cubicBezTo>
                      <a:pt x="114" y="370"/>
                      <a:pt x="114" y="370"/>
                      <a:pt x="114" y="370"/>
                    </a:cubicBezTo>
                    <a:cubicBezTo>
                      <a:pt x="113" y="371"/>
                      <a:pt x="113" y="371"/>
                      <a:pt x="113" y="371"/>
                    </a:cubicBezTo>
                    <a:cubicBezTo>
                      <a:pt x="113" y="370"/>
                      <a:pt x="113" y="370"/>
                      <a:pt x="113" y="370"/>
                    </a:cubicBezTo>
                    <a:cubicBezTo>
                      <a:pt x="113" y="371"/>
                      <a:pt x="113" y="371"/>
                      <a:pt x="113" y="371"/>
                    </a:cubicBezTo>
                    <a:cubicBezTo>
                      <a:pt x="112" y="371"/>
                      <a:pt x="112" y="371"/>
                      <a:pt x="112" y="371"/>
                    </a:cubicBezTo>
                    <a:cubicBezTo>
                      <a:pt x="112" y="371"/>
                      <a:pt x="112" y="371"/>
                      <a:pt x="112" y="371"/>
                    </a:cubicBezTo>
                    <a:cubicBezTo>
                      <a:pt x="111" y="370"/>
                      <a:pt x="111" y="370"/>
                      <a:pt x="111" y="370"/>
                    </a:cubicBezTo>
                    <a:cubicBezTo>
                      <a:pt x="111" y="371"/>
                      <a:pt x="111" y="371"/>
                      <a:pt x="111" y="371"/>
                    </a:cubicBezTo>
                    <a:cubicBezTo>
                      <a:pt x="111" y="372"/>
                      <a:pt x="111" y="372"/>
                      <a:pt x="111" y="372"/>
                    </a:cubicBezTo>
                    <a:cubicBezTo>
                      <a:pt x="110" y="373"/>
                      <a:pt x="110" y="373"/>
                      <a:pt x="110" y="373"/>
                    </a:cubicBezTo>
                    <a:cubicBezTo>
                      <a:pt x="110" y="373"/>
                      <a:pt x="110" y="373"/>
                      <a:pt x="110" y="373"/>
                    </a:cubicBezTo>
                    <a:cubicBezTo>
                      <a:pt x="110" y="374"/>
                      <a:pt x="110" y="374"/>
                      <a:pt x="110" y="374"/>
                    </a:cubicBezTo>
                    <a:cubicBezTo>
                      <a:pt x="109" y="375"/>
                      <a:pt x="109" y="375"/>
                      <a:pt x="109" y="375"/>
                    </a:cubicBezTo>
                    <a:cubicBezTo>
                      <a:pt x="109" y="377"/>
                      <a:pt x="109" y="377"/>
                      <a:pt x="109" y="377"/>
                    </a:cubicBezTo>
                    <a:cubicBezTo>
                      <a:pt x="109" y="377"/>
                      <a:pt x="109" y="377"/>
                      <a:pt x="109" y="377"/>
                    </a:cubicBezTo>
                    <a:cubicBezTo>
                      <a:pt x="108" y="378"/>
                      <a:pt x="108" y="378"/>
                      <a:pt x="108" y="378"/>
                    </a:cubicBezTo>
                    <a:cubicBezTo>
                      <a:pt x="109" y="380"/>
                      <a:pt x="109" y="380"/>
                      <a:pt x="109" y="380"/>
                    </a:cubicBezTo>
                    <a:cubicBezTo>
                      <a:pt x="110" y="380"/>
                      <a:pt x="110" y="380"/>
                      <a:pt x="110" y="380"/>
                    </a:cubicBezTo>
                    <a:cubicBezTo>
                      <a:pt x="110" y="380"/>
                      <a:pt x="110" y="380"/>
                      <a:pt x="110" y="380"/>
                    </a:cubicBezTo>
                    <a:cubicBezTo>
                      <a:pt x="111" y="381"/>
                      <a:pt x="111" y="381"/>
                      <a:pt x="111" y="381"/>
                    </a:cubicBezTo>
                    <a:cubicBezTo>
                      <a:pt x="112" y="381"/>
                      <a:pt x="112" y="381"/>
                      <a:pt x="112" y="381"/>
                    </a:cubicBezTo>
                    <a:cubicBezTo>
                      <a:pt x="112" y="383"/>
                      <a:pt x="112" y="383"/>
                      <a:pt x="112" y="383"/>
                    </a:cubicBezTo>
                    <a:cubicBezTo>
                      <a:pt x="113" y="383"/>
                      <a:pt x="113" y="383"/>
                      <a:pt x="113" y="383"/>
                    </a:cubicBezTo>
                    <a:cubicBezTo>
                      <a:pt x="114" y="383"/>
                      <a:pt x="114" y="383"/>
                      <a:pt x="114" y="383"/>
                    </a:cubicBezTo>
                    <a:cubicBezTo>
                      <a:pt x="114" y="383"/>
                      <a:pt x="114" y="383"/>
                      <a:pt x="114" y="383"/>
                    </a:cubicBezTo>
                    <a:cubicBezTo>
                      <a:pt x="114" y="384"/>
                      <a:pt x="114" y="384"/>
                      <a:pt x="114" y="384"/>
                    </a:cubicBezTo>
                    <a:cubicBezTo>
                      <a:pt x="113" y="385"/>
                      <a:pt x="113" y="385"/>
                      <a:pt x="113" y="385"/>
                    </a:cubicBezTo>
                    <a:cubicBezTo>
                      <a:pt x="113" y="385"/>
                      <a:pt x="113" y="385"/>
                      <a:pt x="113" y="385"/>
                    </a:cubicBezTo>
                    <a:cubicBezTo>
                      <a:pt x="113" y="385"/>
                      <a:pt x="113" y="385"/>
                      <a:pt x="113" y="385"/>
                    </a:cubicBezTo>
                    <a:cubicBezTo>
                      <a:pt x="114" y="385"/>
                      <a:pt x="114" y="385"/>
                      <a:pt x="114" y="385"/>
                    </a:cubicBezTo>
                    <a:cubicBezTo>
                      <a:pt x="114" y="386"/>
                      <a:pt x="114" y="386"/>
                      <a:pt x="114" y="386"/>
                    </a:cubicBezTo>
                    <a:cubicBezTo>
                      <a:pt x="114" y="387"/>
                      <a:pt x="114" y="387"/>
                      <a:pt x="114" y="387"/>
                    </a:cubicBezTo>
                    <a:cubicBezTo>
                      <a:pt x="114" y="388"/>
                      <a:pt x="114" y="388"/>
                      <a:pt x="114" y="388"/>
                    </a:cubicBezTo>
                    <a:cubicBezTo>
                      <a:pt x="115" y="389"/>
                      <a:pt x="115" y="389"/>
                      <a:pt x="115" y="389"/>
                    </a:cubicBezTo>
                    <a:cubicBezTo>
                      <a:pt x="115" y="390"/>
                      <a:pt x="115" y="390"/>
                      <a:pt x="115" y="390"/>
                    </a:cubicBezTo>
                    <a:cubicBezTo>
                      <a:pt x="117" y="393"/>
                      <a:pt x="117" y="393"/>
                      <a:pt x="117" y="393"/>
                    </a:cubicBezTo>
                    <a:cubicBezTo>
                      <a:pt x="120" y="395"/>
                      <a:pt x="120" y="395"/>
                      <a:pt x="120" y="395"/>
                    </a:cubicBezTo>
                    <a:cubicBezTo>
                      <a:pt x="120" y="395"/>
                      <a:pt x="120" y="395"/>
                      <a:pt x="120" y="395"/>
                    </a:cubicBezTo>
                    <a:cubicBezTo>
                      <a:pt x="120" y="395"/>
                      <a:pt x="120" y="395"/>
                      <a:pt x="120" y="395"/>
                    </a:cubicBezTo>
                    <a:cubicBezTo>
                      <a:pt x="118" y="397"/>
                      <a:pt x="118" y="397"/>
                      <a:pt x="118" y="397"/>
                    </a:cubicBezTo>
                    <a:cubicBezTo>
                      <a:pt x="117" y="398"/>
                      <a:pt x="117" y="398"/>
                      <a:pt x="117" y="398"/>
                    </a:cubicBezTo>
                    <a:cubicBezTo>
                      <a:pt x="117" y="399"/>
                      <a:pt x="117" y="399"/>
                      <a:pt x="117" y="399"/>
                    </a:cubicBezTo>
                    <a:cubicBezTo>
                      <a:pt x="114" y="399"/>
                      <a:pt x="114" y="399"/>
                      <a:pt x="114" y="399"/>
                    </a:cubicBezTo>
                    <a:cubicBezTo>
                      <a:pt x="114" y="398"/>
                      <a:pt x="114" y="398"/>
                      <a:pt x="114" y="398"/>
                    </a:cubicBezTo>
                    <a:cubicBezTo>
                      <a:pt x="111" y="396"/>
                      <a:pt x="111" y="396"/>
                      <a:pt x="111" y="396"/>
                    </a:cubicBezTo>
                    <a:cubicBezTo>
                      <a:pt x="110" y="396"/>
                      <a:pt x="110" y="396"/>
                      <a:pt x="110" y="396"/>
                    </a:cubicBezTo>
                    <a:cubicBezTo>
                      <a:pt x="109" y="397"/>
                      <a:pt x="109" y="397"/>
                      <a:pt x="109" y="397"/>
                    </a:cubicBezTo>
                    <a:cubicBezTo>
                      <a:pt x="111" y="398"/>
                      <a:pt x="111" y="398"/>
                      <a:pt x="111" y="398"/>
                    </a:cubicBezTo>
                    <a:cubicBezTo>
                      <a:pt x="111" y="399"/>
                      <a:pt x="111" y="399"/>
                      <a:pt x="111" y="399"/>
                    </a:cubicBezTo>
                    <a:cubicBezTo>
                      <a:pt x="111" y="401"/>
                      <a:pt x="111" y="401"/>
                      <a:pt x="111" y="401"/>
                    </a:cubicBezTo>
                    <a:cubicBezTo>
                      <a:pt x="109" y="400"/>
                      <a:pt x="109" y="400"/>
                      <a:pt x="109" y="400"/>
                    </a:cubicBezTo>
                    <a:cubicBezTo>
                      <a:pt x="107" y="400"/>
                      <a:pt x="107" y="400"/>
                      <a:pt x="107" y="400"/>
                    </a:cubicBezTo>
                    <a:cubicBezTo>
                      <a:pt x="104" y="398"/>
                      <a:pt x="104" y="398"/>
                      <a:pt x="104" y="398"/>
                    </a:cubicBezTo>
                    <a:cubicBezTo>
                      <a:pt x="103" y="399"/>
                      <a:pt x="103" y="399"/>
                      <a:pt x="103" y="399"/>
                    </a:cubicBezTo>
                    <a:cubicBezTo>
                      <a:pt x="103" y="400"/>
                      <a:pt x="103" y="400"/>
                      <a:pt x="103" y="400"/>
                    </a:cubicBezTo>
                    <a:cubicBezTo>
                      <a:pt x="103" y="401"/>
                      <a:pt x="103" y="401"/>
                      <a:pt x="103" y="401"/>
                    </a:cubicBezTo>
                    <a:cubicBezTo>
                      <a:pt x="102" y="400"/>
                      <a:pt x="102" y="400"/>
                      <a:pt x="102" y="400"/>
                    </a:cubicBezTo>
                    <a:cubicBezTo>
                      <a:pt x="99" y="400"/>
                      <a:pt x="99" y="400"/>
                      <a:pt x="99" y="400"/>
                    </a:cubicBezTo>
                    <a:cubicBezTo>
                      <a:pt x="99" y="400"/>
                      <a:pt x="99" y="400"/>
                      <a:pt x="99" y="400"/>
                    </a:cubicBezTo>
                    <a:cubicBezTo>
                      <a:pt x="96" y="400"/>
                      <a:pt x="96" y="400"/>
                      <a:pt x="96" y="400"/>
                    </a:cubicBezTo>
                    <a:cubicBezTo>
                      <a:pt x="95" y="401"/>
                      <a:pt x="95" y="401"/>
                      <a:pt x="95" y="401"/>
                    </a:cubicBezTo>
                    <a:cubicBezTo>
                      <a:pt x="95" y="401"/>
                      <a:pt x="95" y="401"/>
                      <a:pt x="95" y="401"/>
                    </a:cubicBezTo>
                    <a:cubicBezTo>
                      <a:pt x="94" y="400"/>
                      <a:pt x="94" y="400"/>
                      <a:pt x="94" y="400"/>
                    </a:cubicBezTo>
                    <a:cubicBezTo>
                      <a:pt x="92" y="399"/>
                      <a:pt x="92" y="399"/>
                      <a:pt x="92" y="399"/>
                    </a:cubicBezTo>
                    <a:cubicBezTo>
                      <a:pt x="91" y="398"/>
                      <a:pt x="91" y="398"/>
                      <a:pt x="91" y="398"/>
                    </a:cubicBezTo>
                    <a:cubicBezTo>
                      <a:pt x="90" y="399"/>
                      <a:pt x="90" y="399"/>
                      <a:pt x="90" y="399"/>
                    </a:cubicBezTo>
                    <a:cubicBezTo>
                      <a:pt x="90" y="399"/>
                      <a:pt x="90" y="399"/>
                      <a:pt x="90" y="399"/>
                    </a:cubicBezTo>
                    <a:cubicBezTo>
                      <a:pt x="88" y="399"/>
                      <a:pt x="88" y="399"/>
                      <a:pt x="88" y="399"/>
                    </a:cubicBezTo>
                    <a:cubicBezTo>
                      <a:pt x="88" y="399"/>
                      <a:pt x="88" y="399"/>
                      <a:pt x="88" y="399"/>
                    </a:cubicBezTo>
                    <a:cubicBezTo>
                      <a:pt x="87" y="399"/>
                      <a:pt x="87" y="399"/>
                      <a:pt x="87" y="399"/>
                    </a:cubicBezTo>
                    <a:cubicBezTo>
                      <a:pt x="87" y="398"/>
                      <a:pt x="87" y="398"/>
                      <a:pt x="87" y="398"/>
                    </a:cubicBezTo>
                    <a:cubicBezTo>
                      <a:pt x="86" y="398"/>
                      <a:pt x="86" y="398"/>
                      <a:pt x="86" y="398"/>
                    </a:cubicBezTo>
                    <a:cubicBezTo>
                      <a:pt x="86" y="398"/>
                      <a:pt x="86" y="398"/>
                      <a:pt x="86" y="398"/>
                    </a:cubicBezTo>
                    <a:cubicBezTo>
                      <a:pt x="87" y="398"/>
                      <a:pt x="87" y="398"/>
                      <a:pt x="87" y="398"/>
                    </a:cubicBezTo>
                    <a:cubicBezTo>
                      <a:pt x="86" y="397"/>
                      <a:pt x="86" y="397"/>
                      <a:pt x="86" y="397"/>
                    </a:cubicBezTo>
                    <a:cubicBezTo>
                      <a:pt x="87" y="396"/>
                      <a:pt x="87" y="396"/>
                      <a:pt x="87" y="396"/>
                    </a:cubicBezTo>
                    <a:cubicBezTo>
                      <a:pt x="86" y="395"/>
                      <a:pt x="86" y="395"/>
                      <a:pt x="86" y="395"/>
                    </a:cubicBezTo>
                    <a:cubicBezTo>
                      <a:pt x="86" y="393"/>
                      <a:pt x="86" y="393"/>
                      <a:pt x="86" y="393"/>
                    </a:cubicBezTo>
                    <a:cubicBezTo>
                      <a:pt x="85" y="392"/>
                      <a:pt x="85" y="392"/>
                      <a:pt x="85" y="392"/>
                    </a:cubicBezTo>
                    <a:cubicBezTo>
                      <a:pt x="84" y="390"/>
                      <a:pt x="84" y="390"/>
                      <a:pt x="84" y="390"/>
                    </a:cubicBezTo>
                    <a:cubicBezTo>
                      <a:pt x="83" y="390"/>
                      <a:pt x="83" y="390"/>
                      <a:pt x="83" y="390"/>
                    </a:cubicBezTo>
                    <a:cubicBezTo>
                      <a:pt x="83" y="389"/>
                      <a:pt x="83" y="389"/>
                      <a:pt x="83" y="389"/>
                    </a:cubicBezTo>
                    <a:cubicBezTo>
                      <a:pt x="81" y="388"/>
                      <a:pt x="81" y="388"/>
                      <a:pt x="81" y="388"/>
                    </a:cubicBezTo>
                    <a:cubicBezTo>
                      <a:pt x="81" y="389"/>
                      <a:pt x="81" y="389"/>
                      <a:pt x="81" y="389"/>
                    </a:cubicBezTo>
                    <a:cubicBezTo>
                      <a:pt x="80" y="388"/>
                      <a:pt x="80" y="388"/>
                      <a:pt x="80" y="388"/>
                    </a:cubicBezTo>
                    <a:cubicBezTo>
                      <a:pt x="79" y="388"/>
                      <a:pt x="79" y="388"/>
                      <a:pt x="79" y="388"/>
                    </a:cubicBezTo>
                    <a:cubicBezTo>
                      <a:pt x="78" y="387"/>
                      <a:pt x="78" y="387"/>
                      <a:pt x="78" y="387"/>
                    </a:cubicBezTo>
                    <a:cubicBezTo>
                      <a:pt x="78" y="387"/>
                      <a:pt x="78" y="387"/>
                      <a:pt x="78" y="387"/>
                    </a:cubicBezTo>
                    <a:cubicBezTo>
                      <a:pt x="77" y="387"/>
                      <a:pt x="77" y="387"/>
                      <a:pt x="77" y="387"/>
                    </a:cubicBezTo>
                    <a:cubicBezTo>
                      <a:pt x="77" y="386"/>
                      <a:pt x="77" y="386"/>
                      <a:pt x="77" y="386"/>
                    </a:cubicBezTo>
                    <a:cubicBezTo>
                      <a:pt x="76" y="386"/>
                      <a:pt x="76" y="386"/>
                      <a:pt x="76" y="386"/>
                    </a:cubicBezTo>
                    <a:cubicBezTo>
                      <a:pt x="75" y="385"/>
                      <a:pt x="75" y="385"/>
                      <a:pt x="75" y="385"/>
                    </a:cubicBezTo>
                    <a:cubicBezTo>
                      <a:pt x="75" y="385"/>
                      <a:pt x="75" y="385"/>
                      <a:pt x="75" y="385"/>
                    </a:cubicBezTo>
                    <a:cubicBezTo>
                      <a:pt x="74" y="384"/>
                      <a:pt x="74" y="384"/>
                      <a:pt x="74" y="384"/>
                    </a:cubicBezTo>
                    <a:cubicBezTo>
                      <a:pt x="73" y="383"/>
                      <a:pt x="73" y="383"/>
                      <a:pt x="73" y="383"/>
                    </a:cubicBezTo>
                    <a:cubicBezTo>
                      <a:pt x="70" y="381"/>
                      <a:pt x="70" y="381"/>
                      <a:pt x="70" y="381"/>
                    </a:cubicBezTo>
                    <a:cubicBezTo>
                      <a:pt x="69" y="380"/>
                      <a:pt x="69" y="380"/>
                      <a:pt x="69" y="380"/>
                    </a:cubicBezTo>
                    <a:cubicBezTo>
                      <a:pt x="67" y="379"/>
                      <a:pt x="67" y="379"/>
                      <a:pt x="67" y="379"/>
                    </a:cubicBezTo>
                    <a:cubicBezTo>
                      <a:pt x="65" y="379"/>
                      <a:pt x="65" y="379"/>
                      <a:pt x="65" y="379"/>
                    </a:cubicBezTo>
                    <a:cubicBezTo>
                      <a:pt x="64" y="378"/>
                      <a:pt x="64" y="378"/>
                      <a:pt x="64" y="378"/>
                    </a:cubicBezTo>
                    <a:cubicBezTo>
                      <a:pt x="64" y="377"/>
                      <a:pt x="64" y="377"/>
                      <a:pt x="64" y="377"/>
                    </a:cubicBezTo>
                    <a:cubicBezTo>
                      <a:pt x="62" y="376"/>
                      <a:pt x="62" y="376"/>
                      <a:pt x="62" y="376"/>
                    </a:cubicBezTo>
                    <a:cubicBezTo>
                      <a:pt x="62" y="376"/>
                      <a:pt x="62" y="376"/>
                      <a:pt x="62" y="376"/>
                    </a:cubicBezTo>
                    <a:cubicBezTo>
                      <a:pt x="60" y="376"/>
                      <a:pt x="60" y="376"/>
                      <a:pt x="60" y="376"/>
                    </a:cubicBezTo>
                    <a:cubicBezTo>
                      <a:pt x="61" y="376"/>
                      <a:pt x="61" y="376"/>
                      <a:pt x="61" y="376"/>
                    </a:cubicBezTo>
                    <a:cubicBezTo>
                      <a:pt x="62" y="375"/>
                      <a:pt x="62" y="375"/>
                      <a:pt x="62" y="375"/>
                    </a:cubicBezTo>
                    <a:cubicBezTo>
                      <a:pt x="61" y="375"/>
                      <a:pt x="61" y="375"/>
                      <a:pt x="61" y="375"/>
                    </a:cubicBezTo>
                    <a:cubicBezTo>
                      <a:pt x="62" y="374"/>
                      <a:pt x="62" y="374"/>
                      <a:pt x="62" y="374"/>
                    </a:cubicBezTo>
                    <a:cubicBezTo>
                      <a:pt x="63" y="374"/>
                      <a:pt x="63" y="374"/>
                      <a:pt x="63" y="374"/>
                    </a:cubicBezTo>
                    <a:cubicBezTo>
                      <a:pt x="63" y="375"/>
                      <a:pt x="63" y="375"/>
                      <a:pt x="63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5" y="375"/>
                      <a:pt x="65" y="375"/>
                      <a:pt x="65" y="375"/>
                    </a:cubicBezTo>
                    <a:cubicBezTo>
                      <a:pt x="65" y="374"/>
                      <a:pt x="65" y="374"/>
                      <a:pt x="65" y="374"/>
                    </a:cubicBezTo>
                    <a:cubicBezTo>
                      <a:pt x="64" y="373"/>
                      <a:pt x="64" y="373"/>
                      <a:pt x="64" y="373"/>
                    </a:cubicBezTo>
                    <a:cubicBezTo>
                      <a:pt x="64" y="372"/>
                      <a:pt x="64" y="372"/>
                      <a:pt x="64" y="372"/>
                    </a:cubicBezTo>
                    <a:cubicBezTo>
                      <a:pt x="65" y="371"/>
                      <a:pt x="65" y="371"/>
                      <a:pt x="65" y="371"/>
                    </a:cubicBezTo>
                    <a:cubicBezTo>
                      <a:pt x="65" y="371"/>
                      <a:pt x="65" y="371"/>
                      <a:pt x="65" y="371"/>
                    </a:cubicBezTo>
                    <a:cubicBezTo>
                      <a:pt x="66" y="370"/>
                      <a:pt x="66" y="370"/>
                      <a:pt x="66" y="370"/>
                    </a:cubicBezTo>
                    <a:cubicBezTo>
                      <a:pt x="67" y="370"/>
                      <a:pt x="67" y="370"/>
                      <a:pt x="67" y="370"/>
                    </a:cubicBezTo>
                    <a:cubicBezTo>
                      <a:pt x="67" y="370"/>
                      <a:pt x="67" y="370"/>
                      <a:pt x="67" y="370"/>
                    </a:cubicBezTo>
                    <a:cubicBezTo>
                      <a:pt x="68" y="370"/>
                      <a:pt x="68" y="370"/>
                      <a:pt x="68" y="370"/>
                    </a:cubicBezTo>
                    <a:cubicBezTo>
                      <a:pt x="68" y="369"/>
                      <a:pt x="68" y="369"/>
                      <a:pt x="68" y="369"/>
                    </a:cubicBezTo>
                    <a:cubicBezTo>
                      <a:pt x="67" y="369"/>
                      <a:pt x="67" y="369"/>
                      <a:pt x="67" y="369"/>
                    </a:cubicBezTo>
                    <a:cubicBezTo>
                      <a:pt x="66" y="368"/>
                      <a:pt x="66" y="368"/>
                      <a:pt x="66" y="368"/>
                    </a:cubicBezTo>
                    <a:cubicBezTo>
                      <a:pt x="66" y="369"/>
                      <a:pt x="66" y="369"/>
                      <a:pt x="66" y="369"/>
                    </a:cubicBezTo>
                    <a:cubicBezTo>
                      <a:pt x="65" y="368"/>
                      <a:pt x="65" y="368"/>
                      <a:pt x="65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6" y="366"/>
                      <a:pt x="66" y="366"/>
                      <a:pt x="66" y="366"/>
                    </a:cubicBezTo>
                    <a:cubicBezTo>
                      <a:pt x="67" y="367"/>
                      <a:pt x="67" y="367"/>
                      <a:pt x="67" y="367"/>
                    </a:cubicBezTo>
                    <a:cubicBezTo>
                      <a:pt x="68" y="366"/>
                      <a:pt x="68" y="366"/>
                      <a:pt x="68" y="366"/>
                    </a:cubicBezTo>
                    <a:cubicBezTo>
                      <a:pt x="67" y="366"/>
                      <a:pt x="67" y="366"/>
                      <a:pt x="67" y="366"/>
                    </a:cubicBezTo>
                    <a:cubicBezTo>
                      <a:pt x="67" y="365"/>
                      <a:pt x="67" y="365"/>
                      <a:pt x="67" y="365"/>
                    </a:cubicBezTo>
                    <a:cubicBezTo>
                      <a:pt x="68" y="365"/>
                      <a:pt x="68" y="365"/>
                      <a:pt x="68" y="365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69" y="362"/>
                      <a:pt x="69" y="362"/>
                      <a:pt x="69" y="362"/>
                    </a:cubicBezTo>
                    <a:cubicBezTo>
                      <a:pt x="68" y="363"/>
                      <a:pt x="68" y="363"/>
                      <a:pt x="68" y="363"/>
                    </a:cubicBezTo>
                    <a:cubicBezTo>
                      <a:pt x="67" y="363"/>
                      <a:pt x="67" y="363"/>
                      <a:pt x="67" y="363"/>
                    </a:cubicBezTo>
                    <a:cubicBezTo>
                      <a:pt x="67" y="363"/>
                      <a:pt x="67" y="363"/>
                      <a:pt x="67" y="363"/>
                    </a:cubicBezTo>
                    <a:cubicBezTo>
                      <a:pt x="67" y="363"/>
                      <a:pt x="67" y="363"/>
                      <a:pt x="67" y="363"/>
                    </a:cubicBezTo>
                    <a:cubicBezTo>
                      <a:pt x="67" y="361"/>
                      <a:pt x="67" y="361"/>
                      <a:pt x="67" y="361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9" y="358"/>
                      <a:pt x="69" y="358"/>
                      <a:pt x="69" y="358"/>
                    </a:cubicBezTo>
                    <a:cubicBezTo>
                      <a:pt x="71" y="358"/>
                      <a:pt x="71" y="358"/>
                      <a:pt x="71" y="358"/>
                    </a:cubicBezTo>
                    <a:cubicBezTo>
                      <a:pt x="72" y="358"/>
                      <a:pt x="72" y="358"/>
                      <a:pt x="72" y="358"/>
                    </a:cubicBezTo>
                    <a:cubicBezTo>
                      <a:pt x="72" y="356"/>
                      <a:pt x="72" y="356"/>
                      <a:pt x="72" y="356"/>
                    </a:cubicBezTo>
                    <a:cubicBezTo>
                      <a:pt x="73" y="354"/>
                      <a:pt x="73" y="354"/>
                      <a:pt x="73" y="354"/>
                    </a:cubicBezTo>
                    <a:cubicBezTo>
                      <a:pt x="72" y="353"/>
                      <a:pt x="72" y="353"/>
                      <a:pt x="72" y="353"/>
                    </a:cubicBezTo>
                    <a:cubicBezTo>
                      <a:pt x="71" y="352"/>
                      <a:pt x="71" y="352"/>
                      <a:pt x="71" y="352"/>
                    </a:cubicBezTo>
                    <a:cubicBezTo>
                      <a:pt x="71" y="350"/>
                      <a:pt x="71" y="350"/>
                      <a:pt x="71" y="350"/>
                    </a:cubicBezTo>
                    <a:cubicBezTo>
                      <a:pt x="72" y="350"/>
                      <a:pt x="72" y="350"/>
                      <a:pt x="72" y="350"/>
                    </a:cubicBezTo>
                    <a:cubicBezTo>
                      <a:pt x="73" y="348"/>
                      <a:pt x="73" y="348"/>
                      <a:pt x="73" y="348"/>
                    </a:cubicBezTo>
                    <a:cubicBezTo>
                      <a:pt x="73" y="347"/>
                      <a:pt x="73" y="347"/>
                      <a:pt x="73" y="347"/>
                    </a:cubicBezTo>
                    <a:cubicBezTo>
                      <a:pt x="72" y="347"/>
                      <a:pt x="72" y="347"/>
                      <a:pt x="72" y="347"/>
                    </a:cubicBezTo>
                    <a:cubicBezTo>
                      <a:pt x="72" y="346"/>
                      <a:pt x="72" y="346"/>
                      <a:pt x="72" y="346"/>
                    </a:cubicBezTo>
                    <a:cubicBezTo>
                      <a:pt x="71" y="346"/>
                      <a:pt x="71" y="346"/>
                      <a:pt x="71" y="346"/>
                    </a:cubicBezTo>
                    <a:cubicBezTo>
                      <a:pt x="70" y="346"/>
                      <a:pt x="70" y="346"/>
                      <a:pt x="70" y="346"/>
                    </a:cubicBezTo>
                    <a:cubicBezTo>
                      <a:pt x="68" y="345"/>
                      <a:pt x="68" y="345"/>
                      <a:pt x="68" y="345"/>
                    </a:cubicBezTo>
                    <a:cubicBezTo>
                      <a:pt x="67" y="345"/>
                      <a:pt x="67" y="345"/>
                      <a:pt x="67" y="345"/>
                    </a:cubicBezTo>
                    <a:cubicBezTo>
                      <a:pt x="66" y="345"/>
                      <a:pt x="66" y="345"/>
                      <a:pt x="66" y="345"/>
                    </a:cubicBezTo>
                    <a:cubicBezTo>
                      <a:pt x="65" y="345"/>
                      <a:pt x="65" y="345"/>
                      <a:pt x="65" y="345"/>
                    </a:cubicBezTo>
                    <a:cubicBezTo>
                      <a:pt x="63" y="344"/>
                      <a:pt x="63" y="344"/>
                      <a:pt x="63" y="344"/>
                    </a:cubicBezTo>
                    <a:cubicBezTo>
                      <a:pt x="63" y="345"/>
                      <a:pt x="63" y="345"/>
                      <a:pt x="63" y="345"/>
                    </a:cubicBezTo>
                    <a:cubicBezTo>
                      <a:pt x="62" y="344"/>
                      <a:pt x="62" y="344"/>
                      <a:pt x="62" y="344"/>
                    </a:cubicBezTo>
                    <a:cubicBezTo>
                      <a:pt x="61" y="343"/>
                      <a:pt x="61" y="343"/>
                      <a:pt x="61" y="343"/>
                    </a:cubicBezTo>
                    <a:cubicBezTo>
                      <a:pt x="59" y="341"/>
                      <a:pt x="59" y="341"/>
                      <a:pt x="59" y="341"/>
                    </a:cubicBezTo>
                    <a:cubicBezTo>
                      <a:pt x="59" y="341"/>
                      <a:pt x="59" y="341"/>
                      <a:pt x="59" y="341"/>
                    </a:cubicBezTo>
                    <a:cubicBezTo>
                      <a:pt x="57" y="342"/>
                      <a:pt x="57" y="342"/>
                      <a:pt x="57" y="342"/>
                    </a:cubicBezTo>
                    <a:cubicBezTo>
                      <a:pt x="56" y="342"/>
                      <a:pt x="56" y="342"/>
                      <a:pt x="56" y="342"/>
                    </a:cubicBezTo>
                    <a:cubicBezTo>
                      <a:pt x="55" y="342"/>
                      <a:pt x="55" y="342"/>
                      <a:pt x="55" y="342"/>
                    </a:cubicBezTo>
                    <a:cubicBezTo>
                      <a:pt x="53" y="341"/>
                      <a:pt x="53" y="341"/>
                      <a:pt x="53" y="341"/>
                    </a:cubicBezTo>
                    <a:cubicBezTo>
                      <a:pt x="52" y="342"/>
                      <a:pt x="52" y="342"/>
                      <a:pt x="52" y="342"/>
                    </a:cubicBezTo>
                    <a:cubicBezTo>
                      <a:pt x="50" y="340"/>
                      <a:pt x="50" y="340"/>
                      <a:pt x="50" y="340"/>
                    </a:cubicBezTo>
                    <a:cubicBezTo>
                      <a:pt x="49" y="339"/>
                      <a:pt x="49" y="339"/>
                      <a:pt x="49" y="339"/>
                    </a:cubicBezTo>
                    <a:cubicBezTo>
                      <a:pt x="49" y="337"/>
                      <a:pt x="49" y="337"/>
                      <a:pt x="49" y="337"/>
                    </a:cubicBezTo>
                    <a:cubicBezTo>
                      <a:pt x="49" y="337"/>
                      <a:pt x="49" y="337"/>
                      <a:pt x="49" y="337"/>
                    </a:cubicBezTo>
                    <a:cubicBezTo>
                      <a:pt x="48" y="336"/>
                      <a:pt x="48" y="336"/>
                      <a:pt x="48" y="336"/>
                    </a:cubicBezTo>
                    <a:cubicBezTo>
                      <a:pt x="47" y="335"/>
                      <a:pt x="47" y="335"/>
                      <a:pt x="47" y="335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3" y="334"/>
                      <a:pt x="43" y="334"/>
                      <a:pt x="43" y="334"/>
                    </a:cubicBezTo>
                    <a:cubicBezTo>
                      <a:pt x="44" y="333"/>
                      <a:pt x="44" y="333"/>
                      <a:pt x="44" y="333"/>
                    </a:cubicBezTo>
                    <a:cubicBezTo>
                      <a:pt x="43" y="332"/>
                      <a:pt x="43" y="332"/>
                      <a:pt x="43" y="332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41" y="329"/>
                      <a:pt x="41" y="329"/>
                      <a:pt x="41" y="329"/>
                    </a:cubicBezTo>
                    <a:cubicBezTo>
                      <a:pt x="39" y="330"/>
                      <a:pt x="39" y="330"/>
                      <a:pt x="39" y="330"/>
                    </a:cubicBezTo>
                    <a:cubicBezTo>
                      <a:pt x="37" y="330"/>
                      <a:pt x="37" y="330"/>
                      <a:pt x="37" y="330"/>
                    </a:cubicBezTo>
                    <a:cubicBezTo>
                      <a:pt x="34" y="329"/>
                      <a:pt x="34" y="329"/>
                      <a:pt x="34" y="329"/>
                    </a:cubicBezTo>
                    <a:cubicBezTo>
                      <a:pt x="34" y="330"/>
                      <a:pt x="34" y="330"/>
                      <a:pt x="34" y="330"/>
                    </a:cubicBezTo>
                    <a:cubicBezTo>
                      <a:pt x="34" y="331"/>
                      <a:pt x="34" y="331"/>
                      <a:pt x="34" y="331"/>
                    </a:cubicBezTo>
                    <a:cubicBezTo>
                      <a:pt x="33" y="331"/>
                      <a:pt x="33" y="331"/>
                      <a:pt x="33" y="331"/>
                    </a:cubicBezTo>
                    <a:cubicBezTo>
                      <a:pt x="32" y="331"/>
                      <a:pt x="32" y="331"/>
                      <a:pt x="32" y="331"/>
                    </a:cubicBezTo>
                    <a:cubicBezTo>
                      <a:pt x="32" y="330"/>
                      <a:pt x="32" y="330"/>
                      <a:pt x="32" y="330"/>
                    </a:cubicBezTo>
                    <a:cubicBezTo>
                      <a:pt x="31" y="328"/>
                      <a:pt x="31" y="328"/>
                      <a:pt x="31" y="328"/>
                    </a:cubicBezTo>
                    <a:cubicBezTo>
                      <a:pt x="31" y="327"/>
                      <a:pt x="31" y="327"/>
                      <a:pt x="31" y="327"/>
                    </a:cubicBezTo>
                    <a:cubicBezTo>
                      <a:pt x="30" y="325"/>
                      <a:pt x="30" y="325"/>
                      <a:pt x="30" y="325"/>
                    </a:cubicBezTo>
                    <a:cubicBezTo>
                      <a:pt x="30" y="324"/>
                      <a:pt x="30" y="324"/>
                      <a:pt x="30" y="324"/>
                    </a:cubicBezTo>
                    <a:cubicBezTo>
                      <a:pt x="30" y="323"/>
                      <a:pt x="30" y="323"/>
                      <a:pt x="30" y="323"/>
                    </a:cubicBezTo>
                    <a:cubicBezTo>
                      <a:pt x="31" y="324"/>
                      <a:pt x="31" y="324"/>
                      <a:pt x="31" y="324"/>
                    </a:cubicBezTo>
                    <a:cubicBezTo>
                      <a:pt x="34" y="324"/>
                      <a:pt x="34" y="324"/>
                      <a:pt x="34" y="324"/>
                    </a:cubicBezTo>
                    <a:cubicBezTo>
                      <a:pt x="35" y="322"/>
                      <a:pt x="35" y="322"/>
                      <a:pt x="35" y="322"/>
                    </a:cubicBezTo>
                    <a:cubicBezTo>
                      <a:pt x="35" y="322"/>
                      <a:pt x="35" y="322"/>
                      <a:pt x="35" y="322"/>
                    </a:cubicBezTo>
                    <a:cubicBezTo>
                      <a:pt x="34" y="321"/>
                      <a:pt x="34" y="321"/>
                      <a:pt x="34" y="321"/>
                    </a:cubicBezTo>
                    <a:cubicBezTo>
                      <a:pt x="34" y="320"/>
                      <a:pt x="34" y="320"/>
                      <a:pt x="34" y="320"/>
                    </a:cubicBezTo>
                    <a:cubicBezTo>
                      <a:pt x="32" y="318"/>
                      <a:pt x="32" y="318"/>
                      <a:pt x="32" y="318"/>
                    </a:cubicBezTo>
                    <a:cubicBezTo>
                      <a:pt x="30" y="318"/>
                      <a:pt x="30" y="318"/>
                      <a:pt x="30" y="318"/>
                    </a:cubicBezTo>
                    <a:cubicBezTo>
                      <a:pt x="30" y="316"/>
                      <a:pt x="30" y="316"/>
                      <a:pt x="30" y="316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8" y="314"/>
                      <a:pt x="28" y="314"/>
                      <a:pt x="28" y="314"/>
                    </a:cubicBezTo>
                    <a:cubicBezTo>
                      <a:pt x="27" y="312"/>
                      <a:pt x="27" y="312"/>
                      <a:pt x="27" y="312"/>
                    </a:cubicBezTo>
                    <a:cubicBezTo>
                      <a:pt x="26" y="311"/>
                      <a:pt x="26" y="311"/>
                      <a:pt x="26" y="311"/>
                    </a:cubicBezTo>
                    <a:cubicBezTo>
                      <a:pt x="26" y="310"/>
                      <a:pt x="26" y="310"/>
                      <a:pt x="26" y="310"/>
                    </a:cubicBezTo>
                    <a:cubicBezTo>
                      <a:pt x="25" y="309"/>
                      <a:pt x="25" y="309"/>
                      <a:pt x="25" y="309"/>
                    </a:cubicBezTo>
                    <a:cubicBezTo>
                      <a:pt x="25" y="307"/>
                      <a:pt x="25" y="307"/>
                      <a:pt x="25" y="307"/>
                    </a:cubicBezTo>
                    <a:cubicBezTo>
                      <a:pt x="25" y="306"/>
                      <a:pt x="25" y="306"/>
                      <a:pt x="25" y="306"/>
                    </a:cubicBezTo>
                    <a:cubicBezTo>
                      <a:pt x="23" y="305"/>
                      <a:pt x="23" y="305"/>
                      <a:pt x="23" y="305"/>
                    </a:cubicBezTo>
                    <a:cubicBezTo>
                      <a:pt x="22" y="305"/>
                      <a:pt x="22" y="305"/>
                      <a:pt x="22" y="305"/>
                    </a:cubicBezTo>
                    <a:cubicBezTo>
                      <a:pt x="22" y="305"/>
                      <a:pt x="22" y="305"/>
                      <a:pt x="22" y="305"/>
                    </a:cubicBezTo>
                    <a:cubicBezTo>
                      <a:pt x="20" y="305"/>
                      <a:pt x="20" y="305"/>
                      <a:pt x="20" y="305"/>
                    </a:cubicBezTo>
                    <a:cubicBezTo>
                      <a:pt x="19" y="306"/>
                      <a:pt x="19" y="306"/>
                      <a:pt x="19" y="306"/>
                    </a:cubicBezTo>
                    <a:cubicBezTo>
                      <a:pt x="18" y="304"/>
                      <a:pt x="18" y="304"/>
                      <a:pt x="18" y="304"/>
                    </a:cubicBezTo>
                    <a:cubicBezTo>
                      <a:pt x="17" y="304"/>
                      <a:pt x="17" y="304"/>
                      <a:pt x="17" y="304"/>
                    </a:cubicBezTo>
                    <a:cubicBezTo>
                      <a:pt x="16" y="305"/>
                      <a:pt x="16" y="305"/>
                      <a:pt x="16" y="305"/>
                    </a:cubicBezTo>
                    <a:cubicBezTo>
                      <a:pt x="14" y="303"/>
                      <a:pt x="14" y="303"/>
                      <a:pt x="14" y="303"/>
                    </a:cubicBezTo>
                    <a:cubicBezTo>
                      <a:pt x="13" y="304"/>
                      <a:pt x="13" y="304"/>
                      <a:pt x="13" y="304"/>
                    </a:cubicBezTo>
                    <a:cubicBezTo>
                      <a:pt x="13" y="303"/>
                      <a:pt x="13" y="303"/>
                      <a:pt x="13" y="303"/>
                    </a:cubicBezTo>
                    <a:cubicBezTo>
                      <a:pt x="12" y="303"/>
                      <a:pt x="12" y="303"/>
                      <a:pt x="12" y="303"/>
                    </a:cubicBezTo>
                    <a:cubicBezTo>
                      <a:pt x="12" y="302"/>
                      <a:pt x="12" y="302"/>
                      <a:pt x="12" y="302"/>
                    </a:cubicBezTo>
                    <a:cubicBezTo>
                      <a:pt x="11" y="301"/>
                      <a:pt x="11" y="301"/>
                      <a:pt x="11" y="301"/>
                    </a:cubicBezTo>
                    <a:cubicBezTo>
                      <a:pt x="11" y="299"/>
                      <a:pt x="11" y="299"/>
                      <a:pt x="11" y="299"/>
                    </a:cubicBezTo>
                    <a:cubicBezTo>
                      <a:pt x="10" y="299"/>
                      <a:pt x="10" y="299"/>
                      <a:pt x="10" y="299"/>
                    </a:cubicBezTo>
                    <a:cubicBezTo>
                      <a:pt x="10" y="298"/>
                      <a:pt x="10" y="298"/>
                      <a:pt x="10" y="298"/>
                    </a:cubicBezTo>
                    <a:cubicBezTo>
                      <a:pt x="10" y="297"/>
                      <a:pt x="10" y="297"/>
                      <a:pt x="10" y="297"/>
                    </a:cubicBezTo>
                    <a:cubicBezTo>
                      <a:pt x="10" y="296"/>
                      <a:pt x="10" y="296"/>
                      <a:pt x="10" y="296"/>
                    </a:cubicBezTo>
                    <a:cubicBezTo>
                      <a:pt x="9" y="296"/>
                      <a:pt x="9" y="296"/>
                      <a:pt x="9" y="296"/>
                    </a:cubicBezTo>
                    <a:cubicBezTo>
                      <a:pt x="9" y="295"/>
                      <a:pt x="9" y="295"/>
                      <a:pt x="9" y="295"/>
                    </a:cubicBezTo>
                    <a:cubicBezTo>
                      <a:pt x="9" y="295"/>
                      <a:pt x="9" y="295"/>
                      <a:pt x="9" y="295"/>
                    </a:cubicBezTo>
                    <a:cubicBezTo>
                      <a:pt x="8" y="294"/>
                      <a:pt x="8" y="294"/>
                      <a:pt x="8" y="294"/>
                    </a:cubicBezTo>
                    <a:cubicBezTo>
                      <a:pt x="9" y="293"/>
                      <a:pt x="9" y="293"/>
                      <a:pt x="9" y="293"/>
                    </a:cubicBezTo>
                    <a:cubicBezTo>
                      <a:pt x="9" y="292"/>
                      <a:pt x="9" y="292"/>
                      <a:pt x="9" y="292"/>
                    </a:cubicBezTo>
                    <a:cubicBezTo>
                      <a:pt x="10" y="292"/>
                      <a:pt x="10" y="292"/>
                      <a:pt x="10" y="292"/>
                    </a:cubicBezTo>
                    <a:cubicBezTo>
                      <a:pt x="10" y="291"/>
                      <a:pt x="10" y="291"/>
                      <a:pt x="10" y="291"/>
                    </a:cubicBezTo>
                    <a:cubicBezTo>
                      <a:pt x="7" y="286"/>
                      <a:pt x="7" y="286"/>
                      <a:pt x="7" y="286"/>
                    </a:cubicBezTo>
                    <a:cubicBezTo>
                      <a:pt x="8" y="283"/>
                      <a:pt x="8" y="283"/>
                      <a:pt x="8" y="283"/>
                    </a:cubicBezTo>
                    <a:cubicBezTo>
                      <a:pt x="8" y="282"/>
                      <a:pt x="8" y="282"/>
                      <a:pt x="8" y="282"/>
                    </a:cubicBezTo>
                    <a:cubicBezTo>
                      <a:pt x="9" y="281"/>
                      <a:pt x="9" y="281"/>
                      <a:pt x="9" y="281"/>
                    </a:cubicBezTo>
                    <a:cubicBezTo>
                      <a:pt x="9" y="280"/>
                      <a:pt x="9" y="280"/>
                      <a:pt x="9" y="280"/>
                    </a:cubicBezTo>
                    <a:cubicBezTo>
                      <a:pt x="10" y="279"/>
                      <a:pt x="10" y="279"/>
                      <a:pt x="10" y="279"/>
                    </a:cubicBezTo>
                    <a:cubicBezTo>
                      <a:pt x="9" y="279"/>
                      <a:pt x="9" y="279"/>
                      <a:pt x="9" y="279"/>
                    </a:cubicBezTo>
                    <a:cubicBezTo>
                      <a:pt x="9" y="278"/>
                      <a:pt x="9" y="278"/>
                      <a:pt x="9" y="278"/>
                    </a:cubicBezTo>
                    <a:cubicBezTo>
                      <a:pt x="9" y="278"/>
                      <a:pt x="9" y="278"/>
                      <a:pt x="9" y="278"/>
                    </a:cubicBezTo>
                    <a:cubicBezTo>
                      <a:pt x="9" y="277"/>
                      <a:pt x="9" y="277"/>
                      <a:pt x="9" y="277"/>
                    </a:cubicBezTo>
                    <a:cubicBezTo>
                      <a:pt x="9" y="276"/>
                      <a:pt x="9" y="276"/>
                      <a:pt x="9" y="276"/>
                    </a:cubicBezTo>
                    <a:cubicBezTo>
                      <a:pt x="9" y="276"/>
                      <a:pt x="9" y="276"/>
                      <a:pt x="9" y="276"/>
                    </a:cubicBezTo>
                    <a:cubicBezTo>
                      <a:pt x="9" y="276"/>
                      <a:pt x="9" y="276"/>
                      <a:pt x="9" y="276"/>
                    </a:cubicBezTo>
                    <a:cubicBezTo>
                      <a:pt x="10" y="277"/>
                      <a:pt x="10" y="277"/>
                      <a:pt x="10" y="277"/>
                    </a:cubicBezTo>
                    <a:cubicBezTo>
                      <a:pt x="11" y="276"/>
                      <a:pt x="11" y="276"/>
                      <a:pt x="11" y="276"/>
                    </a:cubicBezTo>
                    <a:cubicBezTo>
                      <a:pt x="11" y="275"/>
                      <a:pt x="11" y="275"/>
                      <a:pt x="11" y="275"/>
                    </a:cubicBezTo>
                    <a:cubicBezTo>
                      <a:pt x="11" y="275"/>
                      <a:pt x="11" y="275"/>
                      <a:pt x="11" y="275"/>
                    </a:cubicBezTo>
                    <a:cubicBezTo>
                      <a:pt x="12" y="275"/>
                      <a:pt x="12" y="275"/>
                      <a:pt x="12" y="275"/>
                    </a:cubicBezTo>
                    <a:cubicBezTo>
                      <a:pt x="13" y="275"/>
                      <a:pt x="13" y="275"/>
                      <a:pt x="13" y="275"/>
                    </a:cubicBezTo>
                    <a:cubicBezTo>
                      <a:pt x="14" y="274"/>
                      <a:pt x="14" y="274"/>
                      <a:pt x="14" y="274"/>
                    </a:cubicBezTo>
                    <a:cubicBezTo>
                      <a:pt x="14" y="273"/>
                      <a:pt x="14" y="273"/>
                      <a:pt x="14" y="273"/>
                    </a:cubicBezTo>
                    <a:cubicBezTo>
                      <a:pt x="16" y="274"/>
                      <a:pt x="16" y="274"/>
                      <a:pt x="16" y="274"/>
                    </a:cubicBezTo>
                    <a:cubicBezTo>
                      <a:pt x="16" y="273"/>
                      <a:pt x="16" y="273"/>
                      <a:pt x="16" y="273"/>
                    </a:cubicBezTo>
                    <a:cubicBezTo>
                      <a:pt x="15" y="272"/>
                      <a:pt x="15" y="272"/>
                      <a:pt x="15" y="272"/>
                    </a:cubicBezTo>
                    <a:cubicBezTo>
                      <a:pt x="15" y="272"/>
                      <a:pt x="15" y="272"/>
                      <a:pt x="15" y="272"/>
                    </a:cubicBezTo>
                    <a:cubicBezTo>
                      <a:pt x="14" y="272"/>
                      <a:pt x="14" y="272"/>
                      <a:pt x="14" y="272"/>
                    </a:cubicBezTo>
                    <a:cubicBezTo>
                      <a:pt x="13" y="272"/>
                      <a:pt x="13" y="272"/>
                      <a:pt x="13" y="272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11" y="271"/>
                      <a:pt x="11" y="271"/>
                      <a:pt x="11" y="271"/>
                    </a:cubicBezTo>
                    <a:cubicBezTo>
                      <a:pt x="10" y="270"/>
                      <a:pt x="10" y="270"/>
                      <a:pt x="10" y="270"/>
                    </a:cubicBezTo>
                    <a:cubicBezTo>
                      <a:pt x="10" y="269"/>
                      <a:pt x="10" y="269"/>
                      <a:pt x="10" y="269"/>
                    </a:cubicBezTo>
                    <a:cubicBezTo>
                      <a:pt x="11" y="270"/>
                      <a:pt x="11" y="270"/>
                      <a:pt x="11" y="270"/>
                    </a:cubicBezTo>
                    <a:cubicBezTo>
                      <a:pt x="11" y="269"/>
                      <a:pt x="11" y="269"/>
                      <a:pt x="11" y="269"/>
                    </a:cubicBezTo>
                    <a:cubicBezTo>
                      <a:pt x="11" y="269"/>
                      <a:pt x="11" y="269"/>
                      <a:pt x="11" y="269"/>
                    </a:cubicBezTo>
                    <a:cubicBezTo>
                      <a:pt x="12" y="268"/>
                      <a:pt x="12" y="268"/>
                      <a:pt x="12" y="268"/>
                    </a:cubicBezTo>
                    <a:cubicBezTo>
                      <a:pt x="11" y="268"/>
                      <a:pt x="11" y="268"/>
                      <a:pt x="11" y="268"/>
                    </a:cubicBezTo>
                    <a:cubicBezTo>
                      <a:pt x="11" y="268"/>
                      <a:pt x="9" y="269"/>
                      <a:pt x="9" y="269"/>
                    </a:cubicBezTo>
                    <a:cubicBezTo>
                      <a:pt x="9" y="269"/>
                      <a:pt x="9" y="269"/>
                      <a:pt x="9" y="269"/>
                    </a:cubicBezTo>
                    <a:cubicBezTo>
                      <a:pt x="9" y="269"/>
                      <a:pt x="9" y="269"/>
                      <a:pt x="9" y="269"/>
                    </a:cubicBezTo>
                    <a:cubicBezTo>
                      <a:pt x="9" y="268"/>
                      <a:pt x="9" y="268"/>
                      <a:pt x="9" y="268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2" y="265"/>
                      <a:pt x="12" y="265"/>
                      <a:pt x="12" y="265"/>
                    </a:cubicBezTo>
                    <a:cubicBezTo>
                      <a:pt x="14" y="263"/>
                      <a:pt x="14" y="263"/>
                      <a:pt x="14" y="263"/>
                    </a:cubicBezTo>
                    <a:cubicBezTo>
                      <a:pt x="15" y="260"/>
                      <a:pt x="15" y="260"/>
                      <a:pt x="15" y="260"/>
                    </a:cubicBezTo>
                    <a:cubicBezTo>
                      <a:pt x="16" y="258"/>
                      <a:pt x="16" y="258"/>
                      <a:pt x="16" y="258"/>
                    </a:cubicBezTo>
                    <a:cubicBezTo>
                      <a:pt x="18" y="254"/>
                      <a:pt x="18" y="254"/>
                      <a:pt x="18" y="254"/>
                    </a:cubicBezTo>
                    <a:cubicBezTo>
                      <a:pt x="20" y="251"/>
                      <a:pt x="20" y="251"/>
                      <a:pt x="20" y="251"/>
                    </a:cubicBezTo>
                    <a:cubicBezTo>
                      <a:pt x="19" y="249"/>
                      <a:pt x="19" y="249"/>
                      <a:pt x="19" y="249"/>
                    </a:cubicBezTo>
                    <a:cubicBezTo>
                      <a:pt x="17" y="247"/>
                      <a:pt x="17" y="247"/>
                      <a:pt x="17" y="247"/>
                    </a:cubicBezTo>
                    <a:cubicBezTo>
                      <a:pt x="16" y="246"/>
                      <a:pt x="16" y="246"/>
                      <a:pt x="16" y="246"/>
                    </a:cubicBezTo>
                    <a:cubicBezTo>
                      <a:pt x="13" y="243"/>
                      <a:pt x="13" y="243"/>
                      <a:pt x="13" y="243"/>
                    </a:cubicBezTo>
                    <a:cubicBezTo>
                      <a:pt x="14" y="242"/>
                      <a:pt x="14" y="242"/>
                      <a:pt x="14" y="242"/>
                    </a:cubicBezTo>
                    <a:cubicBezTo>
                      <a:pt x="15" y="240"/>
                      <a:pt x="15" y="240"/>
                      <a:pt x="15" y="240"/>
                    </a:cubicBezTo>
                    <a:cubicBezTo>
                      <a:pt x="15" y="239"/>
                      <a:pt x="15" y="239"/>
                      <a:pt x="15" y="239"/>
                    </a:cubicBezTo>
                    <a:cubicBezTo>
                      <a:pt x="13" y="238"/>
                      <a:pt x="13" y="238"/>
                      <a:pt x="13" y="238"/>
                    </a:cubicBezTo>
                    <a:cubicBezTo>
                      <a:pt x="13" y="237"/>
                      <a:pt x="13" y="237"/>
                      <a:pt x="13" y="237"/>
                    </a:cubicBezTo>
                    <a:cubicBezTo>
                      <a:pt x="13" y="235"/>
                      <a:pt x="13" y="235"/>
                      <a:pt x="13" y="235"/>
                    </a:cubicBezTo>
                    <a:cubicBezTo>
                      <a:pt x="13" y="234"/>
                      <a:pt x="13" y="234"/>
                      <a:pt x="13" y="234"/>
                    </a:cubicBezTo>
                    <a:cubicBezTo>
                      <a:pt x="12" y="233"/>
                      <a:pt x="12" y="233"/>
                      <a:pt x="12" y="233"/>
                    </a:cubicBezTo>
                    <a:cubicBezTo>
                      <a:pt x="11" y="233"/>
                      <a:pt x="11" y="233"/>
                      <a:pt x="11" y="233"/>
                    </a:cubicBezTo>
                    <a:cubicBezTo>
                      <a:pt x="11" y="232"/>
                      <a:pt x="11" y="232"/>
                      <a:pt x="11" y="232"/>
                    </a:cubicBezTo>
                    <a:cubicBezTo>
                      <a:pt x="11" y="231"/>
                      <a:pt x="11" y="231"/>
                      <a:pt x="11" y="231"/>
                    </a:cubicBezTo>
                    <a:cubicBezTo>
                      <a:pt x="11" y="230"/>
                      <a:pt x="11" y="230"/>
                      <a:pt x="11" y="230"/>
                    </a:cubicBezTo>
                    <a:cubicBezTo>
                      <a:pt x="10" y="229"/>
                      <a:pt x="10" y="229"/>
                      <a:pt x="10" y="229"/>
                    </a:cubicBezTo>
                    <a:cubicBezTo>
                      <a:pt x="10" y="229"/>
                      <a:pt x="10" y="229"/>
                      <a:pt x="10" y="229"/>
                    </a:cubicBezTo>
                    <a:cubicBezTo>
                      <a:pt x="10" y="225"/>
                      <a:pt x="10" y="225"/>
                      <a:pt x="10" y="225"/>
                    </a:cubicBezTo>
                    <a:cubicBezTo>
                      <a:pt x="11" y="225"/>
                      <a:pt x="11" y="225"/>
                      <a:pt x="11" y="225"/>
                    </a:cubicBezTo>
                    <a:cubicBezTo>
                      <a:pt x="9" y="220"/>
                      <a:pt x="9" y="220"/>
                      <a:pt x="9" y="220"/>
                    </a:cubicBezTo>
                    <a:cubicBezTo>
                      <a:pt x="7" y="216"/>
                      <a:pt x="7" y="216"/>
                      <a:pt x="7" y="216"/>
                    </a:cubicBezTo>
                    <a:cubicBezTo>
                      <a:pt x="7" y="215"/>
                      <a:pt x="7" y="215"/>
                      <a:pt x="7" y="215"/>
                    </a:cubicBezTo>
                    <a:cubicBezTo>
                      <a:pt x="5" y="213"/>
                      <a:pt x="5" y="213"/>
                      <a:pt x="5" y="213"/>
                    </a:cubicBezTo>
                    <a:cubicBezTo>
                      <a:pt x="6" y="211"/>
                      <a:pt x="6" y="211"/>
                      <a:pt x="6" y="211"/>
                    </a:cubicBezTo>
                    <a:cubicBezTo>
                      <a:pt x="7" y="209"/>
                      <a:pt x="7" y="209"/>
                      <a:pt x="7" y="209"/>
                    </a:cubicBezTo>
                    <a:cubicBezTo>
                      <a:pt x="8" y="208"/>
                      <a:pt x="8" y="208"/>
                      <a:pt x="8" y="208"/>
                    </a:cubicBezTo>
                    <a:cubicBezTo>
                      <a:pt x="7" y="207"/>
                      <a:pt x="7" y="207"/>
                      <a:pt x="7" y="207"/>
                    </a:cubicBezTo>
                    <a:cubicBezTo>
                      <a:pt x="5" y="206"/>
                      <a:pt x="5" y="206"/>
                      <a:pt x="5" y="206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4"/>
                      <a:pt x="4" y="204"/>
                      <a:pt x="4" y="204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1" y="200"/>
                      <a:pt x="1" y="200"/>
                      <a:pt x="1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7"/>
                      <a:pt x="1" y="197"/>
                      <a:pt x="1" y="197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1" y="196"/>
                      <a:pt x="1" y="196"/>
                      <a:pt x="1" y="196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3" y="195"/>
                      <a:pt x="3" y="195"/>
                      <a:pt x="3" y="195"/>
                    </a:cubicBezTo>
                    <a:cubicBezTo>
                      <a:pt x="3" y="193"/>
                      <a:pt x="3" y="193"/>
                      <a:pt x="3" y="193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5" y="192"/>
                      <a:pt x="5" y="192"/>
                      <a:pt x="5" y="192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6" y="189"/>
                      <a:pt x="6" y="189"/>
                      <a:pt x="6" y="189"/>
                    </a:cubicBezTo>
                    <a:cubicBezTo>
                      <a:pt x="7" y="189"/>
                      <a:pt x="7" y="189"/>
                      <a:pt x="7" y="189"/>
                    </a:cubicBezTo>
                    <a:cubicBezTo>
                      <a:pt x="8" y="190"/>
                      <a:pt x="8" y="190"/>
                      <a:pt x="8" y="190"/>
                    </a:cubicBezTo>
                    <a:cubicBezTo>
                      <a:pt x="8" y="189"/>
                      <a:pt x="8" y="189"/>
                      <a:pt x="8" y="189"/>
                    </a:cubicBezTo>
                    <a:cubicBezTo>
                      <a:pt x="8" y="188"/>
                      <a:pt x="8" y="188"/>
                      <a:pt x="8" y="188"/>
                    </a:cubicBezTo>
                    <a:cubicBezTo>
                      <a:pt x="8" y="188"/>
                      <a:pt x="8" y="188"/>
                      <a:pt x="8" y="188"/>
                    </a:cubicBezTo>
                    <a:cubicBezTo>
                      <a:pt x="9" y="188"/>
                      <a:pt x="9" y="188"/>
                      <a:pt x="9" y="188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90"/>
                      <a:pt x="10" y="190"/>
                      <a:pt x="10" y="190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1" y="188"/>
                      <a:pt x="11" y="188"/>
                      <a:pt x="11" y="188"/>
                    </a:cubicBezTo>
                    <a:cubicBezTo>
                      <a:pt x="11" y="188"/>
                      <a:pt x="11" y="188"/>
                      <a:pt x="11" y="188"/>
                    </a:cubicBezTo>
                    <a:cubicBezTo>
                      <a:pt x="12" y="188"/>
                      <a:pt x="12" y="188"/>
                      <a:pt x="12" y="188"/>
                    </a:cubicBezTo>
                    <a:cubicBezTo>
                      <a:pt x="11" y="187"/>
                      <a:pt x="11" y="187"/>
                      <a:pt x="11" y="187"/>
                    </a:cubicBezTo>
                    <a:cubicBezTo>
                      <a:pt x="11" y="187"/>
                      <a:pt x="11" y="187"/>
                      <a:pt x="11" y="187"/>
                    </a:cubicBezTo>
                    <a:cubicBezTo>
                      <a:pt x="12" y="187"/>
                      <a:pt x="12" y="187"/>
                      <a:pt x="12" y="187"/>
                    </a:cubicBezTo>
                    <a:cubicBezTo>
                      <a:pt x="12" y="187"/>
                      <a:pt x="12" y="187"/>
                      <a:pt x="12" y="187"/>
                    </a:cubicBezTo>
                    <a:cubicBezTo>
                      <a:pt x="12" y="186"/>
                      <a:pt x="12" y="186"/>
                      <a:pt x="12" y="186"/>
                    </a:cubicBezTo>
                    <a:cubicBezTo>
                      <a:pt x="12" y="186"/>
                      <a:pt x="12" y="186"/>
                      <a:pt x="12" y="186"/>
                    </a:cubicBezTo>
                    <a:cubicBezTo>
                      <a:pt x="12" y="186"/>
                      <a:pt x="12" y="186"/>
                      <a:pt x="12" y="186"/>
                    </a:cubicBezTo>
                    <a:cubicBezTo>
                      <a:pt x="12" y="185"/>
                      <a:pt x="12" y="185"/>
                      <a:pt x="12" y="185"/>
                    </a:cubicBezTo>
                    <a:cubicBezTo>
                      <a:pt x="13" y="186"/>
                      <a:pt x="13" y="186"/>
                      <a:pt x="13" y="186"/>
                    </a:cubicBezTo>
                    <a:cubicBezTo>
                      <a:pt x="14" y="186"/>
                      <a:pt x="14" y="186"/>
                      <a:pt x="14" y="186"/>
                    </a:cubicBezTo>
                    <a:cubicBezTo>
                      <a:pt x="14" y="187"/>
                      <a:pt x="14" y="187"/>
                      <a:pt x="14" y="187"/>
                    </a:cubicBezTo>
                    <a:cubicBezTo>
                      <a:pt x="15" y="187"/>
                      <a:pt x="15" y="187"/>
                      <a:pt x="15" y="187"/>
                    </a:cubicBezTo>
                    <a:cubicBezTo>
                      <a:pt x="15" y="187"/>
                      <a:pt x="15" y="187"/>
                      <a:pt x="15" y="187"/>
                    </a:cubicBezTo>
                    <a:cubicBezTo>
                      <a:pt x="16" y="187"/>
                      <a:pt x="16" y="187"/>
                      <a:pt x="16" y="187"/>
                    </a:cubicBezTo>
                    <a:cubicBezTo>
                      <a:pt x="16" y="188"/>
                      <a:pt x="16" y="188"/>
                      <a:pt x="16" y="188"/>
                    </a:cubicBezTo>
                    <a:cubicBezTo>
                      <a:pt x="17" y="188"/>
                      <a:pt x="17" y="188"/>
                      <a:pt x="17" y="188"/>
                    </a:cubicBezTo>
                    <a:cubicBezTo>
                      <a:pt x="17" y="188"/>
                      <a:pt x="17" y="188"/>
                      <a:pt x="17" y="188"/>
                    </a:cubicBezTo>
                    <a:cubicBezTo>
                      <a:pt x="16" y="189"/>
                      <a:pt x="16" y="189"/>
                      <a:pt x="16" y="189"/>
                    </a:cubicBezTo>
                    <a:cubicBezTo>
                      <a:pt x="15" y="189"/>
                      <a:pt x="15" y="189"/>
                      <a:pt x="15" y="189"/>
                    </a:cubicBezTo>
                    <a:cubicBezTo>
                      <a:pt x="14" y="189"/>
                      <a:pt x="14" y="189"/>
                      <a:pt x="14" y="189"/>
                    </a:cubicBezTo>
                    <a:cubicBezTo>
                      <a:pt x="13" y="188"/>
                      <a:pt x="13" y="188"/>
                      <a:pt x="13" y="188"/>
                    </a:cubicBezTo>
                    <a:cubicBezTo>
                      <a:pt x="13" y="188"/>
                      <a:pt x="13" y="188"/>
                      <a:pt x="13" y="188"/>
                    </a:cubicBezTo>
                    <a:cubicBezTo>
                      <a:pt x="13" y="188"/>
                      <a:pt x="13" y="188"/>
                      <a:pt x="13" y="18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3" y="190"/>
                      <a:pt x="13" y="190"/>
                      <a:pt x="13" y="190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4" y="191"/>
                      <a:pt x="14" y="191"/>
                      <a:pt x="14" y="191"/>
                    </a:cubicBezTo>
                    <a:cubicBezTo>
                      <a:pt x="15" y="190"/>
                      <a:pt x="15" y="190"/>
                      <a:pt x="15" y="190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6" y="191"/>
                      <a:pt x="16" y="191"/>
                      <a:pt x="16" y="191"/>
                    </a:cubicBezTo>
                    <a:cubicBezTo>
                      <a:pt x="16" y="191"/>
                      <a:pt x="16" y="191"/>
                      <a:pt x="16" y="191"/>
                    </a:cubicBezTo>
                    <a:cubicBezTo>
                      <a:pt x="17" y="190"/>
                      <a:pt x="17" y="190"/>
                      <a:pt x="17" y="190"/>
                    </a:cubicBezTo>
                    <a:cubicBezTo>
                      <a:pt x="17" y="191"/>
                      <a:pt x="17" y="191"/>
                      <a:pt x="17" y="191"/>
                    </a:cubicBezTo>
                    <a:cubicBezTo>
                      <a:pt x="17" y="191"/>
                      <a:pt x="17" y="191"/>
                      <a:pt x="17" y="191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8" y="191"/>
                      <a:pt x="18" y="191"/>
                      <a:pt x="18" y="191"/>
                    </a:cubicBezTo>
                    <a:cubicBezTo>
                      <a:pt x="18" y="190"/>
                      <a:pt x="18" y="190"/>
                      <a:pt x="18" y="190"/>
                    </a:cubicBezTo>
                    <a:cubicBezTo>
                      <a:pt x="19" y="190"/>
                      <a:pt x="19" y="190"/>
                      <a:pt x="19" y="190"/>
                    </a:cubicBezTo>
                    <a:cubicBezTo>
                      <a:pt x="18" y="191"/>
                      <a:pt x="18" y="191"/>
                      <a:pt x="18" y="191"/>
                    </a:cubicBezTo>
                    <a:cubicBezTo>
                      <a:pt x="18" y="191"/>
                      <a:pt x="18" y="191"/>
                      <a:pt x="18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18" y="193"/>
                      <a:pt x="18" y="193"/>
                      <a:pt x="18" y="193"/>
                    </a:cubicBezTo>
                    <a:cubicBezTo>
                      <a:pt x="19" y="193"/>
                      <a:pt x="19" y="193"/>
                      <a:pt x="19" y="193"/>
                    </a:cubicBezTo>
                    <a:cubicBezTo>
                      <a:pt x="20" y="192"/>
                      <a:pt x="20" y="192"/>
                      <a:pt x="20" y="192"/>
                    </a:cubicBezTo>
                    <a:cubicBezTo>
                      <a:pt x="20" y="191"/>
                      <a:pt x="20" y="191"/>
                      <a:pt x="20" y="191"/>
                    </a:cubicBezTo>
                    <a:cubicBezTo>
                      <a:pt x="20" y="191"/>
                      <a:pt x="20" y="191"/>
                      <a:pt x="20" y="191"/>
                    </a:cubicBezTo>
                    <a:cubicBezTo>
                      <a:pt x="21" y="191"/>
                      <a:pt x="21" y="191"/>
                      <a:pt x="21" y="191"/>
                    </a:cubicBezTo>
                    <a:cubicBezTo>
                      <a:pt x="22" y="191"/>
                      <a:pt x="22" y="191"/>
                      <a:pt x="22" y="191"/>
                    </a:cubicBezTo>
                    <a:cubicBezTo>
                      <a:pt x="22" y="191"/>
                      <a:pt x="22" y="191"/>
                      <a:pt x="22" y="191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22" y="190"/>
                      <a:pt x="22" y="190"/>
                      <a:pt x="22" y="190"/>
                    </a:cubicBezTo>
                    <a:cubicBezTo>
                      <a:pt x="23" y="191"/>
                      <a:pt x="23" y="191"/>
                      <a:pt x="23" y="191"/>
                    </a:cubicBezTo>
                    <a:cubicBezTo>
                      <a:pt x="24" y="191"/>
                      <a:pt x="24" y="191"/>
                      <a:pt x="24" y="191"/>
                    </a:cubicBezTo>
                    <a:cubicBezTo>
                      <a:pt x="25" y="191"/>
                      <a:pt x="25" y="191"/>
                      <a:pt x="25" y="191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7" y="191"/>
                      <a:pt x="27" y="191"/>
                      <a:pt x="27" y="191"/>
                    </a:cubicBezTo>
                    <a:cubicBezTo>
                      <a:pt x="28" y="191"/>
                      <a:pt x="28" y="191"/>
                      <a:pt x="28" y="191"/>
                    </a:cubicBezTo>
                    <a:cubicBezTo>
                      <a:pt x="29" y="191"/>
                      <a:pt x="29" y="191"/>
                      <a:pt x="29" y="191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5" y="194"/>
                      <a:pt x="35" y="194"/>
                      <a:pt x="35" y="194"/>
                    </a:cubicBezTo>
                    <a:cubicBezTo>
                      <a:pt x="38" y="197"/>
                      <a:pt x="38" y="197"/>
                      <a:pt x="38" y="197"/>
                    </a:cubicBezTo>
                    <a:cubicBezTo>
                      <a:pt x="39" y="197"/>
                      <a:pt x="39" y="197"/>
                      <a:pt x="39" y="197"/>
                    </a:cubicBezTo>
                    <a:cubicBezTo>
                      <a:pt x="40" y="198"/>
                      <a:pt x="40" y="198"/>
                      <a:pt x="40" y="198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2" y="200"/>
                      <a:pt x="42" y="200"/>
                      <a:pt x="42" y="200"/>
                    </a:cubicBezTo>
                    <a:cubicBezTo>
                      <a:pt x="42" y="199"/>
                      <a:pt x="42" y="199"/>
                      <a:pt x="42" y="199"/>
                    </a:cubicBezTo>
                    <a:cubicBezTo>
                      <a:pt x="42" y="199"/>
                      <a:pt x="42" y="199"/>
                      <a:pt x="42" y="199"/>
                    </a:cubicBezTo>
                    <a:cubicBezTo>
                      <a:pt x="42" y="199"/>
                      <a:pt x="42" y="199"/>
                      <a:pt x="42" y="199"/>
                    </a:cubicBezTo>
                    <a:cubicBezTo>
                      <a:pt x="44" y="200"/>
                      <a:pt x="44" y="200"/>
                      <a:pt x="44" y="200"/>
                    </a:cubicBezTo>
                    <a:cubicBezTo>
                      <a:pt x="45" y="200"/>
                      <a:pt x="45" y="200"/>
                      <a:pt x="45" y="200"/>
                    </a:cubicBezTo>
                    <a:cubicBezTo>
                      <a:pt x="46" y="201"/>
                      <a:pt x="46" y="201"/>
                      <a:pt x="46" y="201"/>
                    </a:cubicBezTo>
                    <a:cubicBezTo>
                      <a:pt x="46" y="201"/>
                      <a:pt x="46" y="201"/>
                      <a:pt x="46" y="201"/>
                    </a:cubicBezTo>
                    <a:cubicBezTo>
                      <a:pt x="46" y="200"/>
                      <a:pt x="46" y="200"/>
                      <a:pt x="46" y="200"/>
                    </a:cubicBezTo>
                    <a:cubicBezTo>
                      <a:pt x="45" y="199"/>
                      <a:pt x="45" y="199"/>
                      <a:pt x="45" y="199"/>
                    </a:cubicBezTo>
                    <a:cubicBezTo>
                      <a:pt x="46" y="199"/>
                      <a:pt x="46" y="199"/>
                      <a:pt x="46" y="199"/>
                    </a:cubicBezTo>
                    <a:cubicBezTo>
                      <a:pt x="47" y="200"/>
                      <a:pt x="47" y="200"/>
                      <a:pt x="47" y="200"/>
                    </a:cubicBezTo>
                    <a:cubicBezTo>
                      <a:pt x="47" y="201"/>
                      <a:pt x="47" y="201"/>
                      <a:pt x="47" y="201"/>
                    </a:cubicBezTo>
                    <a:cubicBezTo>
                      <a:pt x="49" y="203"/>
                      <a:pt x="49" y="203"/>
                      <a:pt x="49" y="203"/>
                    </a:cubicBezTo>
                    <a:cubicBezTo>
                      <a:pt x="49" y="203"/>
                      <a:pt x="49" y="203"/>
                      <a:pt x="49" y="203"/>
                    </a:cubicBezTo>
                    <a:cubicBezTo>
                      <a:pt x="50" y="204"/>
                      <a:pt x="50" y="204"/>
                      <a:pt x="50" y="204"/>
                    </a:cubicBezTo>
                    <a:cubicBezTo>
                      <a:pt x="50" y="203"/>
                      <a:pt x="50" y="203"/>
                      <a:pt x="50" y="203"/>
                    </a:cubicBezTo>
                    <a:cubicBezTo>
                      <a:pt x="51" y="204"/>
                      <a:pt x="51" y="204"/>
                      <a:pt x="51" y="204"/>
                    </a:cubicBezTo>
                    <a:cubicBezTo>
                      <a:pt x="52" y="205"/>
                      <a:pt x="52" y="205"/>
                      <a:pt x="52" y="205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54" y="208"/>
                      <a:pt x="54" y="208"/>
                      <a:pt x="54" y="208"/>
                    </a:cubicBezTo>
                    <a:cubicBezTo>
                      <a:pt x="54" y="208"/>
                      <a:pt x="54" y="208"/>
                      <a:pt x="54" y="208"/>
                    </a:cubicBezTo>
                    <a:cubicBezTo>
                      <a:pt x="55" y="208"/>
                      <a:pt x="55" y="208"/>
                      <a:pt x="55" y="208"/>
                    </a:cubicBezTo>
                    <a:cubicBezTo>
                      <a:pt x="55" y="209"/>
                      <a:pt x="55" y="209"/>
                      <a:pt x="55" y="209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212"/>
                      <a:pt x="55" y="212"/>
                      <a:pt x="55" y="212"/>
                    </a:cubicBezTo>
                    <a:cubicBezTo>
                      <a:pt x="54" y="213"/>
                      <a:pt x="54" y="213"/>
                      <a:pt x="54" y="213"/>
                    </a:cubicBezTo>
                    <a:cubicBezTo>
                      <a:pt x="54" y="213"/>
                      <a:pt x="54" y="213"/>
                      <a:pt x="54" y="213"/>
                    </a:cubicBezTo>
                    <a:cubicBezTo>
                      <a:pt x="53" y="215"/>
                      <a:pt x="53" y="215"/>
                      <a:pt x="53" y="215"/>
                    </a:cubicBezTo>
                    <a:cubicBezTo>
                      <a:pt x="53" y="215"/>
                      <a:pt x="53" y="215"/>
                      <a:pt x="53" y="215"/>
                    </a:cubicBezTo>
                    <a:cubicBezTo>
                      <a:pt x="51" y="218"/>
                      <a:pt x="51" y="218"/>
                      <a:pt x="51" y="218"/>
                    </a:cubicBezTo>
                    <a:cubicBezTo>
                      <a:pt x="50" y="219"/>
                      <a:pt x="50" y="219"/>
                      <a:pt x="50" y="219"/>
                    </a:cubicBezTo>
                    <a:cubicBezTo>
                      <a:pt x="48" y="219"/>
                      <a:pt x="48" y="219"/>
                      <a:pt x="48" y="219"/>
                    </a:cubicBezTo>
                    <a:cubicBezTo>
                      <a:pt x="47" y="220"/>
                      <a:pt x="47" y="220"/>
                      <a:pt x="47" y="220"/>
                    </a:cubicBezTo>
                    <a:cubicBezTo>
                      <a:pt x="46" y="220"/>
                      <a:pt x="46" y="220"/>
                      <a:pt x="46" y="220"/>
                    </a:cubicBezTo>
                    <a:cubicBezTo>
                      <a:pt x="45" y="220"/>
                      <a:pt x="45" y="220"/>
                      <a:pt x="45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0" y="220"/>
                      <a:pt x="40" y="220"/>
                      <a:pt x="40" y="220"/>
                    </a:cubicBezTo>
                    <a:cubicBezTo>
                      <a:pt x="39" y="220"/>
                      <a:pt x="39" y="220"/>
                      <a:pt x="39" y="220"/>
                    </a:cubicBezTo>
                    <a:cubicBezTo>
                      <a:pt x="37" y="219"/>
                      <a:pt x="37" y="219"/>
                      <a:pt x="37" y="219"/>
                    </a:cubicBezTo>
                    <a:cubicBezTo>
                      <a:pt x="37" y="219"/>
                      <a:pt x="37" y="219"/>
                      <a:pt x="37" y="219"/>
                    </a:cubicBezTo>
                    <a:cubicBezTo>
                      <a:pt x="36" y="219"/>
                      <a:pt x="36" y="219"/>
                      <a:pt x="36" y="219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1" y="218"/>
                      <a:pt x="31" y="218"/>
                      <a:pt x="31" y="218"/>
                    </a:cubicBezTo>
                    <a:cubicBezTo>
                      <a:pt x="31" y="217"/>
                      <a:pt x="31" y="217"/>
                      <a:pt x="31" y="217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28" y="217"/>
                      <a:pt x="28" y="217"/>
                      <a:pt x="28" y="217"/>
                    </a:cubicBezTo>
                    <a:cubicBezTo>
                      <a:pt x="28" y="217"/>
                      <a:pt x="28" y="217"/>
                      <a:pt x="28" y="217"/>
                    </a:cubicBezTo>
                    <a:cubicBezTo>
                      <a:pt x="27" y="217"/>
                      <a:pt x="27" y="217"/>
                      <a:pt x="27" y="217"/>
                    </a:cubicBezTo>
                    <a:cubicBezTo>
                      <a:pt x="27" y="217"/>
                      <a:pt x="27" y="217"/>
                      <a:pt x="27" y="217"/>
                    </a:cubicBezTo>
                    <a:cubicBezTo>
                      <a:pt x="27" y="216"/>
                      <a:pt x="27" y="216"/>
                      <a:pt x="27" y="216"/>
                    </a:cubicBezTo>
                    <a:cubicBezTo>
                      <a:pt x="27" y="216"/>
                      <a:pt x="27" y="216"/>
                      <a:pt x="27" y="216"/>
                    </a:cubicBezTo>
                    <a:cubicBezTo>
                      <a:pt x="27" y="215"/>
                      <a:pt x="27" y="215"/>
                      <a:pt x="27" y="215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25" y="216"/>
                      <a:pt x="25" y="216"/>
                      <a:pt x="25" y="216"/>
                    </a:cubicBezTo>
                    <a:cubicBezTo>
                      <a:pt x="24" y="215"/>
                      <a:pt x="24" y="215"/>
                      <a:pt x="24" y="215"/>
                    </a:cubicBezTo>
                    <a:cubicBezTo>
                      <a:pt x="23" y="215"/>
                      <a:pt x="23" y="215"/>
                      <a:pt x="23" y="215"/>
                    </a:cubicBezTo>
                    <a:cubicBezTo>
                      <a:pt x="23" y="215"/>
                      <a:pt x="23" y="215"/>
                      <a:pt x="23" y="215"/>
                    </a:cubicBezTo>
                    <a:cubicBezTo>
                      <a:pt x="21" y="213"/>
                      <a:pt x="21" y="213"/>
                      <a:pt x="21" y="213"/>
                    </a:cubicBezTo>
                    <a:cubicBezTo>
                      <a:pt x="20" y="212"/>
                      <a:pt x="20" y="212"/>
                      <a:pt x="20" y="212"/>
                    </a:cubicBezTo>
                    <a:cubicBezTo>
                      <a:pt x="19" y="212"/>
                      <a:pt x="19" y="212"/>
                      <a:pt x="19" y="212"/>
                    </a:cubicBezTo>
                    <a:cubicBezTo>
                      <a:pt x="19" y="212"/>
                      <a:pt x="19" y="212"/>
                      <a:pt x="19" y="212"/>
                    </a:cubicBezTo>
                    <a:cubicBezTo>
                      <a:pt x="18" y="212"/>
                      <a:pt x="18" y="212"/>
                      <a:pt x="18" y="212"/>
                    </a:cubicBezTo>
                    <a:cubicBezTo>
                      <a:pt x="18" y="212"/>
                      <a:pt x="18" y="212"/>
                      <a:pt x="18" y="212"/>
                    </a:cubicBezTo>
                    <a:cubicBezTo>
                      <a:pt x="19" y="213"/>
                      <a:pt x="19" y="213"/>
                      <a:pt x="19" y="213"/>
                    </a:cubicBezTo>
                    <a:cubicBezTo>
                      <a:pt x="19" y="215"/>
                      <a:pt x="19" y="215"/>
                      <a:pt x="19" y="215"/>
                    </a:cubicBezTo>
                    <a:cubicBezTo>
                      <a:pt x="20" y="215"/>
                      <a:pt x="20" y="215"/>
                      <a:pt x="20" y="215"/>
                    </a:cubicBezTo>
                    <a:cubicBezTo>
                      <a:pt x="20" y="216"/>
                      <a:pt x="20" y="216"/>
                      <a:pt x="20" y="216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22" y="217"/>
                      <a:pt x="22" y="217"/>
                      <a:pt x="22" y="217"/>
                    </a:cubicBezTo>
                    <a:cubicBezTo>
                      <a:pt x="21" y="217"/>
                      <a:pt x="21" y="217"/>
                      <a:pt x="21" y="217"/>
                    </a:cubicBezTo>
                    <a:cubicBezTo>
                      <a:pt x="21" y="218"/>
                      <a:pt x="21" y="218"/>
                      <a:pt x="21" y="218"/>
                    </a:cubicBezTo>
                    <a:cubicBezTo>
                      <a:pt x="21" y="218"/>
                      <a:pt x="21" y="218"/>
                      <a:pt x="21" y="218"/>
                    </a:cubicBezTo>
                    <a:cubicBezTo>
                      <a:pt x="23" y="218"/>
                      <a:pt x="23" y="218"/>
                      <a:pt x="23" y="218"/>
                    </a:cubicBezTo>
                    <a:cubicBezTo>
                      <a:pt x="23" y="217"/>
                      <a:pt x="23" y="217"/>
                      <a:pt x="23" y="217"/>
                    </a:cubicBezTo>
                    <a:cubicBezTo>
                      <a:pt x="24" y="218"/>
                      <a:pt x="24" y="218"/>
                      <a:pt x="24" y="218"/>
                    </a:cubicBezTo>
                    <a:cubicBezTo>
                      <a:pt x="23" y="218"/>
                      <a:pt x="23" y="218"/>
                      <a:pt x="23" y="218"/>
                    </a:cubicBezTo>
                    <a:cubicBezTo>
                      <a:pt x="23" y="218"/>
                      <a:pt x="23" y="218"/>
                      <a:pt x="23" y="218"/>
                    </a:cubicBezTo>
                    <a:cubicBezTo>
                      <a:pt x="24" y="218"/>
                      <a:pt x="24" y="218"/>
                      <a:pt x="24" y="218"/>
                    </a:cubicBezTo>
                    <a:cubicBezTo>
                      <a:pt x="24" y="219"/>
                      <a:pt x="24" y="219"/>
                      <a:pt x="24" y="219"/>
                    </a:cubicBezTo>
                    <a:cubicBezTo>
                      <a:pt x="23" y="219"/>
                      <a:pt x="23" y="219"/>
                      <a:pt x="23" y="219"/>
                    </a:cubicBezTo>
                    <a:cubicBezTo>
                      <a:pt x="23" y="220"/>
                      <a:pt x="23" y="220"/>
                      <a:pt x="23" y="220"/>
                    </a:cubicBezTo>
                    <a:cubicBezTo>
                      <a:pt x="24" y="220"/>
                      <a:pt x="24" y="220"/>
                      <a:pt x="24" y="220"/>
                    </a:cubicBezTo>
                    <a:cubicBezTo>
                      <a:pt x="24" y="220"/>
                      <a:pt x="24" y="220"/>
                      <a:pt x="24" y="220"/>
                    </a:cubicBezTo>
                    <a:cubicBezTo>
                      <a:pt x="25" y="220"/>
                      <a:pt x="25" y="220"/>
                      <a:pt x="25" y="220"/>
                    </a:cubicBezTo>
                    <a:cubicBezTo>
                      <a:pt x="26" y="220"/>
                      <a:pt x="26" y="220"/>
                      <a:pt x="26" y="220"/>
                    </a:cubicBezTo>
                    <a:cubicBezTo>
                      <a:pt x="26" y="220"/>
                      <a:pt x="26" y="220"/>
                      <a:pt x="26" y="220"/>
                    </a:cubicBezTo>
                    <a:cubicBezTo>
                      <a:pt x="29" y="221"/>
                      <a:pt x="29" y="221"/>
                      <a:pt x="29" y="221"/>
                    </a:cubicBezTo>
                    <a:cubicBezTo>
                      <a:pt x="30" y="222"/>
                      <a:pt x="30" y="222"/>
                      <a:pt x="30" y="222"/>
                    </a:cubicBezTo>
                    <a:cubicBezTo>
                      <a:pt x="30" y="222"/>
                      <a:pt x="30" y="222"/>
                      <a:pt x="30" y="222"/>
                    </a:cubicBezTo>
                    <a:cubicBezTo>
                      <a:pt x="30" y="223"/>
                      <a:pt x="30" y="223"/>
                      <a:pt x="30" y="223"/>
                    </a:cubicBezTo>
                    <a:cubicBezTo>
                      <a:pt x="30" y="224"/>
                      <a:pt x="30" y="224"/>
                      <a:pt x="30" y="224"/>
                    </a:cubicBezTo>
                    <a:cubicBezTo>
                      <a:pt x="30" y="224"/>
                      <a:pt x="30" y="224"/>
                      <a:pt x="30" y="224"/>
                    </a:cubicBezTo>
                    <a:cubicBezTo>
                      <a:pt x="30" y="225"/>
                      <a:pt x="30" y="225"/>
                      <a:pt x="30" y="225"/>
                    </a:cubicBezTo>
                    <a:cubicBezTo>
                      <a:pt x="30" y="227"/>
                      <a:pt x="30" y="227"/>
                      <a:pt x="30" y="227"/>
                    </a:cubicBezTo>
                    <a:cubicBezTo>
                      <a:pt x="29" y="227"/>
                      <a:pt x="29" y="227"/>
                      <a:pt x="29" y="227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30" y="228"/>
                      <a:pt x="30" y="228"/>
                      <a:pt x="30" y="228"/>
                    </a:cubicBezTo>
                    <a:cubicBezTo>
                      <a:pt x="30" y="229"/>
                      <a:pt x="30" y="229"/>
                      <a:pt x="30" y="229"/>
                    </a:cubicBezTo>
                    <a:cubicBezTo>
                      <a:pt x="31" y="230"/>
                      <a:pt x="31" y="230"/>
                      <a:pt x="31" y="230"/>
                    </a:cubicBezTo>
                    <a:cubicBezTo>
                      <a:pt x="31" y="231"/>
                      <a:pt x="31" y="231"/>
                      <a:pt x="31" y="231"/>
                    </a:cubicBezTo>
                    <a:cubicBezTo>
                      <a:pt x="32" y="232"/>
                      <a:pt x="32" y="232"/>
                      <a:pt x="32" y="232"/>
                    </a:cubicBezTo>
                    <a:cubicBezTo>
                      <a:pt x="32" y="233"/>
                      <a:pt x="32" y="233"/>
                      <a:pt x="32" y="233"/>
                    </a:cubicBezTo>
                    <a:cubicBezTo>
                      <a:pt x="32" y="234"/>
                      <a:pt x="32" y="234"/>
                      <a:pt x="32" y="234"/>
                    </a:cubicBezTo>
                    <a:cubicBezTo>
                      <a:pt x="32" y="235"/>
                      <a:pt x="32" y="235"/>
                      <a:pt x="32" y="235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33" y="236"/>
                      <a:pt x="33" y="236"/>
                      <a:pt x="33" y="236"/>
                    </a:cubicBezTo>
                    <a:cubicBezTo>
                      <a:pt x="35" y="237"/>
                      <a:pt x="35" y="237"/>
                      <a:pt x="35" y="237"/>
                    </a:cubicBezTo>
                    <a:cubicBezTo>
                      <a:pt x="36" y="236"/>
                      <a:pt x="36" y="236"/>
                      <a:pt x="36" y="236"/>
                    </a:cubicBezTo>
                    <a:cubicBezTo>
                      <a:pt x="36" y="236"/>
                      <a:pt x="36" y="236"/>
                      <a:pt x="36" y="236"/>
                    </a:cubicBezTo>
                    <a:cubicBezTo>
                      <a:pt x="37" y="237"/>
                      <a:pt x="37" y="237"/>
                      <a:pt x="37" y="237"/>
                    </a:cubicBezTo>
                    <a:cubicBezTo>
                      <a:pt x="38" y="238"/>
                      <a:pt x="38" y="238"/>
                      <a:pt x="38" y="238"/>
                    </a:cubicBezTo>
                    <a:cubicBezTo>
                      <a:pt x="38" y="239"/>
                      <a:pt x="38" y="239"/>
                      <a:pt x="38" y="239"/>
                    </a:cubicBezTo>
                    <a:cubicBezTo>
                      <a:pt x="38" y="239"/>
                      <a:pt x="38" y="239"/>
                      <a:pt x="38" y="239"/>
                    </a:cubicBezTo>
                    <a:cubicBezTo>
                      <a:pt x="40" y="239"/>
                      <a:pt x="40" y="239"/>
                      <a:pt x="40" y="239"/>
                    </a:cubicBezTo>
                    <a:cubicBezTo>
                      <a:pt x="41" y="240"/>
                      <a:pt x="41" y="240"/>
                      <a:pt x="41" y="240"/>
                    </a:cubicBezTo>
                    <a:cubicBezTo>
                      <a:pt x="42" y="240"/>
                      <a:pt x="42" y="240"/>
                      <a:pt x="42" y="240"/>
                    </a:cubicBezTo>
                    <a:cubicBezTo>
                      <a:pt x="43" y="241"/>
                      <a:pt x="43" y="241"/>
                      <a:pt x="43" y="241"/>
                    </a:cubicBezTo>
                    <a:cubicBezTo>
                      <a:pt x="44" y="241"/>
                      <a:pt x="44" y="241"/>
                      <a:pt x="44" y="241"/>
                    </a:cubicBezTo>
                    <a:cubicBezTo>
                      <a:pt x="45" y="240"/>
                      <a:pt x="45" y="240"/>
                      <a:pt x="45" y="240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46" y="239"/>
                      <a:pt x="46" y="239"/>
                      <a:pt x="46" y="239"/>
                    </a:cubicBezTo>
                    <a:cubicBezTo>
                      <a:pt x="46" y="238"/>
                      <a:pt x="46" y="238"/>
                      <a:pt x="46" y="238"/>
                    </a:cubicBezTo>
                    <a:cubicBezTo>
                      <a:pt x="45" y="237"/>
                      <a:pt x="45" y="237"/>
                      <a:pt x="45" y="237"/>
                    </a:cubicBezTo>
                    <a:cubicBezTo>
                      <a:pt x="46" y="237"/>
                      <a:pt x="46" y="237"/>
                      <a:pt x="46" y="237"/>
                    </a:cubicBezTo>
                    <a:cubicBezTo>
                      <a:pt x="46" y="236"/>
                      <a:pt x="46" y="236"/>
                      <a:pt x="46" y="236"/>
                    </a:cubicBezTo>
                    <a:cubicBezTo>
                      <a:pt x="45" y="236"/>
                      <a:pt x="45" y="236"/>
                      <a:pt x="45" y="236"/>
                    </a:cubicBezTo>
                    <a:cubicBezTo>
                      <a:pt x="45" y="235"/>
                      <a:pt x="45" y="235"/>
                      <a:pt x="45" y="235"/>
                    </a:cubicBezTo>
                    <a:cubicBezTo>
                      <a:pt x="44" y="235"/>
                      <a:pt x="44" y="235"/>
                      <a:pt x="44" y="235"/>
                    </a:cubicBezTo>
                    <a:cubicBezTo>
                      <a:pt x="43" y="235"/>
                      <a:pt x="43" y="235"/>
                      <a:pt x="43" y="235"/>
                    </a:cubicBezTo>
                    <a:cubicBezTo>
                      <a:pt x="42" y="236"/>
                      <a:pt x="42" y="236"/>
                      <a:pt x="42" y="236"/>
                    </a:cubicBezTo>
                    <a:cubicBezTo>
                      <a:pt x="41" y="235"/>
                      <a:pt x="41" y="235"/>
                      <a:pt x="41" y="235"/>
                    </a:cubicBezTo>
                    <a:cubicBezTo>
                      <a:pt x="40" y="234"/>
                      <a:pt x="40" y="234"/>
                      <a:pt x="40" y="234"/>
                    </a:cubicBezTo>
                    <a:cubicBezTo>
                      <a:pt x="39" y="233"/>
                      <a:pt x="39" y="233"/>
                      <a:pt x="39" y="233"/>
                    </a:cubicBezTo>
                    <a:cubicBezTo>
                      <a:pt x="38" y="232"/>
                      <a:pt x="38" y="232"/>
                      <a:pt x="38" y="232"/>
                    </a:cubicBezTo>
                    <a:cubicBezTo>
                      <a:pt x="38" y="231"/>
                      <a:pt x="38" y="231"/>
                      <a:pt x="38" y="231"/>
                    </a:cubicBezTo>
                    <a:cubicBezTo>
                      <a:pt x="39" y="231"/>
                      <a:pt x="39" y="231"/>
                      <a:pt x="39" y="231"/>
                    </a:cubicBezTo>
                    <a:cubicBezTo>
                      <a:pt x="39" y="230"/>
                      <a:pt x="39" y="230"/>
                      <a:pt x="39" y="230"/>
                    </a:cubicBezTo>
                    <a:cubicBezTo>
                      <a:pt x="39" y="230"/>
                      <a:pt x="39" y="230"/>
                      <a:pt x="39" y="230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28"/>
                      <a:pt x="39" y="228"/>
                      <a:pt x="39" y="228"/>
                    </a:cubicBezTo>
                    <a:cubicBezTo>
                      <a:pt x="40" y="228"/>
                      <a:pt x="40" y="228"/>
                      <a:pt x="40" y="228"/>
                    </a:cubicBezTo>
                    <a:cubicBezTo>
                      <a:pt x="41" y="229"/>
                      <a:pt x="41" y="229"/>
                      <a:pt x="41" y="229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4" y="230"/>
                      <a:pt x="44" y="230"/>
                      <a:pt x="44" y="230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47" y="232"/>
                      <a:pt x="47" y="232"/>
                      <a:pt x="47" y="232"/>
                    </a:cubicBezTo>
                    <a:cubicBezTo>
                      <a:pt x="48" y="232"/>
                      <a:pt x="48" y="232"/>
                      <a:pt x="48" y="232"/>
                    </a:cubicBezTo>
                    <a:cubicBezTo>
                      <a:pt x="51" y="233"/>
                      <a:pt x="51" y="233"/>
                      <a:pt x="51" y="233"/>
                    </a:cubicBezTo>
                    <a:cubicBezTo>
                      <a:pt x="52" y="234"/>
                      <a:pt x="52" y="234"/>
                      <a:pt x="52" y="234"/>
                    </a:cubicBezTo>
                    <a:cubicBezTo>
                      <a:pt x="53" y="234"/>
                      <a:pt x="53" y="234"/>
                      <a:pt x="53" y="234"/>
                    </a:cubicBezTo>
                    <a:cubicBezTo>
                      <a:pt x="54" y="233"/>
                      <a:pt x="54" y="233"/>
                      <a:pt x="54" y="233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5" y="231"/>
                      <a:pt x="55" y="231"/>
                      <a:pt x="55" y="231"/>
                    </a:cubicBezTo>
                    <a:cubicBezTo>
                      <a:pt x="54" y="229"/>
                      <a:pt x="54" y="229"/>
                      <a:pt x="54" y="229"/>
                    </a:cubicBezTo>
                    <a:cubicBezTo>
                      <a:pt x="52" y="227"/>
                      <a:pt x="52" y="227"/>
                      <a:pt x="52" y="227"/>
                    </a:cubicBezTo>
                    <a:cubicBezTo>
                      <a:pt x="51" y="225"/>
                      <a:pt x="51" y="225"/>
                      <a:pt x="51" y="225"/>
                    </a:cubicBezTo>
                    <a:cubicBezTo>
                      <a:pt x="51" y="224"/>
                      <a:pt x="51" y="224"/>
                      <a:pt x="51" y="224"/>
                    </a:cubicBezTo>
                    <a:cubicBezTo>
                      <a:pt x="53" y="223"/>
                      <a:pt x="53" y="223"/>
                      <a:pt x="53" y="223"/>
                    </a:cubicBezTo>
                    <a:cubicBezTo>
                      <a:pt x="54" y="222"/>
                      <a:pt x="54" y="222"/>
                      <a:pt x="54" y="222"/>
                    </a:cubicBezTo>
                    <a:cubicBezTo>
                      <a:pt x="54" y="220"/>
                      <a:pt x="54" y="220"/>
                      <a:pt x="54" y="220"/>
                    </a:cubicBezTo>
                    <a:cubicBezTo>
                      <a:pt x="55" y="220"/>
                      <a:pt x="55" y="220"/>
                      <a:pt x="55" y="220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58" y="218"/>
                      <a:pt x="58" y="218"/>
                      <a:pt x="58" y="218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59" y="215"/>
                      <a:pt x="59" y="215"/>
                      <a:pt x="59" y="215"/>
                    </a:cubicBezTo>
                    <a:cubicBezTo>
                      <a:pt x="61" y="215"/>
                      <a:pt x="61" y="215"/>
                      <a:pt x="61" y="215"/>
                    </a:cubicBezTo>
                    <a:cubicBezTo>
                      <a:pt x="62" y="216"/>
                      <a:pt x="62" y="216"/>
                      <a:pt x="62" y="216"/>
                    </a:cubicBezTo>
                    <a:cubicBezTo>
                      <a:pt x="63" y="216"/>
                      <a:pt x="63" y="216"/>
                      <a:pt x="63" y="216"/>
                    </a:cubicBezTo>
                    <a:cubicBezTo>
                      <a:pt x="65" y="216"/>
                      <a:pt x="65" y="216"/>
                      <a:pt x="65" y="216"/>
                    </a:cubicBezTo>
                    <a:cubicBezTo>
                      <a:pt x="65" y="217"/>
                      <a:pt x="65" y="217"/>
                      <a:pt x="65" y="217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66" y="217"/>
                      <a:pt x="66" y="217"/>
                      <a:pt x="66" y="217"/>
                    </a:cubicBezTo>
                    <a:cubicBezTo>
                      <a:pt x="68" y="218"/>
                      <a:pt x="68" y="218"/>
                      <a:pt x="68" y="218"/>
                    </a:cubicBezTo>
                    <a:cubicBezTo>
                      <a:pt x="68" y="219"/>
                      <a:pt x="68" y="219"/>
                      <a:pt x="68" y="219"/>
                    </a:cubicBezTo>
                    <a:cubicBezTo>
                      <a:pt x="69" y="219"/>
                      <a:pt x="69" y="219"/>
                      <a:pt x="69" y="219"/>
                    </a:cubicBezTo>
                    <a:cubicBezTo>
                      <a:pt x="68" y="218"/>
                      <a:pt x="68" y="218"/>
                      <a:pt x="68" y="218"/>
                    </a:cubicBezTo>
                    <a:cubicBezTo>
                      <a:pt x="68" y="216"/>
                      <a:pt x="68" y="216"/>
                      <a:pt x="68" y="216"/>
                    </a:cubicBezTo>
                    <a:cubicBezTo>
                      <a:pt x="68" y="216"/>
                      <a:pt x="68" y="216"/>
                      <a:pt x="68" y="216"/>
                    </a:cubicBezTo>
                    <a:cubicBezTo>
                      <a:pt x="68" y="213"/>
                      <a:pt x="68" y="213"/>
                      <a:pt x="68" y="213"/>
                    </a:cubicBezTo>
                    <a:cubicBezTo>
                      <a:pt x="68" y="213"/>
                      <a:pt x="68" y="213"/>
                      <a:pt x="68" y="213"/>
                    </a:cubicBezTo>
                    <a:cubicBezTo>
                      <a:pt x="68" y="212"/>
                      <a:pt x="68" y="212"/>
                      <a:pt x="68" y="212"/>
                    </a:cubicBezTo>
                    <a:cubicBezTo>
                      <a:pt x="68" y="212"/>
                      <a:pt x="68" y="212"/>
                      <a:pt x="68" y="212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8" y="210"/>
                      <a:pt x="68" y="210"/>
                      <a:pt x="68" y="210"/>
                    </a:cubicBezTo>
                    <a:cubicBezTo>
                      <a:pt x="67" y="209"/>
                      <a:pt x="67" y="209"/>
                      <a:pt x="67" y="209"/>
                    </a:cubicBezTo>
                    <a:cubicBezTo>
                      <a:pt x="66" y="209"/>
                      <a:pt x="66" y="209"/>
                      <a:pt x="66" y="209"/>
                    </a:cubicBezTo>
                    <a:cubicBezTo>
                      <a:pt x="65" y="209"/>
                      <a:pt x="65" y="209"/>
                      <a:pt x="65" y="209"/>
                    </a:cubicBezTo>
                    <a:cubicBezTo>
                      <a:pt x="64" y="207"/>
                      <a:pt x="64" y="207"/>
                      <a:pt x="64" y="207"/>
                    </a:cubicBezTo>
                    <a:cubicBezTo>
                      <a:pt x="65" y="206"/>
                      <a:pt x="65" y="206"/>
                      <a:pt x="65" y="206"/>
                    </a:cubicBezTo>
                    <a:cubicBezTo>
                      <a:pt x="65" y="204"/>
                      <a:pt x="65" y="204"/>
                      <a:pt x="65" y="204"/>
                    </a:cubicBezTo>
                    <a:cubicBezTo>
                      <a:pt x="65" y="203"/>
                      <a:pt x="65" y="203"/>
                      <a:pt x="65" y="203"/>
                    </a:cubicBezTo>
                    <a:cubicBezTo>
                      <a:pt x="65" y="203"/>
                      <a:pt x="65" y="203"/>
                      <a:pt x="65" y="203"/>
                    </a:cubicBezTo>
                    <a:cubicBezTo>
                      <a:pt x="65" y="202"/>
                      <a:pt x="65" y="202"/>
                      <a:pt x="65" y="20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5" y="200"/>
                      <a:pt x="65" y="200"/>
                      <a:pt x="65" y="200"/>
                    </a:cubicBezTo>
                    <a:cubicBezTo>
                      <a:pt x="64" y="197"/>
                      <a:pt x="64" y="197"/>
                      <a:pt x="64" y="197"/>
                    </a:cubicBezTo>
                    <a:cubicBezTo>
                      <a:pt x="63" y="196"/>
                      <a:pt x="63" y="196"/>
                      <a:pt x="63" y="196"/>
                    </a:cubicBezTo>
                    <a:cubicBezTo>
                      <a:pt x="60" y="194"/>
                      <a:pt x="60" y="194"/>
                      <a:pt x="60" y="194"/>
                    </a:cubicBezTo>
                    <a:cubicBezTo>
                      <a:pt x="60" y="194"/>
                      <a:pt x="60" y="194"/>
                      <a:pt x="60" y="194"/>
                    </a:cubicBezTo>
                    <a:cubicBezTo>
                      <a:pt x="61" y="194"/>
                      <a:pt x="61" y="194"/>
                      <a:pt x="61" y="194"/>
                    </a:cubicBezTo>
                    <a:cubicBezTo>
                      <a:pt x="63" y="195"/>
                      <a:pt x="63" y="195"/>
                      <a:pt x="63" y="195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7" y="195"/>
                      <a:pt x="67" y="195"/>
                      <a:pt x="67" y="195"/>
                    </a:cubicBezTo>
                    <a:cubicBezTo>
                      <a:pt x="70" y="195"/>
                      <a:pt x="70" y="195"/>
                      <a:pt x="70" y="195"/>
                    </a:cubicBezTo>
                    <a:cubicBezTo>
                      <a:pt x="71" y="196"/>
                      <a:pt x="71" y="196"/>
                      <a:pt x="71" y="196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3" y="198"/>
                      <a:pt x="73" y="198"/>
                      <a:pt x="73" y="198"/>
                    </a:cubicBezTo>
                    <a:cubicBezTo>
                      <a:pt x="74" y="199"/>
                      <a:pt x="74" y="199"/>
                      <a:pt x="74" y="199"/>
                    </a:cubicBezTo>
                    <a:cubicBezTo>
                      <a:pt x="75" y="201"/>
                      <a:pt x="75" y="201"/>
                      <a:pt x="75" y="201"/>
                    </a:cubicBezTo>
                    <a:cubicBezTo>
                      <a:pt x="75" y="201"/>
                      <a:pt x="75" y="201"/>
                      <a:pt x="75" y="201"/>
                    </a:cubicBezTo>
                    <a:cubicBezTo>
                      <a:pt x="73" y="201"/>
                      <a:pt x="73" y="201"/>
                      <a:pt x="73" y="201"/>
                    </a:cubicBezTo>
                    <a:cubicBezTo>
                      <a:pt x="73" y="202"/>
                      <a:pt x="73" y="202"/>
                      <a:pt x="73" y="202"/>
                    </a:cubicBezTo>
                    <a:cubicBezTo>
                      <a:pt x="71" y="202"/>
                      <a:pt x="71" y="202"/>
                      <a:pt x="71" y="202"/>
                    </a:cubicBezTo>
                    <a:cubicBezTo>
                      <a:pt x="71" y="203"/>
                      <a:pt x="71" y="203"/>
                      <a:pt x="71" y="203"/>
                    </a:cubicBezTo>
                    <a:cubicBezTo>
                      <a:pt x="71" y="203"/>
                      <a:pt x="71" y="203"/>
                      <a:pt x="71" y="203"/>
                    </a:cubicBezTo>
                    <a:cubicBezTo>
                      <a:pt x="70" y="204"/>
                      <a:pt x="70" y="204"/>
                      <a:pt x="70" y="204"/>
                    </a:cubicBezTo>
                    <a:cubicBezTo>
                      <a:pt x="70" y="204"/>
                      <a:pt x="70" y="204"/>
                      <a:pt x="70" y="204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2" y="208"/>
                      <a:pt x="72" y="208"/>
                      <a:pt x="72" y="208"/>
                    </a:cubicBezTo>
                    <a:cubicBezTo>
                      <a:pt x="74" y="210"/>
                      <a:pt x="74" y="210"/>
                      <a:pt x="74" y="210"/>
                    </a:cubicBezTo>
                    <a:cubicBezTo>
                      <a:pt x="75" y="210"/>
                      <a:pt x="75" y="210"/>
                      <a:pt x="75" y="210"/>
                    </a:cubicBezTo>
                    <a:cubicBezTo>
                      <a:pt x="76" y="210"/>
                      <a:pt x="76" y="210"/>
                      <a:pt x="76" y="210"/>
                    </a:cubicBezTo>
                    <a:cubicBezTo>
                      <a:pt x="77" y="211"/>
                      <a:pt x="77" y="211"/>
                      <a:pt x="77" y="211"/>
                    </a:cubicBezTo>
                    <a:cubicBezTo>
                      <a:pt x="78" y="210"/>
                      <a:pt x="78" y="210"/>
                      <a:pt x="78" y="210"/>
                    </a:cubicBezTo>
                    <a:cubicBezTo>
                      <a:pt x="79" y="210"/>
                      <a:pt x="79" y="210"/>
                      <a:pt x="79" y="210"/>
                    </a:cubicBezTo>
                    <a:cubicBezTo>
                      <a:pt x="79" y="209"/>
                      <a:pt x="79" y="209"/>
                      <a:pt x="79" y="209"/>
                    </a:cubicBezTo>
                    <a:cubicBezTo>
                      <a:pt x="81" y="209"/>
                      <a:pt x="81" y="209"/>
                      <a:pt x="81" y="209"/>
                    </a:cubicBezTo>
                    <a:cubicBezTo>
                      <a:pt x="81" y="208"/>
                      <a:pt x="81" y="208"/>
                      <a:pt x="81" y="208"/>
                    </a:cubicBezTo>
                    <a:cubicBezTo>
                      <a:pt x="81" y="206"/>
                      <a:pt x="81" y="206"/>
                      <a:pt x="81" y="206"/>
                    </a:cubicBezTo>
                    <a:cubicBezTo>
                      <a:pt x="81" y="205"/>
                      <a:pt x="81" y="205"/>
                      <a:pt x="81" y="205"/>
                    </a:cubicBezTo>
                    <a:cubicBezTo>
                      <a:pt x="81" y="204"/>
                      <a:pt x="81" y="204"/>
                      <a:pt x="81" y="204"/>
                    </a:cubicBezTo>
                    <a:cubicBezTo>
                      <a:pt x="80" y="203"/>
                      <a:pt x="80" y="203"/>
                      <a:pt x="80" y="203"/>
                    </a:cubicBezTo>
                    <a:cubicBezTo>
                      <a:pt x="81" y="203"/>
                      <a:pt x="81" y="203"/>
                      <a:pt x="81" y="203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6" y="202"/>
                      <a:pt x="86" y="202"/>
                      <a:pt x="86" y="202"/>
                    </a:cubicBezTo>
                    <a:cubicBezTo>
                      <a:pt x="85" y="202"/>
                      <a:pt x="85" y="202"/>
                      <a:pt x="85" y="202"/>
                    </a:cubicBezTo>
                    <a:cubicBezTo>
                      <a:pt x="84" y="201"/>
                      <a:pt x="84" y="201"/>
                      <a:pt x="84" y="201"/>
                    </a:cubicBezTo>
                    <a:cubicBezTo>
                      <a:pt x="84" y="200"/>
                      <a:pt x="84" y="200"/>
                      <a:pt x="84" y="200"/>
                    </a:cubicBezTo>
                    <a:cubicBezTo>
                      <a:pt x="84" y="200"/>
                      <a:pt x="84" y="200"/>
                      <a:pt x="84" y="200"/>
                    </a:cubicBezTo>
                    <a:cubicBezTo>
                      <a:pt x="85" y="200"/>
                      <a:pt x="85" y="200"/>
                      <a:pt x="85" y="200"/>
                    </a:cubicBezTo>
                    <a:cubicBezTo>
                      <a:pt x="86" y="200"/>
                      <a:pt x="86" y="200"/>
                      <a:pt x="86" y="200"/>
                    </a:cubicBezTo>
                    <a:cubicBezTo>
                      <a:pt x="88" y="198"/>
                      <a:pt x="88" y="198"/>
                      <a:pt x="88" y="198"/>
                    </a:cubicBezTo>
                    <a:cubicBezTo>
                      <a:pt x="88" y="197"/>
                      <a:pt x="88" y="197"/>
                      <a:pt x="88" y="197"/>
                    </a:cubicBezTo>
                    <a:cubicBezTo>
                      <a:pt x="90" y="195"/>
                      <a:pt x="90" y="195"/>
                      <a:pt x="90" y="195"/>
                    </a:cubicBezTo>
                    <a:cubicBezTo>
                      <a:pt x="90" y="194"/>
                      <a:pt x="90" y="194"/>
                      <a:pt x="90" y="194"/>
                    </a:cubicBezTo>
                    <a:cubicBezTo>
                      <a:pt x="91" y="194"/>
                      <a:pt x="91" y="194"/>
                      <a:pt x="91" y="194"/>
                    </a:cubicBezTo>
                    <a:cubicBezTo>
                      <a:pt x="92" y="194"/>
                      <a:pt x="92" y="194"/>
                      <a:pt x="92" y="194"/>
                    </a:cubicBezTo>
                    <a:cubicBezTo>
                      <a:pt x="93" y="194"/>
                      <a:pt x="93" y="194"/>
                      <a:pt x="93" y="194"/>
                    </a:cubicBezTo>
                    <a:cubicBezTo>
                      <a:pt x="94" y="193"/>
                      <a:pt x="94" y="193"/>
                      <a:pt x="94" y="193"/>
                    </a:cubicBezTo>
                    <a:cubicBezTo>
                      <a:pt x="96" y="192"/>
                      <a:pt x="96" y="192"/>
                      <a:pt x="96" y="192"/>
                    </a:cubicBezTo>
                    <a:cubicBezTo>
                      <a:pt x="96" y="193"/>
                      <a:pt x="96" y="193"/>
                      <a:pt x="96" y="193"/>
                    </a:cubicBezTo>
                    <a:cubicBezTo>
                      <a:pt x="96" y="193"/>
                      <a:pt x="96" y="193"/>
                      <a:pt x="96" y="193"/>
                    </a:cubicBezTo>
                    <a:cubicBezTo>
                      <a:pt x="96" y="194"/>
                      <a:pt x="96" y="194"/>
                      <a:pt x="96" y="194"/>
                    </a:cubicBezTo>
                    <a:cubicBezTo>
                      <a:pt x="96" y="195"/>
                      <a:pt x="96" y="195"/>
                      <a:pt x="96" y="195"/>
                    </a:cubicBezTo>
                    <a:cubicBezTo>
                      <a:pt x="96" y="195"/>
                      <a:pt x="96" y="195"/>
                      <a:pt x="96" y="195"/>
                    </a:cubicBezTo>
                    <a:cubicBezTo>
                      <a:pt x="98" y="194"/>
                      <a:pt x="98" y="194"/>
                      <a:pt x="98" y="194"/>
                    </a:cubicBezTo>
                    <a:cubicBezTo>
                      <a:pt x="98" y="193"/>
                      <a:pt x="98" y="193"/>
                      <a:pt x="98" y="193"/>
                    </a:cubicBezTo>
                    <a:cubicBezTo>
                      <a:pt x="97" y="193"/>
                      <a:pt x="97" y="193"/>
                      <a:pt x="97" y="193"/>
                    </a:cubicBezTo>
                    <a:cubicBezTo>
                      <a:pt x="96" y="192"/>
                      <a:pt x="96" y="192"/>
                      <a:pt x="96" y="192"/>
                    </a:cubicBezTo>
                    <a:cubicBezTo>
                      <a:pt x="96" y="192"/>
                      <a:pt x="96" y="192"/>
                      <a:pt x="96" y="192"/>
                    </a:cubicBezTo>
                    <a:cubicBezTo>
                      <a:pt x="98" y="190"/>
                      <a:pt x="98" y="190"/>
                      <a:pt x="98" y="190"/>
                    </a:cubicBezTo>
                    <a:cubicBezTo>
                      <a:pt x="99" y="190"/>
                      <a:pt x="99" y="190"/>
                      <a:pt x="99" y="190"/>
                    </a:cubicBezTo>
                    <a:cubicBezTo>
                      <a:pt x="99" y="190"/>
                      <a:pt x="99" y="190"/>
                      <a:pt x="99" y="190"/>
                    </a:cubicBezTo>
                    <a:cubicBezTo>
                      <a:pt x="98" y="191"/>
                      <a:pt x="98" y="191"/>
                      <a:pt x="98" y="191"/>
                    </a:cubicBezTo>
                    <a:cubicBezTo>
                      <a:pt x="98" y="191"/>
                      <a:pt x="98" y="191"/>
                      <a:pt x="98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100" y="192"/>
                      <a:pt x="100" y="192"/>
                      <a:pt x="100" y="192"/>
                    </a:cubicBezTo>
                    <a:cubicBezTo>
                      <a:pt x="100" y="191"/>
                      <a:pt x="100" y="191"/>
                      <a:pt x="100" y="191"/>
                    </a:cubicBezTo>
                    <a:cubicBezTo>
                      <a:pt x="100" y="190"/>
                      <a:pt x="100" y="190"/>
                      <a:pt x="100" y="190"/>
                    </a:cubicBezTo>
                    <a:cubicBezTo>
                      <a:pt x="99" y="190"/>
                      <a:pt x="99" y="190"/>
                      <a:pt x="99" y="190"/>
                    </a:cubicBezTo>
                    <a:cubicBezTo>
                      <a:pt x="99" y="189"/>
                      <a:pt x="99" y="189"/>
                      <a:pt x="99" y="189"/>
                    </a:cubicBezTo>
                    <a:cubicBezTo>
                      <a:pt x="100" y="188"/>
                      <a:pt x="100" y="188"/>
                      <a:pt x="100" y="188"/>
                    </a:cubicBezTo>
                    <a:cubicBezTo>
                      <a:pt x="103" y="187"/>
                      <a:pt x="103" y="187"/>
                      <a:pt x="103" y="187"/>
                    </a:cubicBezTo>
                    <a:cubicBezTo>
                      <a:pt x="104" y="187"/>
                      <a:pt x="104" y="187"/>
                      <a:pt x="104" y="187"/>
                    </a:cubicBezTo>
                    <a:cubicBezTo>
                      <a:pt x="105" y="187"/>
                      <a:pt x="105" y="187"/>
                      <a:pt x="105" y="187"/>
                    </a:cubicBezTo>
                    <a:cubicBezTo>
                      <a:pt x="104" y="188"/>
                      <a:pt x="104" y="188"/>
                      <a:pt x="104" y="188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101" y="189"/>
                      <a:pt x="101" y="189"/>
                      <a:pt x="101" y="189"/>
                    </a:cubicBezTo>
                    <a:cubicBezTo>
                      <a:pt x="101" y="189"/>
                      <a:pt x="101" y="189"/>
                      <a:pt x="101" y="189"/>
                    </a:cubicBezTo>
                    <a:cubicBezTo>
                      <a:pt x="102" y="190"/>
                      <a:pt x="102" y="190"/>
                      <a:pt x="102" y="190"/>
                    </a:cubicBezTo>
                    <a:cubicBezTo>
                      <a:pt x="102" y="189"/>
                      <a:pt x="102" y="189"/>
                      <a:pt x="102" y="189"/>
                    </a:cubicBezTo>
                    <a:cubicBezTo>
                      <a:pt x="104" y="190"/>
                      <a:pt x="104" y="190"/>
                      <a:pt x="104" y="190"/>
                    </a:cubicBezTo>
                    <a:cubicBezTo>
                      <a:pt x="103" y="191"/>
                      <a:pt x="103" y="191"/>
                      <a:pt x="103" y="191"/>
                    </a:cubicBezTo>
                    <a:cubicBezTo>
                      <a:pt x="103" y="191"/>
                      <a:pt x="103" y="191"/>
                      <a:pt x="103" y="191"/>
                    </a:cubicBezTo>
                    <a:cubicBezTo>
                      <a:pt x="103" y="192"/>
                      <a:pt x="103" y="192"/>
                      <a:pt x="103" y="192"/>
                    </a:cubicBezTo>
                    <a:cubicBezTo>
                      <a:pt x="103" y="193"/>
                      <a:pt x="103" y="193"/>
                      <a:pt x="103" y="193"/>
                    </a:cubicBezTo>
                    <a:cubicBezTo>
                      <a:pt x="102" y="193"/>
                      <a:pt x="102" y="193"/>
                      <a:pt x="102" y="193"/>
                    </a:cubicBezTo>
                    <a:cubicBezTo>
                      <a:pt x="101" y="194"/>
                      <a:pt x="101" y="194"/>
                      <a:pt x="101" y="194"/>
                    </a:cubicBezTo>
                    <a:cubicBezTo>
                      <a:pt x="101" y="195"/>
                      <a:pt x="101" y="195"/>
                      <a:pt x="101" y="195"/>
                    </a:cubicBezTo>
                    <a:cubicBezTo>
                      <a:pt x="102" y="195"/>
                      <a:pt x="102" y="195"/>
                      <a:pt x="102" y="195"/>
                    </a:cubicBezTo>
                    <a:cubicBezTo>
                      <a:pt x="103" y="195"/>
                      <a:pt x="103" y="195"/>
                      <a:pt x="103" y="195"/>
                    </a:cubicBezTo>
                    <a:cubicBezTo>
                      <a:pt x="103" y="195"/>
                      <a:pt x="103" y="195"/>
                      <a:pt x="103" y="195"/>
                    </a:cubicBezTo>
                    <a:cubicBezTo>
                      <a:pt x="104" y="194"/>
                      <a:pt x="104" y="194"/>
                      <a:pt x="104" y="194"/>
                    </a:cubicBezTo>
                    <a:cubicBezTo>
                      <a:pt x="105" y="195"/>
                      <a:pt x="105" y="195"/>
                      <a:pt x="105" y="195"/>
                    </a:cubicBezTo>
                    <a:cubicBezTo>
                      <a:pt x="105" y="196"/>
                      <a:pt x="105" y="196"/>
                      <a:pt x="105" y="196"/>
                    </a:cubicBezTo>
                    <a:cubicBezTo>
                      <a:pt x="106" y="195"/>
                      <a:pt x="106" y="195"/>
                      <a:pt x="106" y="195"/>
                    </a:cubicBezTo>
                    <a:cubicBezTo>
                      <a:pt x="107" y="193"/>
                      <a:pt x="107" y="193"/>
                      <a:pt x="107" y="193"/>
                    </a:cubicBezTo>
                    <a:cubicBezTo>
                      <a:pt x="107" y="193"/>
                      <a:pt x="107" y="193"/>
                      <a:pt x="107" y="193"/>
                    </a:cubicBezTo>
                    <a:cubicBezTo>
                      <a:pt x="108" y="194"/>
                      <a:pt x="108" y="194"/>
                      <a:pt x="108" y="194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109" y="194"/>
                      <a:pt x="109" y="194"/>
                      <a:pt x="109" y="194"/>
                    </a:cubicBezTo>
                    <a:cubicBezTo>
                      <a:pt x="109" y="194"/>
                      <a:pt x="109" y="194"/>
                      <a:pt x="109" y="194"/>
                    </a:cubicBezTo>
                    <a:cubicBezTo>
                      <a:pt x="109" y="193"/>
                      <a:pt x="109" y="193"/>
                      <a:pt x="109" y="193"/>
                    </a:cubicBezTo>
                    <a:cubicBezTo>
                      <a:pt x="108" y="192"/>
                      <a:pt x="108" y="192"/>
                      <a:pt x="108" y="192"/>
                    </a:cubicBezTo>
                    <a:cubicBezTo>
                      <a:pt x="108" y="192"/>
                      <a:pt x="108" y="192"/>
                      <a:pt x="108" y="192"/>
                    </a:cubicBezTo>
                    <a:cubicBezTo>
                      <a:pt x="109" y="191"/>
                      <a:pt x="109" y="191"/>
                      <a:pt x="109" y="191"/>
                    </a:cubicBezTo>
                    <a:cubicBezTo>
                      <a:pt x="110" y="191"/>
                      <a:pt x="110" y="191"/>
                      <a:pt x="110" y="191"/>
                    </a:cubicBezTo>
                    <a:cubicBezTo>
                      <a:pt x="110" y="190"/>
                      <a:pt x="110" y="190"/>
                      <a:pt x="110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3" y="190"/>
                      <a:pt x="113" y="190"/>
                      <a:pt x="113" y="190"/>
                    </a:cubicBezTo>
                    <a:cubicBezTo>
                      <a:pt x="113" y="190"/>
                      <a:pt x="113" y="190"/>
                      <a:pt x="113" y="190"/>
                    </a:cubicBezTo>
                    <a:cubicBezTo>
                      <a:pt x="114" y="190"/>
                      <a:pt x="114" y="190"/>
                      <a:pt x="114" y="190"/>
                    </a:cubicBezTo>
                    <a:cubicBezTo>
                      <a:pt x="116" y="190"/>
                      <a:pt x="116" y="190"/>
                      <a:pt x="116" y="190"/>
                    </a:cubicBezTo>
                    <a:cubicBezTo>
                      <a:pt x="117" y="189"/>
                      <a:pt x="117" y="189"/>
                      <a:pt x="117" y="189"/>
                    </a:cubicBezTo>
                    <a:cubicBezTo>
                      <a:pt x="117" y="189"/>
                      <a:pt x="117" y="189"/>
                      <a:pt x="117" y="189"/>
                    </a:cubicBezTo>
                    <a:cubicBezTo>
                      <a:pt x="117" y="188"/>
                      <a:pt x="117" y="188"/>
                      <a:pt x="117" y="18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121" y="187"/>
                      <a:pt x="121" y="187"/>
                      <a:pt x="121" y="187"/>
                    </a:cubicBezTo>
                    <a:cubicBezTo>
                      <a:pt x="122" y="185"/>
                      <a:pt x="122" y="185"/>
                      <a:pt x="122" y="185"/>
                    </a:cubicBezTo>
                    <a:cubicBezTo>
                      <a:pt x="122" y="185"/>
                      <a:pt x="122" y="185"/>
                      <a:pt x="122" y="185"/>
                    </a:cubicBezTo>
                    <a:cubicBezTo>
                      <a:pt x="123" y="185"/>
                      <a:pt x="123" y="185"/>
                      <a:pt x="123" y="185"/>
                    </a:cubicBezTo>
                    <a:cubicBezTo>
                      <a:pt x="123" y="185"/>
                      <a:pt x="123" y="185"/>
                      <a:pt x="123" y="185"/>
                    </a:cubicBezTo>
                    <a:cubicBezTo>
                      <a:pt x="123" y="186"/>
                      <a:pt x="123" y="186"/>
                      <a:pt x="123" y="186"/>
                    </a:cubicBezTo>
                    <a:cubicBezTo>
                      <a:pt x="123" y="186"/>
                      <a:pt x="123" y="186"/>
                      <a:pt x="123" y="186"/>
                    </a:cubicBezTo>
                    <a:cubicBezTo>
                      <a:pt x="124" y="187"/>
                      <a:pt x="124" y="187"/>
                      <a:pt x="124" y="187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4" y="189"/>
                      <a:pt x="124" y="189"/>
                      <a:pt x="124" y="189"/>
                    </a:cubicBezTo>
                    <a:cubicBezTo>
                      <a:pt x="124" y="190"/>
                      <a:pt x="124" y="190"/>
                      <a:pt x="124" y="190"/>
                    </a:cubicBezTo>
                    <a:cubicBezTo>
                      <a:pt x="124" y="190"/>
                      <a:pt x="124" y="190"/>
                      <a:pt x="124" y="190"/>
                    </a:cubicBezTo>
                    <a:cubicBezTo>
                      <a:pt x="124" y="191"/>
                      <a:pt x="124" y="191"/>
                      <a:pt x="124" y="191"/>
                    </a:cubicBezTo>
                    <a:cubicBezTo>
                      <a:pt x="127" y="191"/>
                      <a:pt x="127" y="191"/>
                      <a:pt x="127" y="191"/>
                    </a:cubicBezTo>
                    <a:cubicBezTo>
                      <a:pt x="128" y="191"/>
                      <a:pt x="128" y="191"/>
                      <a:pt x="128" y="191"/>
                    </a:cubicBezTo>
                    <a:cubicBezTo>
                      <a:pt x="128" y="190"/>
                      <a:pt x="128" y="190"/>
                      <a:pt x="128" y="190"/>
                    </a:cubicBezTo>
                    <a:cubicBezTo>
                      <a:pt x="127" y="190"/>
                      <a:pt x="127" y="190"/>
                      <a:pt x="127" y="190"/>
                    </a:cubicBezTo>
                    <a:cubicBezTo>
                      <a:pt x="126" y="188"/>
                      <a:pt x="126" y="188"/>
                      <a:pt x="126" y="188"/>
                    </a:cubicBezTo>
                    <a:cubicBezTo>
                      <a:pt x="126" y="188"/>
                      <a:pt x="126" y="188"/>
                      <a:pt x="126" y="188"/>
                    </a:cubicBezTo>
                    <a:cubicBezTo>
                      <a:pt x="127" y="187"/>
                      <a:pt x="127" y="187"/>
                      <a:pt x="127" y="187"/>
                    </a:cubicBezTo>
                    <a:cubicBezTo>
                      <a:pt x="128" y="188"/>
                      <a:pt x="128" y="188"/>
                      <a:pt x="128" y="188"/>
                    </a:cubicBezTo>
                    <a:cubicBezTo>
                      <a:pt x="129" y="187"/>
                      <a:pt x="129" y="187"/>
                      <a:pt x="129" y="187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1" y="186"/>
                      <a:pt x="131" y="186"/>
                      <a:pt x="131" y="186"/>
                    </a:cubicBezTo>
                    <a:cubicBezTo>
                      <a:pt x="132" y="186"/>
                      <a:pt x="132" y="186"/>
                      <a:pt x="132" y="186"/>
                    </a:cubicBezTo>
                    <a:cubicBezTo>
                      <a:pt x="131" y="185"/>
                      <a:pt x="131" y="185"/>
                      <a:pt x="131" y="185"/>
                    </a:cubicBezTo>
                    <a:cubicBezTo>
                      <a:pt x="130" y="184"/>
                      <a:pt x="130" y="184"/>
                      <a:pt x="130" y="184"/>
                    </a:cubicBezTo>
                    <a:cubicBezTo>
                      <a:pt x="130" y="183"/>
                      <a:pt x="130" y="183"/>
                      <a:pt x="130" y="183"/>
                    </a:cubicBezTo>
                    <a:cubicBezTo>
                      <a:pt x="129" y="182"/>
                      <a:pt x="129" y="182"/>
                      <a:pt x="129" y="182"/>
                    </a:cubicBezTo>
                    <a:cubicBezTo>
                      <a:pt x="128" y="182"/>
                      <a:pt x="128" y="182"/>
                      <a:pt x="128" y="182"/>
                    </a:cubicBezTo>
                    <a:cubicBezTo>
                      <a:pt x="128" y="183"/>
                      <a:pt x="128" y="183"/>
                      <a:pt x="128" y="183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180"/>
                      <a:pt x="127" y="180"/>
                      <a:pt x="127" y="180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25" y="178"/>
                      <a:pt x="125" y="178"/>
                      <a:pt x="125" y="178"/>
                    </a:cubicBezTo>
                    <a:cubicBezTo>
                      <a:pt x="125" y="178"/>
                      <a:pt x="125" y="178"/>
                      <a:pt x="125" y="178"/>
                    </a:cubicBezTo>
                    <a:cubicBezTo>
                      <a:pt x="127" y="178"/>
                      <a:pt x="127" y="178"/>
                      <a:pt x="127" y="178"/>
                    </a:cubicBezTo>
                    <a:cubicBezTo>
                      <a:pt x="127" y="177"/>
                      <a:pt x="127" y="177"/>
                      <a:pt x="127" y="177"/>
                    </a:cubicBezTo>
                    <a:cubicBezTo>
                      <a:pt x="126" y="176"/>
                      <a:pt x="126" y="176"/>
                      <a:pt x="126" y="176"/>
                    </a:cubicBezTo>
                    <a:cubicBezTo>
                      <a:pt x="127" y="175"/>
                      <a:pt x="127" y="175"/>
                      <a:pt x="127" y="175"/>
                    </a:cubicBezTo>
                    <a:cubicBezTo>
                      <a:pt x="128" y="175"/>
                      <a:pt x="128" y="175"/>
                      <a:pt x="128" y="175"/>
                    </a:cubicBezTo>
                    <a:cubicBezTo>
                      <a:pt x="128" y="175"/>
                      <a:pt x="128" y="175"/>
                      <a:pt x="128" y="175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31" y="176"/>
                      <a:pt x="131" y="176"/>
                      <a:pt x="131" y="176"/>
                    </a:cubicBezTo>
                    <a:cubicBezTo>
                      <a:pt x="135" y="175"/>
                      <a:pt x="135" y="175"/>
                      <a:pt x="135" y="175"/>
                    </a:cubicBezTo>
                    <a:cubicBezTo>
                      <a:pt x="139" y="176"/>
                      <a:pt x="139" y="176"/>
                      <a:pt x="139" y="176"/>
                    </a:cubicBezTo>
                    <a:cubicBezTo>
                      <a:pt x="141" y="177"/>
                      <a:pt x="141" y="177"/>
                      <a:pt x="141" y="177"/>
                    </a:cubicBezTo>
                    <a:cubicBezTo>
                      <a:pt x="144" y="178"/>
                      <a:pt x="144" y="178"/>
                      <a:pt x="144" y="178"/>
                    </a:cubicBezTo>
                    <a:cubicBezTo>
                      <a:pt x="144" y="178"/>
                      <a:pt x="144" y="178"/>
                      <a:pt x="144" y="178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4" y="180"/>
                      <a:pt x="144" y="180"/>
                      <a:pt x="144" y="180"/>
                    </a:cubicBezTo>
                    <a:cubicBezTo>
                      <a:pt x="145" y="179"/>
                      <a:pt x="145" y="179"/>
                      <a:pt x="145" y="179"/>
                    </a:cubicBezTo>
                    <a:cubicBezTo>
                      <a:pt x="147" y="179"/>
                      <a:pt x="147" y="179"/>
                      <a:pt x="147" y="179"/>
                    </a:cubicBezTo>
                    <a:cubicBezTo>
                      <a:pt x="148" y="179"/>
                      <a:pt x="148" y="179"/>
                      <a:pt x="148" y="179"/>
                    </a:cubicBezTo>
                    <a:cubicBezTo>
                      <a:pt x="148" y="180"/>
                      <a:pt x="148" y="180"/>
                      <a:pt x="148" y="180"/>
                    </a:cubicBezTo>
                    <a:cubicBezTo>
                      <a:pt x="149" y="180"/>
                      <a:pt x="149" y="180"/>
                      <a:pt x="149" y="180"/>
                    </a:cubicBezTo>
                    <a:cubicBezTo>
                      <a:pt x="150" y="181"/>
                      <a:pt x="150" y="181"/>
                      <a:pt x="150" y="181"/>
                    </a:cubicBezTo>
                    <a:cubicBezTo>
                      <a:pt x="153" y="182"/>
                      <a:pt x="153" y="182"/>
                      <a:pt x="153" y="182"/>
                    </a:cubicBezTo>
                    <a:cubicBezTo>
                      <a:pt x="156" y="183"/>
                      <a:pt x="156" y="183"/>
                      <a:pt x="156" y="183"/>
                    </a:cubicBezTo>
                    <a:cubicBezTo>
                      <a:pt x="157" y="183"/>
                      <a:pt x="157" y="183"/>
                      <a:pt x="157" y="183"/>
                    </a:cubicBezTo>
                    <a:cubicBezTo>
                      <a:pt x="158" y="185"/>
                      <a:pt x="158" y="185"/>
                      <a:pt x="158" y="185"/>
                    </a:cubicBezTo>
                    <a:cubicBezTo>
                      <a:pt x="159" y="185"/>
                      <a:pt x="159" y="185"/>
                      <a:pt x="159" y="185"/>
                    </a:cubicBezTo>
                    <a:cubicBezTo>
                      <a:pt x="160" y="186"/>
                      <a:pt x="160" y="186"/>
                      <a:pt x="160" y="186"/>
                    </a:cubicBezTo>
                    <a:cubicBezTo>
                      <a:pt x="162" y="188"/>
                      <a:pt x="162" y="188"/>
                      <a:pt x="162" y="188"/>
                    </a:cubicBezTo>
                    <a:cubicBezTo>
                      <a:pt x="163" y="189"/>
                      <a:pt x="163" y="189"/>
                      <a:pt x="163" y="189"/>
                    </a:cubicBezTo>
                    <a:cubicBezTo>
                      <a:pt x="163" y="188"/>
                      <a:pt x="163" y="188"/>
                      <a:pt x="163" y="188"/>
                    </a:cubicBezTo>
                    <a:cubicBezTo>
                      <a:pt x="163" y="187"/>
                      <a:pt x="163" y="187"/>
                      <a:pt x="163" y="187"/>
                    </a:cubicBezTo>
                    <a:cubicBezTo>
                      <a:pt x="163" y="187"/>
                      <a:pt x="163" y="187"/>
                      <a:pt x="163" y="187"/>
                    </a:cubicBezTo>
                    <a:cubicBezTo>
                      <a:pt x="163" y="186"/>
                      <a:pt x="163" y="186"/>
                      <a:pt x="163" y="186"/>
                    </a:cubicBezTo>
                    <a:cubicBezTo>
                      <a:pt x="163" y="185"/>
                      <a:pt x="163" y="185"/>
                      <a:pt x="163" y="185"/>
                    </a:cubicBezTo>
                    <a:cubicBezTo>
                      <a:pt x="163" y="184"/>
                      <a:pt x="163" y="184"/>
                      <a:pt x="163" y="184"/>
                    </a:cubicBezTo>
                    <a:cubicBezTo>
                      <a:pt x="163" y="182"/>
                      <a:pt x="163" y="182"/>
                      <a:pt x="163" y="182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80"/>
                      <a:pt x="163" y="180"/>
                      <a:pt x="163" y="180"/>
                    </a:cubicBezTo>
                    <a:cubicBezTo>
                      <a:pt x="162" y="180"/>
                      <a:pt x="162" y="180"/>
                      <a:pt x="162" y="180"/>
                    </a:cubicBezTo>
                    <a:cubicBezTo>
                      <a:pt x="161" y="181"/>
                      <a:pt x="161" y="181"/>
                      <a:pt x="161" y="181"/>
                    </a:cubicBezTo>
                    <a:cubicBezTo>
                      <a:pt x="160" y="181"/>
                      <a:pt x="160" y="181"/>
                      <a:pt x="160" y="181"/>
                    </a:cubicBezTo>
                    <a:cubicBezTo>
                      <a:pt x="158" y="178"/>
                      <a:pt x="158" y="178"/>
                      <a:pt x="158" y="178"/>
                    </a:cubicBezTo>
                    <a:cubicBezTo>
                      <a:pt x="157" y="178"/>
                      <a:pt x="157" y="178"/>
                      <a:pt x="157" y="178"/>
                    </a:cubicBezTo>
                    <a:cubicBezTo>
                      <a:pt x="157" y="177"/>
                      <a:pt x="157" y="177"/>
                      <a:pt x="157" y="177"/>
                    </a:cubicBezTo>
                    <a:cubicBezTo>
                      <a:pt x="157" y="175"/>
                      <a:pt x="157" y="175"/>
                      <a:pt x="157" y="175"/>
                    </a:cubicBezTo>
                    <a:cubicBezTo>
                      <a:pt x="156" y="175"/>
                      <a:pt x="156" y="175"/>
                      <a:pt x="156" y="175"/>
                    </a:cubicBezTo>
                    <a:cubicBezTo>
                      <a:pt x="155" y="176"/>
                      <a:pt x="155" y="176"/>
                      <a:pt x="155" y="176"/>
                    </a:cubicBezTo>
                    <a:cubicBezTo>
                      <a:pt x="154" y="175"/>
                      <a:pt x="154" y="175"/>
                      <a:pt x="154" y="175"/>
                    </a:cubicBezTo>
                    <a:cubicBezTo>
                      <a:pt x="153" y="175"/>
                      <a:pt x="153" y="175"/>
                      <a:pt x="153" y="175"/>
                    </a:cubicBezTo>
                    <a:cubicBezTo>
                      <a:pt x="152" y="175"/>
                      <a:pt x="152" y="175"/>
                      <a:pt x="152" y="175"/>
                    </a:cubicBezTo>
                    <a:cubicBezTo>
                      <a:pt x="152" y="176"/>
                      <a:pt x="152" y="176"/>
                      <a:pt x="152" y="176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0" y="173"/>
                      <a:pt x="150" y="173"/>
                      <a:pt x="150" y="173"/>
                    </a:cubicBezTo>
                    <a:cubicBezTo>
                      <a:pt x="150" y="171"/>
                      <a:pt x="150" y="171"/>
                      <a:pt x="150" y="171"/>
                    </a:cubicBezTo>
                    <a:cubicBezTo>
                      <a:pt x="150" y="170"/>
                      <a:pt x="150" y="170"/>
                      <a:pt x="150" y="170"/>
                    </a:cubicBezTo>
                    <a:cubicBezTo>
                      <a:pt x="150" y="171"/>
                      <a:pt x="150" y="171"/>
                      <a:pt x="150" y="171"/>
                    </a:cubicBezTo>
                    <a:cubicBezTo>
                      <a:pt x="151" y="170"/>
                      <a:pt x="151" y="170"/>
                      <a:pt x="151" y="170"/>
                    </a:cubicBezTo>
                    <a:cubicBezTo>
                      <a:pt x="151" y="169"/>
                      <a:pt x="151" y="169"/>
                      <a:pt x="151" y="169"/>
                    </a:cubicBezTo>
                    <a:cubicBezTo>
                      <a:pt x="150" y="168"/>
                      <a:pt x="150" y="168"/>
                      <a:pt x="150" y="168"/>
                    </a:cubicBezTo>
                    <a:cubicBezTo>
                      <a:pt x="149" y="167"/>
                      <a:pt x="149" y="167"/>
                      <a:pt x="149" y="167"/>
                    </a:cubicBezTo>
                    <a:cubicBezTo>
                      <a:pt x="150" y="166"/>
                      <a:pt x="150" y="166"/>
                      <a:pt x="150" y="166"/>
                    </a:cubicBezTo>
                    <a:cubicBezTo>
                      <a:pt x="151" y="166"/>
                      <a:pt x="151" y="166"/>
                      <a:pt x="151" y="166"/>
                    </a:cubicBezTo>
                    <a:cubicBezTo>
                      <a:pt x="150" y="165"/>
                      <a:pt x="150" y="165"/>
                      <a:pt x="150" y="165"/>
                    </a:cubicBezTo>
                    <a:cubicBezTo>
                      <a:pt x="149" y="165"/>
                      <a:pt x="149" y="165"/>
                      <a:pt x="149" y="165"/>
                    </a:cubicBezTo>
                    <a:cubicBezTo>
                      <a:pt x="148" y="163"/>
                      <a:pt x="148" y="163"/>
                      <a:pt x="148" y="163"/>
                    </a:cubicBezTo>
                    <a:cubicBezTo>
                      <a:pt x="147" y="162"/>
                      <a:pt x="147" y="162"/>
                      <a:pt x="147" y="162"/>
                    </a:cubicBezTo>
                    <a:cubicBezTo>
                      <a:pt x="147" y="163"/>
                      <a:pt x="147" y="163"/>
                      <a:pt x="147" y="163"/>
                    </a:cubicBezTo>
                    <a:cubicBezTo>
                      <a:pt x="146" y="162"/>
                      <a:pt x="146" y="162"/>
                      <a:pt x="146" y="162"/>
                    </a:cubicBezTo>
                    <a:cubicBezTo>
                      <a:pt x="146" y="160"/>
                      <a:pt x="146" y="160"/>
                      <a:pt x="146" y="160"/>
                    </a:cubicBezTo>
                    <a:cubicBezTo>
                      <a:pt x="146" y="159"/>
                      <a:pt x="146" y="159"/>
                      <a:pt x="146" y="159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5" y="157"/>
                      <a:pt x="145" y="157"/>
                      <a:pt x="145" y="157"/>
                    </a:cubicBez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8" y="154"/>
                      <a:pt x="148" y="154"/>
                      <a:pt x="148" y="154"/>
                    </a:cubicBezTo>
                    <a:cubicBezTo>
                      <a:pt x="149" y="153"/>
                      <a:pt x="149" y="153"/>
                      <a:pt x="149" y="153"/>
                    </a:cubicBezTo>
                    <a:cubicBezTo>
                      <a:pt x="149" y="153"/>
                      <a:pt x="149" y="153"/>
                      <a:pt x="149" y="153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49" y="149"/>
                      <a:pt x="149" y="149"/>
                      <a:pt x="149" y="149"/>
                    </a:cubicBezTo>
                    <a:cubicBezTo>
                      <a:pt x="149" y="148"/>
                      <a:pt x="149" y="148"/>
                      <a:pt x="149" y="148"/>
                    </a:cubicBezTo>
                    <a:cubicBezTo>
                      <a:pt x="148" y="147"/>
                      <a:pt x="148" y="147"/>
                      <a:pt x="148" y="147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49" y="144"/>
                      <a:pt x="149" y="144"/>
                      <a:pt x="149" y="144"/>
                    </a:cubicBezTo>
                    <a:cubicBezTo>
                      <a:pt x="148" y="143"/>
                      <a:pt x="148" y="143"/>
                      <a:pt x="148" y="143"/>
                    </a:cubicBezTo>
                    <a:cubicBezTo>
                      <a:pt x="148" y="141"/>
                      <a:pt x="148" y="141"/>
                      <a:pt x="148" y="141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148" y="140"/>
                      <a:pt x="148" y="140"/>
                      <a:pt x="148" y="140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48" y="136"/>
                      <a:pt x="148" y="136"/>
                      <a:pt x="148" y="136"/>
                    </a:cubicBezTo>
                    <a:cubicBezTo>
                      <a:pt x="149" y="136"/>
                      <a:pt x="149" y="136"/>
                      <a:pt x="149" y="136"/>
                    </a:cubicBezTo>
                    <a:cubicBezTo>
                      <a:pt x="150" y="136"/>
                      <a:pt x="150" y="136"/>
                      <a:pt x="150" y="136"/>
                    </a:cubicBezTo>
                    <a:cubicBezTo>
                      <a:pt x="149" y="137"/>
                      <a:pt x="149" y="137"/>
                      <a:pt x="149" y="137"/>
                    </a:cubicBezTo>
                    <a:cubicBezTo>
                      <a:pt x="150" y="137"/>
                      <a:pt x="150" y="137"/>
                      <a:pt x="150" y="137"/>
                    </a:cubicBezTo>
                    <a:cubicBezTo>
                      <a:pt x="151" y="137"/>
                      <a:pt x="151" y="137"/>
                      <a:pt x="151" y="137"/>
                    </a:cubicBezTo>
                    <a:cubicBezTo>
                      <a:pt x="152" y="137"/>
                      <a:pt x="152" y="137"/>
                      <a:pt x="152" y="137"/>
                    </a:cubicBezTo>
                    <a:cubicBezTo>
                      <a:pt x="154" y="136"/>
                      <a:pt x="154" y="136"/>
                      <a:pt x="154" y="136"/>
                    </a:cubicBezTo>
                    <a:cubicBezTo>
                      <a:pt x="154" y="136"/>
                      <a:pt x="154" y="136"/>
                      <a:pt x="154" y="136"/>
                    </a:cubicBezTo>
                    <a:cubicBezTo>
                      <a:pt x="155" y="136"/>
                      <a:pt x="155" y="136"/>
                      <a:pt x="155" y="136"/>
                    </a:cubicBezTo>
                    <a:cubicBezTo>
                      <a:pt x="156" y="136"/>
                      <a:pt x="156" y="136"/>
                      <a:pt x="156" y="136"/>
                    </a:cubicBezTo>
                    <a:cubicBezTo>
                      <a:pt x="157" y="136"/>
                      <a:pt x="157" y="136"/>
                      <a:pt x="157" y="136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161" y="137"/>
                      <a:pt x="161" y="137"/>
                      <a:pt x="161" y="137"/>
                    </a:cubicBezTo>
                    <a:cubicBezTo>
                      <a:pt x="163" y="137"/>
                      <a:pt x="163" y="137"/>
                      <a:pt x="163" y="137"/>
                    </a:cubicBezTo>
                    <a:cubicBezTo>
                      <a:pt x="163" y="138"/>
                      <a:pt x="163" y="138"/>
                      <a:pt x="163" y="138"/>
                    </a:cubicBezTo>
                    <a:cubicBezTo>
                      <a:pt x="162" y="139"/>
                      <a:pt x="162" y="139"/>
                      <a:pt x="162" y="139"/>
                    </a:cubicBezTo>
                    <a:cubicBezTo>
                      <a:pt x="163" y="140"/>
                      <a:pt x="163" y="140"/>
                      <a:pt x="163" y="140"/>
                    </a:cubicBezTo>
                    <a:cubicBezTo>
                      <a:pt x="163" y="141"/>
                      <a:pt x="163" y="141"/>
                      <a:pt x="163" y="141"/>
                    </a:cubicBezTo>
                    <a:cubicBezTo>
                      <a:pt x="163" y="142"/>
                      <a:pt x="163" y="142"/>
                      <a:pt x="163" y="142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4" y="145"/>
                      <a:pt x="164" y="145"/>
                      <a:pt x="164" y="145"/>
                    </a:cubicBezTo>
                    <a:cubicBezTo>
                      <a:pt x="163" y="148"/>
                      <a:pt x="163" y="148"/>
                      <a:pt x="163" y="148"/>
                    </a:cubicBezTo>
                    <a:cubicBezTo>
                      <a:pt x="164" y="148"/>
                      <a:pt x="164" y="148"/>
                      <a:pt x="164" y="148"/>
                    </a:cubicBezTo>
                    <a:cubicBezTo>
                      <a:pt x="164" y="149"/>
                      <a:pt x="164" y="149"/>
                      <a:pt x="164" y="149"/>
                    </a:cubicBezTo>
                    <a:cubicBezTo>
                      <a:pt x="164" y="150"/>
                      <a:pt x="164" y="150"/>
                      <a:pt x="164" y="150"/>
                    </a:cubicBezTo>
                    <a:cubicBezTo>
                      <a:pt x="164" y="151"/>
                      <a:pt x="164" y="151"/>
                      <a:pt x="164" y="151"/>
                    </a:cubicBezTo>
                    <a:cubicBezTo>
                      <a:pt x="163" y="151"/>
                      <a:pt x="163" y="151"/>
                      <a:pt x="163" y="151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5" y="153"/>
                      <a:pt x="165" y="153"/>
                      <a:pt x="165" y="153"/>
                    </a:cubicBezTo>
                    <a:cubicBezTo>
                      <a:pt x="166" y="155"/>
                      <a:pt x="166" y="155"/>
                      <a:pt x="166" y="155"/>
                    </a:cubicBezTo>
                    <a:cubicBezTo>
                      <a:pt x="167" y="155"/>
                      <a:pt x="167" y="155"/>
                      <a:pt x="167" y="155"/>
                    </a:cubicBezTo>
                    <a:cubicBezTo>
                      <a:pt x="167" y="155"/>
                      <a:pt x="167" y="155"/>
                      <a:pt x="167" y="155"/>
                    </a:cubicBezTo>
                    <a:cubicBezTo>
                      <a:pt x="167" y="155"/>
                      <a:pt x="167" y="155"/>
                      <a:pt x="167" y="155"/>
                    </a:cubicBezTo>
                    <a:cubicBezTo>
                      <a:pt x="168" y="155"/>
                      <a:pt x="168" y="155"/>
                      <a:pt x="168" y="155"/>
                    </a:cubicBezTo>
                    <a:cubicBezTo>
                      <a:pt x="168" y="157"/>
                      <a:pt x="168" y="157"/>
                      <a:pt x="168" y="157"/>
                    </a:cubicBezTo>
                    <a:cubicBezTo>
                      <a:pt x="170" y="158"/>
                      <a:pt x="170" y="158"/>
                      <a:pt x="170" y="158"/>
                    </a:cubicBezTo>
                    <a:cubicBezTo>
                      <a:pt x="170" y="159"/>
                      <a:pt x="170" y="159"/>
                      <a:pt x="170" y="159"/>
                    </a:cubicBezTo>
                    <a:cubicBezTo>
                      <a:pt x="171" y="162"/>
                      <a:pt x="171" y="162"/>
                      <a:pt x="171" y="162"/>
                    </a:cubicBezTo>
                    <a:cubicBezTo>
                      <a:pt x="172" y="163"/>
                      <a:pt x="172" y="163"/>
                      <a:pt x="172" y="163"/>
                    </a:cubicBezTo>
                    <a:cubicBezTo>
                      <a:pt x="171" y="164"/>
                      <a:pt x="171" y="164"/>
                      <a:pt x="171" y="164"/>
                    </a:cubicBezTo>
                    <a:cubicBezTo>
                      <a:pt x="171" y="165"/>
                      <a:pt x="171" y="165"/>
                      <a:pt x="171" y="165"/>
                    </a:cubicBezTo>
                    <a:cubicBezTo>
                      <a:pt x="172" y="166"/>
                      <a:pt x="172" y="166"/>
                      <a:pt x="172" y="166"/>
                    </a:cubicBezTo>
                    <a:cubicBezTo>
                      <a:pt x="172" y="167"/>
                      <a:pt x="172" y="167"/>
                      <a:pt x="172" y="167"/>
                    </a:cubicBezTo>
                    <a:cubicBezTo>
                      <a:pt x="174" y="170"/>
                      <a:pt x="174" y="170"/>
                      <a:pt x="174" y="170"/>
                    </a:cubicBezTo>
                    <a:cubicBezTo>
                      <a:pt x="173" y="171"/>
                      <a:pt x="173" y="171"/>
                      <a:pt x="173" y="171"/>
                    </a:cubicBezTo>
                    <a:cubicBezTo>
                      <a:pt x="174" y="172"/>
                      <a:pt x="174" y="172"/>
                      <a:pt x="174" y="172"/>
                    </a:cubicBezTo>
                    <a:cubicBezTo>
                      <a:pt x="175" y="173"/>
                      <a:pt x="175" y="173"/>
                      <a:pt x="175" y="173"/>
                    </a:cubicBezTo>
                    <a:cubicBezTo>
                      <a:pt x="175" y="174"/>
                      <a:pt x="175" y="174"/>
                      <a:pt x="175" y="174"/>
                    </a:cubicBezTo>
                    <a:cubicBezTo>
                      <a:pt x="175" y="174"/>
                      <a:pt x="175" y="174"/>
                      <a:pt x="175" y="174"/>
                    </a:cubicBezTo>
                    <a:cubicBezTo>
                      <a:pt x="176" y="176"/>
                      <a:pt x="176" y="176"/>
                      <a:pt x="176" y="176"/>
                    </a:cubicBezTo>
                    <a:cubicBezTo>
                      <a:pt x="178" y="179"/>
                      <a:pt x="178" y="179"/>
                      <a:pt x="178" y="179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1" y="180"/>
                      <a:pt x="181" y="180"/>
                      <a:pt x="181" y="180"/>
                    </a:cubicBezTo>
                    <a:cubicBezTo>
                      <a:pt x="182" y="182"/>
                      <a:pt x="182" y="182"/>
                      <a:pt x="182" y="182"/>
                    </a:cubicBezTo>
                    <a:cubicBezTo>
                      <a:pt x="182" y="183"/>
                      <a:pt x="182" y="183"/>
                      <a:pt x="182" y="183"/>
                    </a:cubicBezTo>
                    <a:cubicBezTo>
                      <a:pt x="182" y="183"/>
                      <a:pt x="182" y="183"/>
                      <a:pt x="182" y="183"/>
                    </a:cubicBezTo>
                    <a:cubicBezTo>
                      <a:pt x="182" y="184"/>
                      <a:pt x="182" y="184"/>
                      <a:pt x="182" y="184"/>
                    </a:cubicBezTo>
                    <a:cubicBezTo>
                      <a:pt x="181" y="185"/>
                      <a:pt x="181" y="185"/>
                      <a:pt x="181" y="185"/>
                    </a:cubicBezTo>
                    <a:cubicBezTo>
                      <a:pt x="182" y="187"/>
                      <a:pt x="182" y="187"/>
                      <a:pt x="182" y="187"/>
                    </a:cubicBezTo>
                    <a:cubicBezTo>
                      <a:pt x="183" y="188"/>
                      <a:pt x="183" y="188"/>
                      <a:pt x="183" y="188"/>
                    </a:cubicBezTo>
                    <a:cubicBezTo>
                      <a:pt x="183" y="190"/>
                      <a:pt x="183" y="190"/>
                      <a:pt x="183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1"/>
                      <a:pt x="182" y="191"/>
                      <a:pt x="182" y="191"/>
                    </a:cubicBezTo>
                    <a:cubicBezTo>
                      <a:pt x="182" y="192"/>
                      <a:pt x="182" y="192"/>
                      <a:pt x="182" y="192"/>
                    </a:cubicBezTo>
                    <a:cubicBezTo>
                      <a:pt x="182" y="192"/>
                      <a:pt x="182" y="192"/>
                      <a:pt x="182" y="192"/>
                    </a:cubicBezTo>
                    <a:cubicBezTo>
                      <a:pt x="182" y="195"/>
                      <a:pt x="182" y="195"/>
                      <a:pt x="182" y="195"/>
                    </a:cubicBezTo>
                    <a:cubicBezTo>
                      <a:pt x="181" y="195"/>
                      <a:pt x="181" y="195"/>
                      <a:pt x="181" y="195"/>
                    </a:cubicBezTo>
                    <a:cubicBezTo>
                      <a:pt x="181" y="196"/>
                      <a:pt x="181" y="196"/>
                      <a:pt x="181" y="196"/>
                    </a:cubicBezTo>
                    <a:cubicBezTo>
                      <a:pt x="182" y="195"/>
                      <a:pt x="182" y="195"/>
                      <a:pt x="182" y="195"/>
                    </a:cubicBezTo>
                    <a:cubicBezTo>
                      <a:pt x="182" y="196"/>
                      <a:pt x="182" y="196"/>
                      <a:pt x="182" y="196"/>
                    </a:cubicBezTo>
                    <a:cubicBezTo>
                      <a:pt x="181" y="197"/>
                      <a:pt x="181" y="197"/>
                      <a:pt x="181" y="197"/>
                    </a:cubicBezTo>
                    <a:cubicBezTo>
                      <a:pt x="181" y="199"/>
                      <a:pt x="181" y="199"/>
                      <a:pt x="181" y="199"/>
                    </a:cubicBezTo>
                    <a:cubicBezTo>
                      <a:pt x="180" y="199"/>
                      <a:pt x="180" y="199"/>
                      <a:pt x="180" y="199"/>
                    </a:cubicBezTo>
                    <a:cubicBezTo>
                      <a:pt x="179" y="199"/>
                      <a:pt x="179" y="199"/>
                      <a:pt x="179" y="199"/>
                    </a:cubicBezTo>
                    <a:cubicBezTo>
                      <a:pt x="179" y="199"/>
                      <a:pt x="179" y="199"/>
                      <a:pt x="179" y="199"/>
                    </a:cubicBezTo>
                    <a:cubicBezTo>
                      <a:pt x="180" y="201"/>
                      <a:pt x="180" y="201"/>
                      <a:pt x="180" y="201"/>
                    </a:cubicBezTo>
                    <a:cubicBezTo>
                      <a:pt x="180" y="201"/>
                      <a:pt x="180" y="201"/>
                      <a:pt x="180" y="201"/>
                    </a:cubicBezTo>
                    <a:cubicBezTo>
                      <a:pt x="179" y="202"/>
                      <a:pt x="179" y="202"/>
                      <a:pt x="179" y="202"/>
                    </a:cubicBezTo>
                    <a:cubicBezTo>
                      <a:pt x="179" y="203"/>
                      <a:pt x="179" y="203"/>
                      <a:pt x="179" y="203"/>
                    </a:cubicBezTo>
                    <a:cubicBezTo>
                      <a:pt x="177" y="203"/>
                      <a:pt x="177" y="203"/>
                      <a:pt x="177" y="203"/>
                    </a:cubicBezTo>
                    <a:cubicBezTo>
                      <a:pt x="176" y="202"/>
                      <a:pt x="176" y="202"/>
                      <a:pt x="176" y="202"/>
                    </a:cubicBezTo>
                    <a:cubicBezTo>
                      <a:pt x="177" y="201"/>
                      <a:pt x="177" y="201"/>
                      <a:pt x="177" y="201"/>
                    </a:cubicBezTo>
                    <a:cubicBezTo>
                      <a:pt x="177" y="201"/>
                      <a:pt x="177" y="201"/>
                      <a:pt x="177" y="201"/>
                    </a:cubicBezTo>
                    <a:cubicBezTo>
                      <a:pt x="176" y="201"/>
                      <a:pt x="176" y="201"/>
                      <a:pt x="176" y="201"/>
                    </a:cubicBezTo>
                    <a:cubicBezTo>
                      <a:pt x="176" y="201"/>
                      <a:pt x="176" y="201"/>
                      <a:pt x="176" y="201"/>
                    </a:cubicBezTo>
                    <a:cubicBezTo>
                      <a:pt x="175" y="201"/>
                      <a:pt x="175" y="201"/>
                      <a:pt x="175" y="201"/>
                    </a:cubicBezTo>
                    <a:cubicBezTo>
                      <a:pt x="173" y="200"/>
                      <a:pt x="173" y="200"/>
                      <a:pt x="173" y="200"/>
                    </a:cubicBezTo>
                    <a:cubicBezTo>
                      <a:pt x="172" y="201"/>
                      <a:pt x="172" y="201"/>
                      <a:pt x="172" y="201"/>
                    </a:cubicBezTo>
                    <a:cubicBezTo>
                      <a:pt x="170" y="201"/>
                      <a:pt x="170" y="201"/>
                      <a:pt x="170" y="201"/>
                    </a:cubicBezTo>
                    <a:cubicBezTo>
                      <a:pt x="168" y="201"/>
                      <a:pt x="168" y="201"/>
                      <a:pt x="168" y="201"/>
                    </a:cubicBezTo>
                    <a:cubicBezTo>
                      <a:pt x="167" y="202"/>
                      <a:pt x="167" y="202"/>
                      <a:pt x="167" y="202"/>
                    </a:cubicBezTo>
                    <a:cubicBezTo>
                      <a:pt x="168" y="203"/>
                      <a:pt x="168" y="203"/>
                      <a:pt x="168" y="203"/>
                    </a:cubicBezTo>
                    <a:cubicBezTo>
                      <a:pt x="168" y="203"/>
                      <a:pt x="168" y="203"/>
                      <a:pt x="168" y="203"/>
                    </a:cubicBezTo>
                    <a:cubicBezTo>
                      <a:pt x="169" y="202"/>
                      <a:pt x="169" y="202"/>
                      <a:pt x="169" y="202"/>
                    </a:cubicBezTo>
                    <a:cubicBezTo>
                      <a:pt x="170" y="202"/>
                      <a:pt x="170" y="202"/>
                      <a:pt x="170" y="202"/>
                    </a:cubicBezTo>
                    <a:cubicBezTo>
                      <a:pt x="171" y="203"/>
                      <a:pt x="171" y="203"/>
                      <a:pt x="171" y="203"/>
                    </a:cubicBezTo>
                    <a:cubicBezTo>
                      <a:pt x="172" y="204"/>
                      <a:pt x="172" y="204"/>
                      <a:pt x="172" y="204"/>
                    </a:cubicBezTo>
                    <a:cubicBezTo>
                      <a:pt x="176" y="205"/>
                      <a:pt x="176" y="205"/>
                      <a:pt x="176" y="205"/>
                    </a:cubicBezTo>
                    <a:cubicBezTo>
                      <a:pt x="178" y="205"/>
                      <a:pt x="178" y="205"/>
                      <a:pt x="178" y="205"/>
                    </a:cubicBezTo>
                    <a:cubicBezTo>
                      <a:pt x="179" y="205"/>
                      <a:pt x="179" y="205"/>
                      <a:pt x="179" y="205"/>
                    </a:cubicBezTo>
                    <a:cubicBezTo>
                      <a:pt x="181" y="205"/>
                      <a:pt x="181" y="205"/>
                      <a:pt x="181" y="205"/>
                    </a:cubicBezTo>
                    <a:cubicBezTo>
                      <a:pt x="182" y="205"/>
                      <a:pt x="182" y="205"/>
                      <a:pt x="182" y="205"/>
                    </a:cubicBezTo>
                    <a:cubicBezTo>
                      <a:pt x="184" y="206"/>
                      <a:pt x="184" y="206"/>
                      <a:pt x="184" y="206"/>
                    </a:cubicBezTo>
                    <a:cubicBezTo>
                      <a:pt x="185" y="205"/>
                      <a:pt x="185" y="205"/>
                      <a:pt x="185" y="205"/>
                    </a:cubicBezTo>
                    <a:cubicBezTo>
                      <a:pt x="185" y="204"/>
                      <a:pt x="185" y="204"/>
                      <a:pt x="185" y="204"/>
                    </a:cubicBezTo>
                    <a:cubicBezTo>
                      <a:pt x="184" y="203"/>
                      <a:pt x="184" y="203"/>
                      <a:pt x="184" y="203"/>
                    </a:cubicBezTo>
                    <a:cubicBezTo>
                      <a:pt x="184" y="202"/>
                      <a:pt x="184" y="202"/>
                      <a:pt x="184" y="202"/>
                    </a:cubicBezTo>
                    <a:cubicBezTo>
                      <a:pt x="185" y="201"/>
                      <a:pt x="185" y="201"/>
                      <a:pt x="185" y="201"/>
                    </a:cubicBezTo>
                    <a:cubicBezTo>
                      <a:pt x="186" y="200"/>
                      <a:pt x="186" y="200"/>
                      <a:pt x="186" y="200"/>
                    </a:cubicBezTo>
                    <a:cubicBezTo>
                      <a:pt x="186" y="200"/>
                      <a:pt x="186" y="200"/>
                      <a:pt x="186" y="200"/>
                    </a:cubicBezTo>
                    <a:cubicBezTo>
                      <a:pt x="188" y="198"/>
                      <a:pt x="188" y="198"/>
                      <a:pt x="188" y="198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89" y="195"/>
                      <a:pt x="189" y="195"/>
                      <a:pt x="189" y="195"/>
                    </a:cubicBezTo>
                    <a:cubicBezTo>
                      <a:pt x="188" y="193"/>
                      <a:pt x="188" y="193"/>
                      <a:pt x="188" y="193"/>
                    </a:cubicBezTo>
                    <a:cubicBezTo>
                      <a:pt x="188" y="192"/>
                      <a:pt x="188" y="192"/>
                      <a:pt x="188" y="192"/>
                    </a:cubicBezTo>
                    <a:cubicBezTo>
                      <a:pt x="189" y="189"/>
                      <a:pt x="189" y="189"/>
                      <a:pt x="189" y="189"/>
                    </a:cubicBezTo>
                    <a:cubicBezTo>
                      <a:pt x="190" y="188"/>
                      <a:pt x="190" y="188"/>
                      <a:pt x="190" y="188"/>
                    </a:cubicBezTo>
                    <a:cubicBezTo>
                      <a:pt x="188" y="184"/>
                      <a:pt x="188" y="184"/>
                      <a:pt x="188" y="184"/>
                    </a:cubicBezTo>
                    <a:cubicBezTo>
                      <a:pt x="186" y="183"/>
                      <a:pt x="186" y="183"/>
                      <a:pt x="186" y="183"/>
                    </a:cubicBezTo>
                    <a:cubicBezTo>
                      <a:pt x="185" y="182"/>
                      <a:pt x="185" y="182"/>
                      <a:pt x="185" y="182"/>
                    </a:cubicBezTo>
                    <a:cubicBezTo>
                      <a:pt x="185" y="179"/>
                      <a:pt x="185" y="179"/>
                      <a:pt x="185" y="179"/>
                    </a:cubicBezTo>
                    <a:cubicBezTo>
                      <a:pt x="187" y="178"/>
                      <a:pt x="187" y="178"/>
                      <a:pt x="187" y="178"/>
                    </a:cubicBezTo>
                    <a:cubicBezTo>
                      <a:pt x="188" y="177"/>
                      <a:pt x="188" y="177"/>
                      <a:pt x="188" y="177"/>
                    </a:cubicBezTo>
                    <a:cubicBezTo>
                      <a:pt x="189" y="177"/>
                      <a:pt x="189" y="177"/>
                      <a:pt x="189" y="177"/>
                    </a:cubicBezTo>
                    <a:cubicBezTo>
                      <a:pt x="191" y="175"/>
                      <a:pt x="191" y="175"/>
                      <a:pt x="191" y="175"/>
                    </a:cubicBezTo>
                    <a:cubicBezTo>
                      <a:pt x="192" y="175"/>
                      <a:pt x="192" y="175"/>
                      <a:pt x="192" y="175"/>
                    </a:cubicBezTo>
                    <a:cubicBezTo>
                      <a:pt x="194" y="176"/>
                      <a:pt x="194" y="176"/>
                      <a:pt x="194" y="176"/>
                    </a:cubicBezTo>
                    <a:cubicBezTo>
                      <a:pt x="194" y="178"/>
                      <a:pt x="194" y="178"/>
                      <a:pt x="194" y="178"/>
                    </a:cubicBezTo>
                    <a:cubicBezTo>
                      <a:pt x="196" y="179"/>
                      <a:pt x="196" y="179"/>
                      <a:pt x="196" y="179"/>
                    </a:cubicBezTo>
                    <a:cubicBezTo>
                      <a:pt x="196" y="179"/>
                      <a:pt x="196" y="179"/>
                      <a:pt x="196" y="179"/>
                    </a:cubicBezTo>
                    <a:cubicBezTo>
                      <a:pt x="196" y="179"/>
                      <a:pt x="196" y="179"/>
                      <a:pt x="196" y="179"/>
                    </a:cubicBezTo>
                    <a:cubicBezTo>
                      <a:pt x="198" y="181"/>
                      <a:pt x="198" y="181"/>
                      <a:pt x="198" y="181"/>
                    </a:cubicBezTo>
                    <a:cubicBezTo>
                      <a:pt x="198" y="182"/>
                      <a:pt x="198" y="182"/>
                      <a:pt x="198" y="182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199" y="184"/>
                      <a:pt x="199" y="184"/>
                      <a:pt x="199" y="184"/>
                    </a:cubicBezTo>
                    <a:cubicBezTo>
                      <a:pt x="200" y="185"/>
                      <a:pt x="200" y="185"/>
                      <a:pt x="200" y="185"/>
                    </a:cubicBezTo>
                    <a:cubicBezTo>
                      <a:pt x="200" y="186"/>
                      <a:pt x="200" y="186"/>
                      <a:pt x="200" y="186"/>
                    </a:cubicBezTo>
                    <a:cubicBezTo>
                      <a:pt x="199" y="187"/>
                      <a:pt x="199" y="187"/>
                      <a:pt x="199" y="187"/>
                    </a:cubicBezTo>
                    <a:cubicBezTo>
                      <a:pt x="200" y="188"/>
                      <a:pt x="200" y="188"/>
                      <a:pt x="200" y="188"/>
                    </a:cubicBezTo>
                    <a:cubicBezTo>
                      <a:pt x="201" y="188"/>
                      <a:pt x="201" y="188"/>
                      <a:pt x="201" y="188"/>
                    </a:cubicBezTo>
                    <a:cubicBezTo>
                      <a:pt x="203" y="189"/>
                      <a:pt x="203" y="189"/>
                      <a:pt x="203" y="189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5" y="188"/>
                      <a:pt x="205" y="188"/>
                      <a:pt x="205" y="188"/>
                    </a:cubicBezTo>
                    <a:cubicBezTo>
                      <a:pt x="206" y="188"/>
                      <a:pt x="206" y="188"/>
                      <a:pt x="206" y="188"/>
                    </a:cubicBezTo>
                    <a:cubicBezTo>
                      <a:pt x="207" y="188"/>
                      <a:pt x="207" y="188"/>
                      <a:pt x="207" y="188"/>
                    </a:cubicBezTo>
                    <a:cubicBezTo>
                      <a:pt x="207" y="187"/>
                      <a:pt x="207" y="187"/>
                      <a:pt x="207" y="187"/>
                    </a:cubicBezTo>
                    <a:cubicBezTo>
                      <a:pt x="207" y="187"/>
                      <a:pt x="207" y="187"/>
                      <a:pt x="207" y="187"/>
                    </a:cubicBezTo>
                    <a:cubicBezTo>
                      <a:pt x="206" y="187"/>
                      <a:pt x="206" y="187"/>
                      <a:pt x="206" y="187"/>
                    </a:cubicBezTo>
                    <a:cubicBezTo>
                      <a:pt x="205" y="186"/>
                      <a:pt x="205" y="186"/>
                      <a:pt x="205" y="186"/>
                    </a:cubicBezTo>
                    <a:cubicBezTo>
                      <a:pt x="205" y="188"/>
                      <a:pt x="205" y="188"/>
                      <a:pt x="205" y="188"/>
                    </a:cubicBezTo>
                    <a:cubicBezTo>
                      <a:pt x="203" y="188"/>
                      <a:pt x="203" y="188"/>
                      <a:pt x="203" y="188"/>
                    </a:cubicBezTo>
                    <a:cubicBezTo>
                      <a:pt x="202" y="187"/>
                      <a:pt x="202" y="187"/>
                      <a:pt x="202" y="187"/>
                    </a:cubicBezTo>
                    <a:cubicBezTo>
                      <a:pt x="201" y="187"/>
                      <a:pt x="201" y="187"/>
                      <a:pt x="201" y="187"/>
                    </a:cubicBezTo>
                    <a:cubicBezTo>
                      <a:pt x="201" y="186"/>
                      <a:pt x="201" y="186"/>
                      <a:pt x="201" y="186"/>
                    </a:cubicBezTo>
                    <a:cubicBezTo>
                      <a:pt x="201" y="185"/>
                      <a:pt x="201" y="185"/>
                      <a:pt x="201" y="185"/>
                    </a:cubicBezTo>
                    <a:cubicBezTo>
                      <a:pt x="200" y="185"/>
                      <a:pt x="200" y="185"/>
                      <a:pt x="200" y="185"/>
                    </a:cubicBezTo>
                    <a:cubicBezTo>
                      <a:pt x="200" y="183"/>
                      <a:pt x="200" y="183"/>
                      <a:pt x="200" y="183"/>
                    </a:cubicBezTo>
                    <a:cubicBezTo>
                      <a:pt x="200" y="182"/>
                      <a:pt x="200" y="182"/>
                      <a:pt x="200" y="182"/>
                    </a:cubicBezTo>
                    <a:cubicBezTo>
                      <a:pt x="201" y="181"/>
                      <a:pt x="201" y="181"/>
                      <a:pt x="201" y="181"/>
                    </a:cubicBezTo>
                    <a:cubicBezTo>
                      <a:pt x="202" y="181"/>
                      <a:pt x="202" y="181"/>
                      <a:pt x="202" y="181"/>
                    </a:cubicBezTo>
                    <a:cubicBezTo>
                      <a:pt x="201" y="180"/>
                      <a:pt x="201" y="180"/>
                      <a:pt x="201" y="180"/>
                    </a:cubicBezTo>
                    <a:cubicBezTo>
                      <a:pt x="201" y="179"/>
                      <a:pt x="201" y="179"/>
                      <a:pt x="201" y="179"/>
                    </a:cubicBezTo>
                    <a:cubicBezTo>
                      <a:pt x="200" y="179"/>
                      <a:pt x="200" y="179"/>
                      <a:pt x="200" y="179"/>
                    </a:cubicBezTo>
                    <a:cubicBezTo>
                      <a:pt x="200" y="178"/>
                      <a:pt x="200" y="178"/>
                      <a:pt x="200" y="178"/>
                    </a:cubicBezTo>
                    <a:cubicBezTo>
                      <a:pt x="198" y="177"/>
                      <a:pt x="198" y="177"/>
                      <a:pt x="198" y="177"/>
                    </a:cubicBezTo>
                    <a:cubicBezTo>
                      <a:pt x="198" y="177"/>
                      <a:pt x="198" y="177"/>
                      <a:pt x="198" y="177"/>
                    </a:cubicBezTo>
                    <a:cubicBezTo>
                      <a:pt x="197" y="175"/>
                      <a:pt x="197" y="175"/>
                      <a:pt x="197" y="175"/>
                    </a:cubicBezTo>
                    <a:cubicBezTo>
                      <a:pt x="196" y="175"/>
                      <a:pt x="196" y="175"/>
                      <a:pt x="196" y="175"/>
                    </a:cubicBezTo>
                    <a:cubicBezTo>
                      <a:pt x="193" y="174"/>
                      <a:pt x="193" y="174"/>
                      <a:pt x="193" y="174"/>
                    </a:cubicBezTo>
                    <a:cubicBezTo>
                      <a:pt x="193" y="173"/>
                      <a:pt x="193" y="173"/>
                      <a:pt x="193" y="173"/>
                    </a:cubicBezTo>
                    <a:cubicBezTo>
                      <a:pt x="191" y="173"/>
                      <a:pt x="191" y="173"/>
                      <a:pt x="191" y="173"/>
                    </a:cubicBezTo>
                    <a:cubicBezTo>
                      <a:pt x="190" y="172"/>
                      <a:pt x="190" y="172"/>
                      <a:pt x="190" y="172"/>
                    </a:cubicBezTo>
                    <a:cubicBezTo>
                      <a:pt x="189" y="173"/>
                      <a:pt x="189" y="173"/>
                      <a:pt x="189" y="173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186" y="173"/>
                      <a:pt x="186" y="173"/>
                      <a:pt x="186" y="173"/>
                    </a:cubicBezTo>
                    <a:cubicBezTo>
                      <a:pt x="186" y="175"/>
                      <a:pt x="186" y="175"/>
                      <a:pt x="186" y="175"/>
                    </a:cubicBezTo>
                    <a:cubicBezTo>
                      <a:pt x="185" y="175"/>
                      <a:pt x="185" y="175"/>
                      <a:pt x="185" y="175"/>
                    </a:cubicBezTo>
                    <a:cubicBezTo>
                      <a:pt x="183" y="175"/>
                      <a:pt x="183" y="175"/>
                      <a:pt x="183" y="175"/>
                    </a:cubicBezTo>
                    <a:cubicBezTo>
                      <a:pt x="182" y="176"/>
                      <a:pt x="182" y="176"/>
                      <a:pt x="182" y="176"/>
                    </a:cubicBezTo>
                    <a:cubicBezTo>
                      <a:pt x="181" y="175"/>
                      <a:pt x="181" y="175"/>
                      <a:pt x="181" y="175"/>
                    </a:cubicBezTo>
                    <a:cubicBezTo>
                      <a:pt x="180" y="175"/>
                      <a:pt x="180" y="175"/>
                      <a:pt x="180" y="175"/>
                    </a:cubicBezTo>
                    <a:cubicBezTo>
                      <a:pt x="180" y="173"/>
                      <a:pt x="180" y="173"/>
                      <a:pt x="180" y="173"/>
                    </a:cubicBezTo>
                    <a:cubicBezTo>
                      <a:pt x="180" y="172"/>
                      <a:pt x="180" y="172"/>
                      <a:pt x="180" y="172"/>
                    </a:cubicBezTo>
                    <a:cubicBezTo>
                      <a:pt x="178" y="170"/>
                      <a:pt x="178" y="170"/>
                      <a:pt x="178" y="170"/>
                    </a:cubicBezTo>
                    <a:cubicBezTo>
                      <a:pt x="177" y="169"/>
                      <a:pt x="177" y="169"/>
                      <a:pt x="177" y="169"/>
                    </a:cubicBezTo>
                    <a:cubicBezTo>
                      <a:pt x="178" y="167"/>
                      <a:pt x="178" y="167"/>
                      <a:pt x="178" y="167"/>
                    </a:cubicBezTo>
                    <a:cubicBezTo>
                      <a:pt x="177" y="165"/>
                      <a:pt x="177" y="165"/>
                      <a:pt x="177" y="165"/>
                    </a:cubicBezTo>
                    <a:cubicBezTo>
                      <a:pt x="177" y="164"/>
                      <a:pt x="177" y="164"/>
                      <a:pt x="177" y="164"/>
                    </a:cubicBezTo>
                    <a:cubicBezTo>
                      <a:pt x="177" y="161"/>
                      <a:pt x="177" y="161"/>
                      <a:pt x="177" y="161"/>
                    </a:cubicBezTo>
                    <a:cubicBezTo>
                      <a:pt x="176" y="158"/>
                      <a:pt x="176" y="158"/>
                      <a:pt x="176" y="158"/>
                    </a:cubicBezTo>
                    <a:cubicBezTo>
                      <a:pt x="175" y="157"/>
                      <a:pt x="175" y="157"/>
                      <a:pt x="175" y="157"/>
                    </a:cubicBezTo>
                    <a:cubicBezTo>
                      <a:pt x="174" y="157"/>
                      <a:pt x="174" y="157"/>
                      <a:pt x="174" y="157"/>
                    </a:cubicBezTo>
                    <a:cubicBezTo>
                      <a:pt x="173" y="156"/>
                      <a:pt x="173" y="156"/>
                      <a:pt x="173" y="156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69" y="153"/>
                      <a:pt x="169" y="153"/>
                      <a:pt x="169" y="153"/>
                    </a:cubicBezTo>
                    <a:cubicBezTo>
                      <a:pt x="169" y="152"/>
                      <a:pt x="169" y="152"/>
                      <a:pt x="169" y="152"/>
                    </a:cubicBezTo>
                    <a:cubicBezTo>
                      <a:pt x="170" y="150"/>
                      <a:pt x="170" y="150"/>
                      <a:pt x="170" y="150"/>
                    </a:cubicBezTo>
                    <a:cubicBezTo>
                      <a:pt x="169" y="148"/>
                      <a:pt x="169" y="148"/>
                      <a:pt x="169" y="148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0" y="146"/>
                      <a:pt x="170" y="146"/>
                      <a:pt x="170" y="146"/>
                    </a:cubicBezTo>
                    <a:cubicBezTo>
                      <a:pt x="171" y="144"/>
                      <a:pt x="171" y="144"/>
                      <a:pt x="171" y="144"/>
                    </a:cubicBezTo>
                    <a:cubicBezTo>
                      <a:pt x="172" y="142"/>
                      <a:pt x="172" y="142"/>
                      <a:pt x="172" y="142"/>
                    </a:cubicBezTo>
                    <a:cubicBezTo>
                      <a:pt x="171" y="139"/>
                      <a:pt x="171" y="139"/>
                      <a:pt x="171" y="139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70" y="134"/>
                      <a:pt x="170" y="134"/>
                      <a:pt x="170" y="134"/>
                    </a:cubicBezTo>
                    <a:cubicBezTo>
                      <a:pt x="171" y="135"/>
                      <a:pt x="171" y="135"/>
                      <a:pt x="171" y="135"/>
                    </a:cubicBezTo>
                    <a:cubicBezTo>
                      <a:pt x="171" y="137"/>
                      <a:pt x="171" y="137"/>
                      <a:pt x="171" y="137"/>
                    </a:cubicBezTo>
                    <a:cubicBezTo>
                      <a:pt x="172" y="137"/>
                      <a:pt x="172" y="137"/>
                      <a:pt x="172" y="137"/>
                    </a:cubicBezTo>
                    <a:cubicBezTo>
                      <a:pt x="173" y="137"/>
                      <a:pt x="173" y="137"/>
                      <a:pt x="173" y="137"/>
                    </a:cubicBezTo>
                    <a:cubicBezTo>
                      <a:pt x="173" y="139"/>
                      <a:pt x="173" y="139"/>
                      <a:pt x="173" y="139"/>
                    </a:cubicBezTo>
                    <a:cubicBezTo>
                      <a:pt x="174" y="140"/>
                      <a:pt x="174" y="140"/>
                      <a:pt x="174" y="140"/>
                    </a:cubicBezTo>
                    <a:cubicBezTo>
                      <a:pt x="174" y="142"/>
                      <a:pt x="174" y="142"/>
                      <a:pt x="174" y="142"/>
                    </a:cubicBezTo>
                    <a:cubicBezTo>
                      <a:pt x="174" y="144"/>
                      <a:pt x="174" y="144"/>
                      <a:pt x="174" y="144"/>
                    </a:cubicBezTo>
                    <a:cubicBezTo>
                      <a:pt x="174" y="145"/>
                      <a:pt x="174" y="145"/>
                      <a:pt x="174" y="145"/>
                    </a:cubicBezTo>
                    <a:cubicBezTo>
                      <a:pt x="175" y="146"/>
                      <a:pt x="175" y="146"/>
                      <a:pt x="175" y="146"/>
                    </a:cubicBezTo>
                    <a:cubicBezTo>
                      <a:pt x="176" y="147"/>
                      <a:pt x="176" y="147"/>
                      <a:pt x="176" y="147"/>
                    </a:cubicBezTo>
                    <a:cubicBezTo>
                      <a:pt x="176" y="148"/>
                      <a:pt x="176" y="148"/>
                      <a:pt x="176" y="148"/>
                    </a:cubicBezTo>
                    <a:cubicBezTo>
                      <a:pt x="177" y="149"/>
                      <a:pt x="177" y="149"/>
                      <a:pt x="177" y="149"/>
                    </a:cubicBezTo>
                    <a:cubicBezTo>
                      <a:pt x="177" y="150"/>
                      <a:pt x="177" y="150"/>
                      <a:pt x="177" y="150"/>
                    </a:cubicBezTo>
                    <a:cubicBezTo>
                      <a:pt x="176" y="150"/>
                      <a:pt x="176" y="150"/>
                      <a:pt x="176" y="150"/>
                    </a:cubicBezTo>
                    <a:cubicBezTo>
                      <a:pt x="177" y="151"/>
                      <a:pt x="177" y="151"/>
                      <a:pt x="177" y="151"/>
                    </a:cubicBezTo>
                    <a:cubicBezTo>
                      <a:pt x="178" y="151"/>
                      <a:pt x="178" y="151"/>
                      <a:pt x="178" y="151"/>
                    </a:cubicBezTo>
                    <a:cubicBezTo>
                      <a:pt x="179" y="152"/>
                      <a:pt x="179" y="152"/>
                      <a:pt x="179" y="152"/>
                    </a:cubicBezTo>
                    <a:cubicBezTo>
                      <a:pt x="181" y="152"/>
                      <a:pt x="181" y="152"/>
                      <a:pt x="181" y="152"/>
                    </a:cubicBezTo>
                    <a:cubicBezTo>
                      <a:pt x="182" y="151"/>
                      <a:pt x="182" y="151"/>
                      <a:pt x="182" y="151"/>
                    </a:cubicBezTo>
                    <a:cubicBezTo>
                      <a:pt x="183" y="152"/>
                      <a:pt x="183" y="152"/>
                      <a:pt x="183" y="152"/>
                    </a:cubicBezTo>
                    <a:cubicBezTo>
                      <a:pt x="183" y="153"/>
                      <a:pt x="183" y="153"/>
                      <a:pt x="183" y="153"/>
                    </a:cubicBezTo>
                    <a:cubicBezTo>
                      <a:pt x="184" y="152"/>
                      <a:pt x="184" y="152"/>
                      <a:pt x="184" y="152"/>
                    </a:cubicBezTo>
                    <a:cubicBezTo>
                      <a:pt x="185" y="152"/>
                      <a:pt x="185" y="152"/>
                      <a:pt x="185" y="152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51"/>
                      <a:pt x="187" y="151"/>
                      <a:pt x="187" y="151"/>
                    </a:cubicBezTo>
                    <a:cubicBezTo>
                      <a:pt x="189" y="153"/>
                      <a:pt x="189" y="153"/>
                      <a:pt x="189" y="153"/>
                    </a:cubicBezTo>
                    <a:cubicBezTo>
                      <a:pt x="189" y="153"/>
                      <a:pt x="189" y="153"/>
                      <a:pt x="189" y="153"/>
                    </a:cubicBezTo>
                    <a:cubicBezTo>
                      <a:pt x="191" y="154"/>
                      <a:pt x="191" y="154"/>
                      <a:pt x="191" y="154"/>
                    </a:cubicBezTo>
                    <a:cubicBezTo>
                      <a:pt x="193" y="153"/>
                      <a:pt x="193" y="153"/>
                      <a:pt x="193" y="153"/>
                    </a:cubicBezTo>
                    <a:cubicBezTo>
                      <a:pt x="194" y="152"/>
                      <a:pt x="194" y="152"/>
                      <a:pt x="194" y="152"/>
                    </a:cubicBezTo>
                    <a:cubicBezTo>
                      <a:pt x="193" y="153"/>
                      <a:pt x="193" y="153"/>
                      <a:pt x="193" y="153"/>
                    </a:cubicBezTo>
                    <a:cubicBezTo>
                      <a:pt x="191" y="153"/>
                      <a:pt x="191" y="153"/>
                      <a:pt x="191" y="153"/>
                    </a:cubicBezTo>
                    <a:cubicBezTo>
                      <a:pt x="190" y="152"/>
                      <a:pt x="190" y="152"/>
                      <a:pt x="190" y="152"/>
                    </a:cubicBezTo>
                    <a:cubicBezTo>
                      <a:pt x="190" y="152"/>
                      <a:pt x="190" y="152"/>
                      <a:pt x="190" y="152"/>
                    </a:cubicBezTo>
                    <a:cubicBezTo>
                      <a:pt x="189" y="150"/>
                      <a:pt x="189" y="150"/>
                      <a:pt x="189" y="150"/>
                    </a:cubicBezTo>
                    <a:cubicBezTo>
                      <a:pt x="187" y="150"/>
                      <a:pt x="187" y="150"/>
                      <a:pt x="187" y="150"/>
                    </a:cubicBezTo>
                    <a:cubicBezTo>
                      <a:pt x="187" y="149"/>
                      <a:pt x="187" y="149"/>
                      <a:pt x="187" y="149"/>
                    </a:cubicBezTo>
                    <a:cubicBezTo>
                      <a:pt x="187" y="149"/>
                      <a:pt x="187" y="149"/>
                      <a:pt x="187" y="149"/>
                    </a:cubicBezTo>
                    <a:cubicBezTo>
                      <a:pt x="186" y="150"/>
                      <a:pt x="186" y="150"/>
                      <a:pt x="186" y="150"/>
                    </a:cubicBezTo>
                    <a:cubicBezTo>
                      <a:pt x="184" y="150"/>
                      <a:pt x="184" y="150"/>
                      <a:pt x="184" y="150"/>
                    </a:cubicBezTo>
                    <a:cubicBezTo>
                      <a:pt x="183" y="149"/>
                      <a:pt x="183" y="149"/>
                      <a:pt x="183" y="149"/>
                    </a:cubicBezTo>
                    <a:cubicBezTo>
                      <a:pt x="181" y="149"/>
                      <a:pt x="181" y="149"/>
                      <a:pt x="181" y="149"/>
                    </a:cubicBezTo>
                    <a:cubicBezTo>
                      <a:pt x="179" y="147"/>
                      <a:pt x="179" y="147"/>
                      <a:pt x="179" y="147"/>
                    </a:cubicBezTo>
                    <a:cubicBezTo>
                      <a:pt x="179" y="146"/>
                      <a:pt x="179" y="146"/>
                      <a:pt x="179" y="146"/>
                    </a:cubicBezTo>
                    <a:cubicBezTo>
                      <a:pt x="178" y="146"/>
                      <a:pt x="178" y="146"/>
                      <a:pt x="178" y="146"/>
                    </a:cubicBezTo>
                    <a:cubicBezTo>
                      <a:pt x="177" y="144"/>
                      <a:pt x="177" y="144"/>
                      <a:pt x="177" y="144"/>
                    </a:cubicBezTo>
                    <a:cubicBezTo>
                      <a:pt x="178" y="143"/>
                      <a:pt x="178" y="143"/>
                      <a:pt x="178" y="143"/>
                    </a:cubicBezTo>
                    <a:cubicBezTo>
                      <a:pt x="178" y="143"/>
                      <a:pt x="178" y="143"/>
                      <a:pt x="178" y="143"/>
                    </a:cubicBezTo>
                    <a:cubicBezTo>
                      <a:pt x="179" y="142"/>
                      <a:pt x="179" y="142"/>
                      <a:pt x="179" y="142"/>
                    </a:cubicBezTo>
                    <a:cubicBezTo>
                      <a:pt x="180" y="142"/>
                      <a:pt x="180" y="142"/>
                      <a:pt x="180" y="142"/>
                    </a:cubicBezTo>
                    <a:cubicBezTo>
                      <a:pt x="182" y="143"/>
                      <a:pt x="182" y="143"/>
                      <a:pt x="182" y="143"/>
                    </a:cubicBezTo>
                    <a:cubicBezTo>
                      <a:pt x="184" y="144"/>
                      <a:pt x="184" y="144"/>
                      <a:pt x="184" y="144"/>
                    </a:cubicBezTo>
                    <a:cubicBezTo>
                      <a:pt x="185" y="144"/>
                      <a:pt x="185" y="144"/>
                      <a:pt x="185" y="144"/>
                    </a:cubicBezTo>
                    <a:cubicBezTo>
                      <a:pt x="186" y="142"/>
                      <a:pt x="186" y="142"/>
                      <a:pt x="186" y="142"/>
                    </a:cubicBezTo>
                    <a:cubicBezTo>
                      <a:pt x="185" y="140"/>
                      <a:pt x="185" y="140"/>
                      <a:pt x="185" y="140"/>
                    </a:cubicBezTo>
                    <a:cubicBezTo>
                      <a:pt x="184" y="140"/>
                      <a:pt x="184" y="140"/>
                      <a:pt x="184" y="140"/>
                    </a:cubicBezTo>
                    <a:cubicBezTo>
                      <a:pt x="182" y="141"/>
                      <a:pt x="182" y="141"/>
                      <a:pt x="182" y="141"/>
                    </a:cubicBezTo>
                    <a:cubicBezTo>
                      <a:pt x="181" y="140"/>
                      <a:pt x="181" y="140"/>
                      <a:pt x="181" y="140"/>
                    </a:cubicBezTo>
                    <a:cubicBezTo>
                      <a:pt x="182" y="139"/>
                      <a:pt x="182" y="139"/>
                      <a:pt x="182" y="139"/>
                    </a:cubicBezTo>
                    <a:cubicBezTo>
                      <a:pt x="182" y="140"/>
                      <a:pt x="182" y="140"/>
                      <a:pt x="182" y="140"/>
                    </a:cubicBezTo>
                    <a:cubicBezTo>
                      <a:pt x="183" y="139"/>
                      <a:pt x="183" y="139"/>
                      <a:pt x="183" y="139"/>
                    </a:cubicBezTo>
                    <a:cubicBezTo>
                      <a:pt x="183" y="138"/>
                      <a:pt x="183" y="138"/>
                      <a:pt x="183" y="138"/>
                    </a:cubicBezTo>
                    <a:cubicBezTo>
                      <a:pt x="184" y="136"/>
                      <a:pt x="184" y="136"/>
                      <a:pt x="184" y="136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6" y="136"/>
                      <a:pt x="186" y="136"/>
                      <a:pt x="186" y="136"/>
                    </a:cubicBezTo>
                    <a:cubicBezTo>
                      <a:pt x="190" y="136"/>
                      <a:pt x="190" y="136"/>
                      <a:pt x="190" y="136"/>
                    </a:cubicBezTo>
                    <a:cubicBezTo>
                      <a:pt x="191" y="137"/>
                      <a:pt x="191" y="137"/>
                      <a:pt x="191" y="137"/>
                    </a:cubicBezTo>
                    <a:cubicBezTo>
                      <a:pt x="192" y="138"/>
                      <a:pt x="192" y="138"/>
                      <a:pt x="192" y="138"/>
                    </a:cubicBezTo>
                    <a:cubicBezTo>
                      <a:pt x="195" y="139"/>
                      <a:pt x="195" y="139"/>
                      <a:pt x="195" y="139"/>
                    </a:cubicBezTo>
                    <a:cubicBezTo>
                      <a:pt x="195" y="140"/>
                      <a:pt x="195" y="140"/>
                      <a:pt x="195" y="140"/>
                    </a:cubicBezTo>
                    <a:cubicBezTo>
                      <a:pt x="196" y="140"/>
                      <a:pt x="196" y="140"/>
                      <a:pt x="196" y="140"/>
                    </a:cubicBezTo>
                    <a:cubicBezTo>
                      <a:pt x="198" y="142"/>
                      <a:pt x="198" y="142"/>
                      <a:pt x="198" y="142"/>
                    </a:cubicBezTo>
                    <a:cubicBezTo>
                      <a:pt x="200" y="142"/>
                      <a:pt x="200" y="142"/>
                      <a:pt x="200" y="142"/>
                    </a:cubicBezTo>
                    <a:cubicBezTo>
                      <a:pt x="203" y="142"/>
                      <a:pt x="203" y="142"/>
                      <a:pt x="203" y="142"/>
                    </a:cubicBezTo>
                    <a:cubicBezTo>
                      <a:pt x="205" y="141"/>
                      <a:pt x="205" y="141"/>
                      <a:pt x="205" y="141"/>
                    </a:cubicBezTo>
                    <a:cubicBezTo>
                      <a:pt x="205" y="141"/>
                      <a:pt x="205" y="141"/>
                      <a:pt x="205" y="141"/>
                    </a:cubicBezTo>
                    <a:cubicBezTo>
                      <a:pt x="206" y="141"/>
                      <a:pt x="206" y="141"/>
                      <a:pt x="206" y="141"/>
                    </a:cubicBezTo>
                    <a:cubicBezTo>
                      <a:pt x="207" y="141"/>
                      <a:pt x="207" y="141"/>
                      <a:pt x="207" y="141"/>
                    </a:cubicBezTo>
                    <a:cubicBezTo>
                      <a:pt x="207" y="143"/>
                      <a:pt x="207" y="143"/>
                      <a:pt x="207" y="143"/>
                    </a:cubicBezTo>
                    <a:cubicBezTo>
                      <a:pt x="207" y="144"/>
                      <a:pt x="207" y="144"/>
                      <a:pt x="207" y="144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205" y="146"/>
                      <a:pt x="205" y="146"/>
                      <a:pt x="205" y="146"/>
                    </a:cubicBezTo>
                    <a:cubicBezTo>
                      <a:pt x="205" y="147"/>
                      <a:pt x="205" y="147"/>
                      <a:pt x="205" y="147"/>
                    </a:cubicBezTo>
                    <a:cubicBezTo>
                      <a:pt x="206" y="148"/>
                      <a:pt x="206" y="148"/>
                      <a:pt x="206" y="148"/>
                    </a:cubicBezTo>
                    <a:cubicBezTo>
                      <a:pt x="206" y="150"/>
                      <a:pt x="206" y="150"/>
                      <a:pt x="206" y="150"/>
                    </a:cubicBezTo>
                    <a:cubicBezTo>
                      <a:pt x="208" y="151"/>
                      <a:pt x="208" y="151"/>
                      <a:pt x="208" y="151"/>
                    </a:cubicBezTo>
                    <a:cubicBezTo>
                      <a:pt x="208" y="153"/>
                      <a:pt x="208" y="153"/>
                      <a:pt x="208" y="153"/>
                    </a:cubicBezTo>
                    <a:cubicBezTo>
                      <a:pt x="207" y="153"/>
                      <a:pt x="207" y="153"/>
                      <a:pt x="207" y="153"/>
                    </a:cubicBezTo>
                    <a:cubicBezTo>
                      <a:pt x="208" y="157"/>
                      <a:pt x="208" y="157"/>
                      <a:pt x="208" y="157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9" y="155"/>
                      <a:pt x="209" y="155"/>
                      <a:pt x="209" y="155"/>
                    </a:cubicBezTo>
                    <a:cubicBezTo>
                      <a:pt x="208" y="155"/>
                      <a:pt x="208" y="155"/>
                      <a:pt x="208" y="155"/>
                    </a:cubicBezTo>
                    <a:cubicBezTo>
                      <a:pt x="209" y="154"/>
                      <a:pt x="209" y="154"/>
                      <a:pt x="209" y="154"/>
                    </a:cubicBezTo>
                    <a:cubicBezTo>
                      <a:pt x="209" y="153"/>
                      <a:pt x="209" y="153"/>
                      <a:pt x="209" y="153"/>
                    </a:cubicBezTo>
                    <a:cubicBezTo>
                      <a:pt x="210" y="152"/>
                      <a:pt x="210" y="152"/>
                      <a:pt x="210" y="152"/>
                    </a:cubicBezTo>
                    <a:cubicBezTo>
                      <a:pt x="210" y="151"/>
                      <a:pt x="210" y="151"/>
                      <a:pt x="210" y="151"/>
                    </a:cubicBezTo>
                    <a:cubicBezTo>
                      <a:pt x="211" y="151"/>
                      <a:pt x="211" y="151"/>
                      <a:pt x="211" y="151"/>
                    </a:cubicBezTo>
                    <a:cubicBezTo>
                      <a:pt x="212" y="153"/>
                      <a:pt x="212" y="153"/>
                      <a:pt x="212" y="153"/>
                    </a:cubicBezTo>
                    <a:cubicBezTo>
                      <a:pt x="212" y="156"/>
                      <a:pt x="212" y="156"/>
                      <a:pt x="212" y="156"/>
                    </a:cubicBezTo>
                    <a:cubicBezTo>
                      <a:pt x="212" y="156"/>
                      <a:pt x="212" y="156"/>
                      <a:pt x="212" y="156"/>
                    </a:cubicBezTo>
                    <a:cubicBezTo>
                      <a:pt x="211" y="157"/>
                      <a:pt x="211" y="157"/>
                      <a:pt x="211" y="157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3" y="160"/>
                      <a:pt x="213" y="160"/>
                      <a:pt x="213" y="160"/>
                    </a:cubicBezTo>
                    <a:cubicBezTo>
                      <a:pt x="214" y="159"/>
                      <a:pt x="214" y="159"/>
                      <a:pt x="214" y="159"/>
                    </a:cubicBezTo>
                    <a:cubicBezTo>
                      <a:pt x="216" y="160"/>
                      <a:pt x="216" y="160"/>
                      <a:pt x="216" y="160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17" y="162"/>
                      <a:pt x="217" y="162"/>
                      <a:pt x="217" y="162"/>
                    </a:cubicBezTo>
                    <a:cubicBezTo>
                      <a:pt x="218" y="163"/>
                      <a:pt x="218" y="163"/>
                      <a:pt x="218" y="163"/>
                    </a:cubicBezTo>
                    <a:cubicBezTo>
                      <a:pt x="220" y="163"/>
                      <a:pt x="220" y="163"/>
                      <a:pt x="220" y="163"/>
                    </a:cubicBezTo>
                    <a:cubicBezTo>
                      <a:pt x="222" y="165"/>
                      <a:pt x="222" y="165"/>
                      <a:pt x="222" y="165"/>
                    </a:cubicBezTo>
                    <a:cubicBezTo>
                      <a:pt x="222" y="164"/>
                      <a:pt x="222" y="164"/>
                      <a:pt x="222" y="164"/>
                    </a:cubicBezTo>
                    <a:cubicBezTo>
                      <a:pt x="222" y="163"/>
                      <a:pt x="222" y="163"/>
                      <a:pt x="222" y="163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24" y="161"/>
                      <a:pt x="224" y="161"/>
                      <a:pt x="224" y="161"/>
                    </a:cubicBezTo>
                    <a:cubicBezTo>
                      <a:pt x="227" y="163"/>
                      <a:pt x="227" y="163"/>
                      <a:pt x="227" y="163"/>
                    </a:cubicBezTo>
                    <a:cubicBezTo>
                      <a:pt x="228" y="163"/>
                      <a:pt x="228" y="163"/>
                      <a:pt x="228" y="163"/>
                    </a:cubicBezTo>
                    <a:cubicBezTo>
                      <a:pt x="229" y="164"/>
                      <a:pt x="229" y="164"/>
                      <a:pt x="229" y="164"/>
                    </a:cubicBezTo>
                    <a:cubicBezTo>
                      <a:pt x="229" y="166"/>
                      <a:pt x="229" y="166"/>
                      <a:pt x="229" y="166"/>
                    </a:cubicBezTo>
                    <a:cubicBezTo>
                      <a:pt x="229" y="164"/>
                      <a:pt x="229" y="164"/>
                      <a:pt x="229" y="164"/>
                    </a:cubicBezTo>
                    <a:cubicBezTo>
                      <a:pt x="229" y="163"/>
                      <a:pt x="229" y="163"/>
                      <a:pt x="229" y="163"/>
                    </a:cubicBezTo>
                    <a:cubicBezTo>
                      <a:pt x="228" y="163"/>
                      <a:pt x="228" y="163"/>
                      <a:pt x="228" y="163"/>
                    </a:cubicBezTo>
                    <a:cubicBezTo>
                      <a:pt x="226" y="162"/>
                      <a:pt x="226" y="162"/>
                      <a:pt x="226" y="162"/>
                    </a:cubicBezTo>
                    <a:cubicBezTo>
                      <a:pt x="224" y="161"/>
                      <a:pt x="224" y="161"/>
                      <a:pt x="224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21" y="162"/>
                      <a:pt x="221" y="162"/>
                      <a:pt x="221" y="162"/>
                    </a:cubicBezTo>
                    <a:cubicBezTo>
                      <a:pt x="220" y="162"/>
                      <a:pt x="220" y="162"/>
                      <a:pt x="220" y="162"/>
                    </a:cubicBezTo>
                    <a:cubicBezTo>
                      <a:pt x="220" y="162"/>
                      <a:pt x="220" y="162"/>
                      <a:pt x="220" y="162"/>
                    </a:cubicBezTo>
                    <a:cubicBezTo>
                      <a:pt x="218" y="162"/>
                      <a:pt x="218" y="162"/>
                      <a:pt x="218" y="162"/>
                    </a:cubicBezTo>
                    <a:cubicBezTo>
                      <a:pt x="216" y="160"/>
                      <a:pt x="216" y="160"/>
                      <a:pt x="216" y="160"/>
                    </a:cubicBezTo>
                    <a:cubicBezTo>
                      <a:pt x="215" y="159"/>
                      <a:pt x="215" y="159"/>
                      <a:pt x="215" y="159"/>
                    </a:cubicBezTo>
                    <a:cubicBezTo>
                      <a:pt x="214" y="159"/>
                      <a:pt x="214" y="159"/>
                      <a:pt x="214" y="159"/>
                    </a:cubicBezTo>
                    <a:cubicBezTo>
                      <a:pt x="213" y="157"/>
                      <a:pt x="213" y="157"/>
                      <a:pt x="213" y="157"/>
                    </a:cubicBezTo>
                    <a:cubicBezTo>
                      <a:pt x="214" y="158"/>
                      <a:pt x="214" y="158"/>
                      <a:pt x="214" y="158"/>
                    </a:cubicBezTo>
                    <a:cubicBezTo>
                      <a:pt x="214" y="157"/>
                      <a:pt x="214" y="157"/>
                      <a:pt x="214" y="157"/>
                    </a:cubicBezTo>
                    <a:cubicBezTo>
                      <a:pt x="215" y="155"/>
                      <a:pt x="215" y="155"/>
                      <a:pt x="215" y="155"/>
                    </a:cubicBezTo>
                    <a:cubicBezTo>
                      <a:pt x="215" y="154"/>
                      <a:pt x="215" y="154"/>
                      <a:pt x="215" y="154"/>
                    </a:cubicBezTo>
                    <a:cubicBezTo>
                      <a:pt x="214" y="153"/>
                      <a:pt x="214" y="153"/>
                      <a:pt x="214" y="153"/>
                    </a:cubicBezTo>
                    <a:cubicBezTo>
                      <a:pt x="213" y="151"/>
                      <a:pt x="213" y="151"/>
                      <a:pt x="213" y="151"/>
                    </a:cubicBezTo>
                    <a:cubicBezTo>
                      <a:pt x="211" y="148"/>
                      <a:pt x="211" y="148"/>
                      <a:pt x="211" y="148"/>
                    </a:cubicBezTo>
                    <a:cubicBezTo>
                      <a:pt x="210" y="148"/>
                      <a:pt x="210" y="148"/>
                      <a:pt x="210" y="148"/>
                    </a:cubicBezTo>
                    <a:cubicBezTo>
                      <a:pt x="209" y="146"/>
                      <a:pt x="209" y="146"/>
                      <a:pt x="209" y="146"/>
                    </a:cubicBezTo>
                    <a:cubicBezTo>
                      <a:pt x="210" y="145"/>
                      <a:pt x="210" y="145"/>
                      <a:pt x="210" y="145"/>
                    </a:cubicBezTo>
                    <a:cubicBezTo>
                      <a:pt x="209" y="144"/>
                      <a:pt x="209" y="144"/>
                      <a:pt x="209" y="144"/>
                    </a:cubicBezTo>
                    <a:cubicBezTo>
                      <a:pt x="209" y="142"/>
                      <a:pt x="209" y="142"/>
                      <a:pt x="209" y="142"/>
                    </a:cubicBezTo>
                    <a:cubicBezTo>
                      <a:pt x="208" y="140"/>
                      <a:pt x="208" y="140"/>
                      <a:pt x="208" y="140"/>
                    </a:cubicBezTo>
                    <a:cubicBezTo>
                      <a:pt x="207" y="140"/>
                      <a:pt x="207" y="140"/>
                      <a:pt x="207" y="140"/>
                    </a:cubicBezTo>
                    <a:cubicBezTo>
                      <a:pt x="205" y="139"/>
                      <a:pt x="205" y="139"/>
                      <a:pt x="205" y="139"/>
                    </a:cubicBezTo>
                    <a:cubicBezTo>
                      <a:pt x="203" y="139"/>
                      <a:pt x="203" y="139"/>
                      <a:pt x="203" y="139"/>
                    </a:cubicBezTo>
                    <a:cubicBezTo>
                      <a:pt x="202" y="138"/>
                      <a:pt x="202" y="138"/>
                      <a:pt x="202" y="138"/>
                    </a:cubicBezTo>
                    <a:cubicBezTo>
                      <a:pt x="200" y="137"/>
                      <a:pt x="200" y="137"/>
                      <a:pt x="200" y="137"/>
                    </a:cubicBezTo>
                    <a:cubicBezTo>
                      <a:pt x="201" y="136"/>
                      <a:pt x="201" y="136"/>
                      <a:pt x="201" y="136"/>
                    </a:cubicBezTo>
                    <a:cubicBezTo>
                      <a:pt x="200" y="135"/>
                      <a:pt x="200" y="135"/>
                      <a:pt x="200" y="135"/>
                    </a:cubicBezTo>
                    <a:cubicBezTo>
                      <a:pt x="200" y="134"/>
                      <a:pt x="200" y="134"/>
                      <a:pt x="200" y="134"/>
                    </a:cubicBezTo>
                    <a:cubicBezTo>
                      <a:pt x="199" y="135"/>
                      <a:pt x="199" y="135"/>
                      <a:pt x="199" y="135"/>
                    </a:cubicBezTo>
                    <a:cubicBezTo>
                      <a:pt x="195" y="135"/>
                      <a:pt x="195" y="135"/>
                      <a:pt x="195" y="135"/>
                    </a:cubicBezTo>
                    <a:cubicBezTo>
                      <a:pt x="194" y="135"/>
                      <a:pt x="194" y="135"/>
                      <a:pt x="194" y="135"/>
                    </a:cubicBezTo>
                    <a:cubicBezTo>
                      <a:pt x="193" y="134"/>
                      <a:pt x="193" y="134"/>
                      <a:pt x="193" y="134"/>
                    </a:cubicBezTo>
                    <a:cubicBezTo>
                      <a:pt x="193" y="132"/>
                      <a:pt x="193" y="132"/>
                      <a:pt x="193" y="132"/>
                    </a:cubicBezTo>
                    <a:cubicBezTo>
                      <a:pt x="192" y="132"/>
                      <a:pt x="192" y="132"/>
                      <a:pt x="192" y="132"/>
                    </a:cubicBezTo>
                    <a:cubicBezTo>
                      <a:pt x="192" y="131"/>
                      <a:pt x="192" y="131"/>
                      <a:pt x="192" y="131"/>
                    </a:cubicBezTo>
                    <a:cubicBezTo>
                      <a:pt x="192" y="130"/>
                      <a:pt x="192" y="130"/>
                      <a:pt x="192" y="130"/>
                    </a:cubicBezTo>
                    <a:cubicBezTo>
                      <a:pt x="190" y="127"/>
                      <a:pt x="190" y="127"/>
                      <a:pt x="190" y="127"/>
                    </a:cubicBezTo>
                    <a:cubicBezTo>
                      <a:pt x="189" y="126"/>
                      <a:pt x="189" y="126"/>
                      <a:pt x="189" y="126"/>
                    </a:cubicBezTo>
                    <a:cubicBezTo>
                      <a:pt x="189" y="126"/>
                      <a:pt x="189" y="126"/>
                      <a:pt x="189" y="126"/>
                    </a:cubicBezTo>
                    <a:cubicBezTo>
                      <a:pt x="189" y="125"/>
                      <a:pt x="189" y="125"/>
                      <a:pt x="189" y="125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87" y="124"/>
                      <a:pt x="187" y="124"/>
                      <a:pt x="187" y="124"/>
                    </a:cubicBezTo>
                    <a:cubicBezTo>
                      <a:pt x="188" y="123"/>
                      <a:pt x="188" y="123"/>
                      <a:pt x="188" y="123"/>
                    </a:cubicBezTo>
                    <a:cubicBezTo>
                      <a:pt x="188" y="122"/>
                      <a:pt x="188" y="122"/>
                      <a:pt x="188" y="122"/>
                    </a:cubicBezTo>
                    <a:cubicBezTo>
                      <a:pt x="187" y="121"/>
                      <a:pt x="187" y="121"/>
                      <a:pt x="187" y="121"/>
                    </a:cubicBezTo>
                    <a:cubicBezTo>
                      <a:pt x="187" y="121"/>
                      <a:pt x="187" y="121"/>
                      <a:pt x="187" y="121"/>
                    </a:cubicBezTo>
                    <a:cubicBezTo>
                      <a:pt x="189" y="121"/>
                      <a:pt x="189" y="121"/>
                      <a:pt x="189" y="121"/>
                    </a:cubicBezTo>
                    <a:cubicBezTo>
                      <a:pt x="190" y="119"/>
                      <a:pt x="190" y="119"/>
                      <a:pt x="190" y="119"/>
                    </a:cubicBezTo>
                    <a:cubicBezTo>
                      <a:pt x="191" y="119"/>
                      <a:pt x="191" y="119"/>
                      <a:pt x="191" y="119"/>
                    </a:cubicBezTo>
                    <a:cubicBezTo>
                      <a:pt x="194" y="119"/>
                      <a:pt x="194" y="119"/>
                      <a:pt x="194" y="119"/>
                    </a:cubicBezTo>
                    <a:cubicBezTo>
                      <a:pt x="198" y="117"/>
                      <a:pt x="198" y="117"/>
                      <a:pt x="198" y="117"/>
                    </a:cubicBezTo>
                    <a:cubicBezTo>
                      <a:pt x="199" y="116"/>
                      <a:pt x="199" y="116"/>
                      <a:pt x="199" y="116"/>
                    </a:cubicBezTo>
                    <a:cubicBezTo>
                      <a:pt x="201" y="116"/>
                      <a:pt x="201" y="116"/>
                      <a:pt x="201" y="116"/>
                    </a:cubicBezTo>
                    <a:cubicBezTo>
                      <a:pt x="202" y="116"/>
                      <a:pt x="202" y="116"/>
                      <a:pt x="202" y="116"/>
                    </a:cubicBezTo>
                    <a:cubicBezTo>
                      <a:pt x="203" y="116"/>
                      <a:pt x="203" y="116"/>
                      <a:pt x="203" y="116"/>
                    </a:cubicBezTo>
                    <a:cubicBezTo>
                      <a:pt x="203" y="114"/>
                      <a:pt x="203" y="114"/>
                      <a:pt x="203" y="114"/>
                    </a:cubicBezTo>
                    <a:cubicBezTo>
                      <a:pt x="205" y="114"/>
                      <a:pt x="205" y="114"/>
                      <a:pt x="205" y="114"/>
                    </a:cubicBezTo>
                    <a:cubicBezTo>
                      <a:pt x="209" y="112"/>
                      <a:pt x="209" y="112"/>
                      <a:pt x="209" y="112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208" y="114"/>
                      <a:pt x="208" y="114"/>
                      <a:pt x="208" y="114"/>
                    </a:cubicBezTo>
                    <a:cubicBezTo>
                      <a:pt x="209" y="115"/>
                      <a:pt x="209" y="115"/>
                      <a:pt x="209" y="115"/>
                    </a:cubicBezTo>
                    <a:cubicBezTo>
                      <a:pt x="208" y="115"/>
                      <a:pt x="208" y="115"/>
                      <a:pt x="208" y="115"/>
                    </a:cubicBezTo>
                    <a:cubicBezTo>
                      <a:pt x="207" y="117"/>
                      <a:pt x="207" y="117"/>
                      <a:pt x="207" y="117"/>
                    </a:cubicBezTo>
                    <a:cubicBezTo>
                      <a:pt x="207" y="118"/>
                      <a:pt x="207" y="118"/>
                      <a:pt x="207" y="118"/>
                    </a:cubicBezTo>
                    <a:cubicBezTo>
                      <a:pt x="209" y="120"/>
                      <a:pt x="209" y="120"/>
                      <a:pt x="209" y="120"/>
                    </a:cubicBezTo>
                    <a:cubicBezTo>
                      <a:pt x="211" y="120"/>
                      <a:pt x="211" y="120"/>
                      <a:pt x="211" y="120"/>
                    </a:cubicBezTo>
                    <a:cubicBezTo>
                      <a:pt x="210" y="119"/>
                      <a:pt x="210" y="119"/>
                      <a:pt x="210" y="119"/>
                    </a:cubicBezTo>
                    <a:cubicBezTo>
                      <a:pt x="208" y="118"/>
                      <a:pt x="208" y="118"/>
                      <a:pt x="208" y="118"/>
                    </a:cubicBezTo>
                    <a:cubicBezTo>
                      <a:pt x="208" y="117"/>
                      <a:pt x="208" y="117"/>
                      <a:pt x="208" y="117"/>
                    </a:cubicBezTo>
                    <a:cubicBezTo>
                      <a:pt x="209" y="116"/>
                      <a:pt x="209" y="116"/>
                      <a:pt x="209" y="116"/>
                    </a:cubicBezTo>
                    <a:cubicBezTo>
                      <a:pt x="211" y="115"/>
                      <a:pt x="211" y="115"/>
                      <a:pt x="211" y="115"/>
                    </a:cubicBezTo>
                    <a:cubicBezTo>
                      <a:pt x="211" y="113"/>
                      <a:pt x="211" y="113"/>
                      <a:pt x="211" y="113"/>
                    </a:cubicBezTo>
                    <a:cubicBezTo>
                      <a:pt x="211" y="111"/>
                      <a:pt x="211" y="111"/>
                      <a:pt x="211" y="111"/>
                    </a:cubicBezTo>
                    <a:cubicBezTo>
                      <a:pt x="210" y="111"/>
                      <a:pt x="210" y="111"/>
                      <a:pt x="210" y="111"/>
                    </a:cubicBezTo>
                    <a:cubicBezTo>
                      <a:pt x="208" y="110"/>
                      <a:pt x="208" y="110"/>
                      <a:pt x="208" y="110"/>
                    </a:cubicBezTo>
                    <a:cubicBezTo>
                      <a:pt x="208" y="109"/>
                      <a:pt x="208" y="109"/>
                      <a:pt x="208" y="109"/>
                    </a:cubicBezTo>
                    <a:cubicBezTo>
                      <a:pt x="207" y="109"/>
                      <a:pt x="207" y="109"/>
                      <a:pt x="207" y="109"/>
                    </a:cubicBezTo>
                    <a:cubicBezTo>
                      <a:pt x="206" y="110"/>
                      <a:pt x="206" y="110"/>
                      <a:pt x="206" y="110"/>
                    </a:cubicBezTo>
                    <a:cubicBezTo>
                      <a:pt x="206" y="109"/>
                      <a:pt x="206" y="109"/>
                      <a:pt x="206" y="109"/>
                    </a:cubicBezTo>
                    <a:cubicBezTo>
                      <a:pt x="205" y="108"/>
                      <a:pt x="205" y="108"/>
                      <a:pt x="205" y="108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3" y="109"/>
                      <a:pt x="203" y="109"/>
                      <a:pt x="203" y="109"/>
                    </a:cubicBezTo>
                    <a:cubicBezTo>
                      <a:pt x="202" y="107"/>
                      <a:pt x="202" y="107"/>
                      <a:pt x="202" y="107"/>
                    </a:cubicBezTo>
                    <a:cubicBezTo>
                      <a:pt x="202" y="107"/>
                      <a:pt x="202" y="107"/>
                      <a:pt x="202" y="107"/>
                    </a:cubicBezTo>
                    <a:cubicBezTo>
                      <a:pt x="202" y="106"/>
                      <a:pt x="202" y="106"/>
                      <a:pt x="202" y="106"/>
                    </a:cubicBezTo>
                    <a:cubicBezTo>
                      <a:pt x="203" y="106"/>
                      <a:pt x="203" y="106"/>
                      <a:pt x="203" y="106"/>
                    </a:cubicBezTo>
                    <a:cubicBezTo>
                      <a:pt x="204" y="107"/>
                      <a:pt x="204" y="107"/>
                      <a:pt x="204" y="107"/>
                    </a:cubicBezTo>
                    <a:cubicBezTo>
                      <a:pt x="205" y="106"/>
                      <a:pt x="205" y="106"/>
                      <a:pt x="205" y="106"/>
                    </a:cubicBezTo>
                    <a:cubicBezTo>
                      <a:pt x="206" y="106"/>
                      <a:pt x="206" y="106"/>
                      <a:pt x="206" y="106"/>
                    </a:cubicBezTo>
                    <a:cubicBezTo>
                      <a:pt x="206" y="105"/>
                      <a:pt x="206" y="105"/>
                      <a:pt x="206" y="105"/>
                    </a:cubicBezTo>
                    <a:cubicBezTo>
                      <a:pt x="205" y="106"/>
                      <a:pt x="205" y="106"/>
                      <a:pt x="205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3" y="105"/>
                      <a:pt x="203" y="105"/>
                      <a:pt x="203" y="105"/>
                    </a:cubicBezTo>
                    <a:cubicBezTo>
                      <a:pt x="203" y="104"/>
                      <a:pt x="203" y="104"/>
                      <a:pt x="203" y="104"/>
                    </a:cubicBezTo>
                    <a:cubicBezTo>
                      <a:pt x="202" y="104"/>
                      <a:pt x="202" y="104"/>
                      <a:pt x="202" y="104"/>
                    </a:cubicBezTo>
                    <a:cubicBezTo>
                      <a:pt x="200" y="104"/>
                      <a:pt x="200" y="104"/>
                      <a:pt x="200" y="104"/>
                    </a:cubicBezTo>
                    <a:cubicBezTo>
                      <a:pt x="199" y="104"/>
                      <a:pt x="199" y="104"/>
                      <a:pt x="199" y="104"/>
                    </a:cubicBezTo>
                    <a:cubicBezTo>
                      <a:pt x="199" y="103"/>
                      <a:pt x="199" y="103"/>
                      <a:pt x="199" y="103"/>
                    </a:cubicBezTo>
                    <a:cubicBezTo>
                      <a:pt x="199" y="102"/>
                      <a:pt x="199" y="102"/>
                      <a:pt x="199" y="102"/>
                    </a:cubicBezTo>
                    <a:cubicBezTo>
                      <a:pt x="199" y="101"/>
                      <a:pt x="199" y="101"/>
                      <a:pt x="199" y="101"/>
                    </a:cubicBezTo>
                    <a:cubicBezTo>
                      <a:pt x="198" y="101"/>
                      <a:pt x="198" y="101"/>
                      <a:pt x="198" y="101"/>
                    </a:cubicBezTo>
                    <a:cubicBezTo>
                      <a:pt x="199" y="100"/>
                      <a:pt x="199" y="100"/>
                      <a:pt x="199" y="100"/>
                    </a:cubicBezTo>
                    <a:cubicBezTo>
                      <a:pt x="199" y="101"/>
                      <a:pt x="199" y="101"/>
                      <a:pt x="199" y="101"/>
                    </a:cubicBezTo>
                    <a:cubicBezTo>
                      <a:pt x="200" y="102"/>
                      <a:pt x="200" y="102"/>
                      <a:pt x="200" y="102"/>
                    </a:cubicBezTo>
                    <a:cubicBezTo>
                      <a:pt x="201" y="102"/>
                      <a:pt x="201" y="102"/>
                      <a:pt x="201" y="102"/>
                    </a:cubicBezTo>
                    <a:cubicBezTo>
                      <a:pt x="202" y="103"/>
                      <a:pt x="202" y="103"/>
                      <a:pt x="202" y="103"/>
                    </a:cubicBezTo>
                    <a:cubicBezTo>
                      <a:pt x="203" y="102"/>
                      <a:pt x="203" y="102"/>
                      <a:pt x="203" y="102"/>
                    </a:cubicBezTo>
                    <a:cubicBezTo>
                      <a:pt x="202" y="102"/>
                      <a:pt x="202" y="102"/>
                      <a:pt x="202" y="102"/>
                    </a:cubicBezTo>
                    <a:cubicBezTo>
                      <a:pt x="203" y="101"/>
                      <a:pt x="203" y="101"/>
                      <a:pt x="203" y="101"/>
                    </a:cubicBezTo>
                    <a:cubicBezTo>
                      <a:pt x="203" y="99"/>
                      <a:pt x="203" y="99"/>
                      <a:pt x="203" y="99"/>
                    </a:cubicBezTo>
                    <a:cubicBezTo>
                      <a:pt x="203" y="98"/>
                      <a:pt x="203" y="98"/>
                      <a:pt x="203" y="98"/>
                    </a:cubicBezTo>
                    <a:cubicBezTo>
                      <a:pt x="203" y="98"/>
                      <a:pt x="203" y="98"/>
                      <a:pt x="203" y="98"/>
                    </a:cubicBezTo>
                    <a:cubicBezTo>
                      <a:pt x="204" y="98"/>
                      <a:pt x="204" y="98"/>
                      <a:pt x="204" y="98"/>
                    </a:cubicBezTo>
                    <a:cubicBezTo>
                      <a:pt x="205" y="97"/>
                      <a:pt x="205" y="97"/>
                      <a:pt x="205" y="97"/>
                    </a:cubicBezTo>
                    <a:cubicBezTo>
                      <a:pt x="202" y="97"/>
                      <a:pt x="202" y="97"/>
                      <a:pt x="202" y="97"/>
                    </a:cubicBezTo>
                    <a:cubicBezTo>
                      <a:pt x="202" y="98"/>
                      <a:pt x="202" y="98"/>
                      <a:pt x="202" y="98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1" y="96"/>
                      <a:pt x="201" y="96"/>
                      <a:pt x="201" y="96"/>
                    </a:cubicBezTo>
                    <a:cubicBezTo>
                      <a:pt x="202" y="96"/>
                      <a:pt x="202" y="96"/>
                      <a:pt x="202" y="96"/>
                    </a:cubicBezTo>
                    <a:cubicBezTo>
                      <a:pt x="204" y="96"/>
                      <a:pt x="204" y="96"/>
                      <a:pt x="204" y="96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5" y="94"/>
                      <a:pt x="205" y="94"/>
                      <a:pt x="205" y="94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6" y="92"/>
                      <a:pt x="206" y="92"/>
                      <a:pt x="206" y="92"/>
                    </a:cubicBezTo>
                    <a:cubicBezTo>
                      <a:pt x="206" y="92"/>
                      <a:pt x="206" y="92"/>
                      <a:pt x="206" y="92"/>
                    </a:cubicBezTo>
                    <a:cubicBezTo>
                      <a:pt x="206" y="91"/>
                      <a:pt x="206" y="91"/>
                      <a:pt x="206" y="91"/>
                    </a:cubicBezTo>
                    <a:cubicBezTo>
                      <a:pt x="207" y="90"/>
                      <a:pt x="207" y="90"/>
                      <a:pt x="207" y="90"/>
                    </a:cubicBezTo>
                    <a:cubicBezTo>
                      <a:pt x="207" y="90"/>
                      <a:pt x="207" y="90"/>
                      <a:pt x="207" y="90"/>
                    </a:cubicBezTo>
                    <a:cubicBezTo>
                      <a:pt x="208" y="91"/>
                      <a:pt x="208" y="91"/>
                      <a:pt x="208" y="91"/>
                    </a:cubicBezTo>
                    <a:cubicBezTo>
                      <a:pt x="208" y="90"/>
                      <a:pt x="208" y="90"/>
                      <a:pt x="208" y="90"/>
                    </a:cubicBezTo>
                    <a:cubicBezTo>
                      <a:pt x="209" y="89"/>
                      <a:pt x="209" y="89"/>
                      <a:pt x="209" y="89"/>
                    </a:cubicBezTo>
                    <a:cubicBezTo>
                      <a:pt x="209" y="89"/>
                      <a:pt x="209" y="89"/>
                      <a:pt x="209" y="89"/>
                    </a:cubicBezTo>
                    <a:cubicBezTo>
                      <a:pt x="208" y="89"/>
                      <a:pt x="208" y="89"/>
                      <a:pt x="208" y="89"/>
                    </a:cubicBezTo>
                    <a:cubicBezTo>
                      <a:pt x="209" y="88"/>
                      <a:pt x="209" y="88"/>
                      <a:pt x="209" y="88"/>
                    </a:cubicBezTo>
                    <a:cubicBezTo>
                      <a:pt x="210" y="88"/>
                      <a:pt x="210" y="88"/>
                      <a:pt x="210" y="88"/>
                    </a:cubicBezTo>
                    <a:cubicBezTo>
                      <a:pt x="211" y="87"/>
                      <a:pt x="211" y="87"/>
                      <a:pt x="211" y="87"/>
                    </a:cubicBezTo>
                    <a:cubicBezTo>
                      <a:pt x="211" y="86"/>
                      <a:pt x="211" y="86"/>
                      <a:pt x="211" y="86"/>
                    </a:cubicBezTo>
                    <a:cubicBezTo>
                      <a:pt x="211" y="86"/>
                      <a:pt x="211" y="86"/>
                      <a:pt x="211" y="86"/>
                    </a:cubicBezTo>
                    <a:cubicBezTo>
                      <a:pt x="212" y="87"/>
                      <a:pt x="212" y="87"/>
                      <a:pt x="212" y="87"/>
                    </a:cubicBezTo>
                    <a:cubicBezTo>
                      <a:pt x="214" y="86"/>
                      <a:pt x="214" y="86"/>
                      <a:pt x="214" y="86"/>
                    </a:cubicBezTo>
                    <a:cubicBezTo>
                      <a:pt x="214" y="86"/>
                      <a:pt x="214" y="86"/>
                      <a:pt x="214" y="86"/>
                    </a:cubicBezTo>
                    <a:cubicBezTo>
                      <a:pt x="214" y="85"/>
                      <a:pt x="214" y="85"/>
                      <a:pt x="214" y="85"/>
                    </a:cubicBezTo>
                    <a:cubicBezTo>
                      <a:pt x="216" y="84"/>
                      <a:pt x="216" y="84"/>
                      <a:pt x="216" y="84"/>
                    </a:cubicBezTo>
                    <a:cubicBezTo>
                      <a:pt x="217" y="84"/>
                      <a:pt x="217" y="84"/>
                      <a:pt x="217" y="84"/>
                    </a:cubicBezTo>
                    <a:cubicBezTo>
                      <a:pt x="218" y="83"/>
                      <a:pt x="218" y="83"/>
                      <a:pt x="218" y="83"/>
                    </a:cubicBezTo>
                    <a:cubicBezTo>
                      <a:pt x="221" y="82"/>
                      <a:pt x="221" y="82"/>
                      <a:pt x="221" y="82"/>
                    </a:cubicBezTo>
                    <a:cubicBezTo>
                      <a:pt x="221" y="81"/>
                      <a:pt x="221" y="81"/>
                      <a:pt x="221" y="81"/>
                    </a:cubicBezTo>
                    <a:cubicBezTo>
                      <a:pt x="220" y="80"/>
                      <a:pt x="220" y="80"/>
                      <a:pt x="220" y="80"/>
                    </a:cubicBezTo>
                    <a:cubicBezTo>
                      <a:pt x="218" y="81"/>
                      <a:pt x="218" y="81"/>
                      <a:pt x="218" y="81"/>
                    </a:cubicBezTo>
                    <a:cubicBezTo>
                      <a:pt x="218" y="81"/>
                      <a:pt x="218" y="81"/>
                      <a:pt x="218" y="81"/>
                    </a:cubicBezTo>
                    <a:cubicBezTo>
                      <a:pt x="217" y="82"/>
                      <a:pt x="217" y="82"/>
                      <a:pt x="217" y="82"/>
                    </a:cubicBezTo>
                    <a:cubicBezTo>
                      <a:pt x="216" y="81"/>
                      <a:pt x="216" y="81"/>
                      <a:pt x="216" y="81"/>
                    </a:cubicBezTo>
                    <a:cubicBezTo>
                      <a:pt x="216" y="79"/>
                      <a:pt x="216" y="79"/>
                      <a:pt x="216" y="79"/>
                    </a:cubicBezTo>
                    <a:cubicBezTo>
                      <a:pt x="217" y="79"/>
                      <a:pt x="217" y="79"/>
                      <a:pt x="217" y="79"/>
                    </a:cubicBezTo>
                    <a:cubicBezTo>
                      <a:pt x="217" y="78"/>
                      <a:pt x="217" y="78"/>
                      <a:pt x="217" y="78"/>
                    </a:cubicBezTo>
                    <a:cubicBezTo>
                      <a:pt x="218" y="78"/>
                      <a:pt x="218" y="78"/>
                      <a:pt x="218" y="78"/>
                    </a:cubicBezTo>
                    <a:cubicBezTo>
                      <a:pt x="218" y="79"/>
                      <a:pt x="218" y="79"/>
                      <a:pt x="218" y="79"/>
                    </a:cubicBezTo>
                    <a:cubicBezTo>
                      <a:pt x="218" y="79"/>
                      <a:pt x="218" y="79"/>
                      <a:pt x="218" y="79"/>
                    </a:cubicBezTo>
                    <a:cubicBezTo>
                      <a:pt x="219" y="78"/>
                      <a:pt x="219" y="78"/>
                      <a:pt x="219" y="78"/>
                    </a:cubicBezTo>
                    <a:cubicBezTo>
                      <a:pt x="218" y="77"/>
                      <a:pt x="218" y="77"/>
                      <a:pt x="218" y="77"/>
                    </a:cubicBezTo>
                    <a:cubicBezTo>
                      <a:pt x="219" y="77"/>
                      <a:pt x="219" y="77"/>
                      <a:pt x="219" y="77"/>
                    </a:cubicBezTo>
                    <a:cubicBezTo>
                      <a:pt x="220" y="77"/>
                      <a:pt x="220" y="77"/>
                      <a:pt x="220" y="77"/>
                    </a:cubicBezTo>
                    <a:cubicBezTo>
                      <a:pt x="221" y="77"/>
                      <a:pt x="221" y="77"/>
                      <a:pt x="221" y="77"/>
                    </a:cubicBezTo>
                    <a:cubicBezTo>
                      <a:pt x="222" y="76"/>
                      <a:pt x="222" y="76"/>
                      <a:pt x="222" y="76"/>
                    </a:cubicBezTo>
                    <a:cubicBezTo>
                      <a:pt x="223" y="77"/>
                      <a:pt x="223" y="77"/>
                      <a:pt x="223" y="77"/>
                    </a:cubicBezTo>
                    <a:cubicBezTo>
                      <a:pt x="226" y="76"/>
                      <a:pt x="226" y="76"/>
                      <a:pt x="226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7"/>
                      <a:pt x="227" y="77"/>
                      <a:pt x="227" y="77"/>
                    </a:cubicBezTo>
                    <a:cubicBezTo>
                      <a:pt x="226" y="79"/>
                      <a:pt x="226" y="79"/>
                      <a:pt x="226" y="79"/>
                    </a:cubicBezTo>
                    <a:cubicBezTo>
                      <a:pt x="226" y="80"/>
                      <a:pt x="226" y="80"/>
                      <a:pt x="226" y="80"/>
                    </a:cubicBezTo>
                    <a:cubicBezTo>
                      <a:pt x="227" y="81"/>
                      <a:pt x="227" y="81"/>
                      <a:pt x="227" y="81"/>
                    </a:cubicBezTo>
                    <a:cubicBezTo>
                      <a:pt x="228" y="79"/>
                      <a:pt x="228" y="79"/>
                      <a:pt x="228" y="79"/>
                    </a:cubicBezTo>
                    <a:cubicBezTo>
                      <a:pt x="229" y="78"/>
                      <a:pt x="229" y="78"/>
                      <a:pt x="229" y="78"/>
                    </a:cubicBezTo>
                    <a:cubicBezTo>
                      <a:pt x="228" y="77"/>
                      <a:pt x="228" y="77"/>
                      <a:pt x="228" y="77"/>
                    </a:cubicBezTo>
                    <a:cubicBezTo>
                      <a:pt x="229" y="76"/>
                      <a:pt x="229" y="76"/>
                      <a:pt x="229" y="76"/>
                    </a:cubicBezTo>
                    <a:cubicBezTo>
                      <a:pt x="229" y="77"/>
                      <a:pt x="229" y="77"/>
                      <a:pt x="229" y="77"/>
                    </a:cubicBezTo>
                    <a:cubicBezTo>
                      <a:pt x="230" y="79"/>
                      <a:pt x="230" y="79"/>
                      <a:pt x="230" y="79"/>
                    </a:cubicBezTo>
                    <a:cubicBezTo>
                      <a:pt x="231" y="79"/>
                      <a:pt x="231" y="79"/>
                      <a:pt x="231" y="79"/>
                    </a:cubicBezTo>
                    <a:cubicBezTo>
                      <a:pt x="231" y="78"/>
                      <a:pt x="231" y="78"/>
                      <a:pt x="231" y="78"/>
                    </a:cubicBezTo>
                    <a:cubicBezTo>
                      <a:pt x="231" y="77"/>
                      <a:pt x="231" y="77"/>
                      <a:pt x="231" y="77"/>
                    </a:cubicBezTo>
                    <a:cubicBezTo>
                      <a:pt x="231" y="76"/>
                      <a:pt x="231" y="76"/>
                      <a:pt x="231" y="76"/>
                    </a:cubicBezTo>
                    <a:cubicBezTo>
                      <a:pt x="232" y="76"/>
                      <a:pt x="232" y="76"/>
                      <a:pt x="232" y="76"/>
                    </a:cubicBezTo>
                    <a:cubicBezTo>
                      <a:pt x="232" y="77"/>
                      <a:pt x="232" y="77"/>
                      <a:pt x="232" y="77"/>
                    </a:cubicBezTo>
                    <a:cubicBezTo>
                      <a:pt x="233" y="76"/>
                      <a:pt x="233" y="76"/>
                      <a:pt x="233" y="76"/>
                    </a:cubicBezTo>
                    <a:cubicBezTo>
                      <a:pt x="234" y="75"/>
                      <a:pt x="234" y="75"/>
                      <a:pt x="234" y="75"/>
                    </a:cubicBezTo>
                    <a:cubicBezTo>
                      <a:pt x="233" y="75"/>
                      <a:pt x="233" y="75"/>
                      <a:pt x="233" y="75"/>
                    </a:cubicBezTo>
                    <a:cubicBezTo>
                      <a:pt x="234" y="75"/>
                      <a:pt x="234" y="75"/>
                      <a:pt x="234" y="75"/>
                    </a:cubicBezTo>
                    <a:cubicBezTo>
                      <a:pt x="235" y="74"/>
                      <a:pt x="235" y="74"/>
                      <a:pt x="235" y="74"/>
                    </a:cubicBezTo>
                    <a:cubicBezTo>
                      <a:pt x="233" y="74"/>
                      <a:pt x="233" y="74"/>
                      <a:pt x="233" y="74"/>
                    </a:cubicBezTo>
                    <a:cubicBezTo>
                      <a:pt x="235" y="72"/>
                      <a:pt x="235" y="72"/>
                      <a:pt x="235" y="72"/>
                    </a:cubicBezTo>
                    <a:cubicBezTo>
                      <a:pt x="236" y="72"/>
                      <a:pt x="236" y="72"/>
                      <a:pt x="236" y="72"/>
                    </a:cubicBezTo>
                    <a:cubicBezTo>
                      <a:pt x="237" y="72"/>
                      <a:pt x="237" y="72"/>
                      <a:pt x="237" y="72"/>
                    </a:cubicBezTo>
                    <a:cubicBezTo>
                      <a:pt x="237" y="72"/>
                      <a:pt x="237" y="72"/>
                      <a:pt x="237" y="72"/>
                    </a:cubicBezTo>
                    <a:cubicBezTo>
                      <a:pt x="237" y="73"/>
                      <a:pt x="237" y="73"/>
                      <a:pt x="237" y="73"/>
                    </a:cubicBezTo>
                    <a:cubicBezTo>
                      <a:pt x="238" y="73"/>
                      <a:pt x="238" y="73"/>
                      <a:pt x="238" y="73"/>
                    </a:cubicBezTo>
                    <a:cubicBezTo>
                      <a:pt x="239" y="73"/>
                      <a:pt x="239" y="73"/>
                      <a:pt x="239" y="73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40" y="75"/>
                      <a:pt x="240" y="75"/>
                      <a:pt x="240" y="75"/>
                    </a:cubicBezTo>
                    <a:cubicBezTo>
                      <a:pt x="239" y="78"/>
                      <a:pt x="239" y="78"/>
                      <a:pt x="239" y="78"/>
                    </a:cubicBezTo>
                    <a:cubicBezTo>
                      <a:pt x="241" y="77"/>
                      <a:pt x="241" y="77"/>
                      <a:pt x="241" y="77"/>
                    </a:cubicBezTo>
                    <a:cubicBezTo>
                      <a:pt x="242" y="75"/>
                      <a:pt x="242" y="75"/>
                      <a:pt x="242" y="75"/>
                    </a:cubicBezTo>
                    <a:cubicBezTo>
                      <a:pt x="240" y="73"/>
                      <a:pt x="240" y="73"/>
                      <a:pt x="240" y="73"/>
                    </a:cubicBezTo>
                    <a:cubicBezTo>
                      <a:pt x="239" y="72"/>
                      <a:pt x="239" y="72"/>
                      <a:pt x="239" y="72"/>
                    </a:cubicBezTo>
                    <a:cubicBezTo>
                      <a:pt x="238" y="71"/>
                      <a:pt x="238" y="71"/>
                      <a:pt x="238" y="71"/>
                    </a:cubicBezTo>
                    <a:cubicBezTo>
                      <a:pt x="237" y="71"/>
                      <a:pt x="237" y="71"/>
                      <a:pt x="237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5" y="71"/>
                      <a:pt x="235" y="71"/>
                      <a:pt x="235" y="71"/>
                    </a:cubicBezTo>
                    <a:cubicBezTo>
                      <a:pt x="235" y="70"/>
                      <a:pt x="235" y="70"/>
                      <a:pt x="235" y="70"/>
                    </a:cubicBezTo>
                    <a:cubicBezTo>
                      <a:pt x="234" y="70"/>
                      <a:pt x="234" y="70"/>
                      <a:pt x="234" y="70"/>
                    </a:cubicBezTo>
                    <a:cubicBezTo>
                      <a:pt x="234" y="69"/>
                      <a:pt x="234" y="69"/>
                      <a:pt x="234" y="69"/>
                    </a:cubicBezTo>
                    <a:cubicBezTo>
                      <a:pt x="235" y="69"/>
                      <a:pt x="235" y="69"/>
                      <a:pt x="235" y="69"/>
                    </a:cubicBezTo>
                    <a:cubicBezTo>
                      <a:pt x="237" y="69"/>
                      <a:pt x="237" y="69"/>
                      <a:pt x="237" y="69"/>
                    </a:cubicBezTo>
                    <a:cubicBezTo>
                      <a:pt x="237" y="68"/>
                      <a:pt x="237" y="68"/>
                      <a:pt x="237" y="68"/>
                    </a:cubicBezTo>
                    <a:cubicBezTo>
                      <a:pt x="238" y="68"/>
                      <a:pt x="238" y="68"/>
                      <a:pt x="238" y="68"/>
                    </a:cubicBezTo>
                    <a:cubicBezTo>
                      <a:pt x="239" y="68"/>
                      <a:pt x="239" y="68"/>
                      <a:pt x="239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5" y="68"/>
                      <a:pt x="245" y="68"/>
                      <a:pt x="245" y="68"/>
                    </a:cubicBezTo>
                    <a:cubicBezTo>
                      <a:pt x="246" y="68"/>
                      <a:pt x="246" y="68"/>
                      <a:pt x="246" y="68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3" y="66"/>
                      <a:pt x="243" y="66"/>
                      <a:pt x="243" y="66"/>
                    </a:cubicBezTo>
                    <a:cubicBezTo>
                      <a:pt x="242" y="66"/>
                      <a:pt x="242" y="66"/>
                      <a:pt x="242" y="66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40" y="65"/>
                      <a:pt x="240" y="65"/>
                      <a:pt x="240" y="65"/>
                    </a:cubicBezTo>
                    <a:cubicBezTo>
                      <a:pt x="240" y="64"/>
                      <a:pt x="240" y="64"/>
                      <a:pt x="240" y="64"/>
                    </a:cubicBezTo>
                    <a:cubicBezTo>
                      <a:pt x="241" y="63"/>
                      <a:pt x="241" y="63"/>
                      <a:pt x="241" y="63"/>
                    </a:cubicBezTo>
                    <a:cubicBezTo>
                      <a:pt x="240" y="63"/>
                      <a:pt x="240" y="63"/>
                      <a:pt x="240" y="63"/>
                    </a:cubicBezTo>
                    <a:cubicBezTo>
                      <a:pt x="239" y="62"/>
                      <a:pt x="239" y="62"/>
                      <a:pt x="239" y="62"/>
                    </a:cubicBezTo>
                    <a:cubicBezTo>
                      <a:pt x="238" y="62"/>
                      <a:pt x="238" y="62"/>
                      <a:pt x="238" y="62"/>
                    </a:cubicBezTo>
                    <a:cubicBezTo>
                      <a:pt x="237" y="60"/>
                      <a:pt x="237" y="60"/>
                      <a:pt x="237" y="60"/>
                    </a:cubicBezTo>
                    <a:cubicBezTo>
                      <a:pt x="237" y="59"/>
                      <a:pt x="237" y="59"/>
                      <a:pt x="237" y="59"/>
                    </a:cubicBezTo>
                    <a:cubicBezTo>
                      <a:pt x="238" y="59"/>
                      <a:pt x="238" y="59"/>
                      <a:pt x="238" y="59"/>
                    </a:cubicBezTo>
                    <a:cubicBezTo>
                      <a:pt x="238" y="58"/>
                      <a:pt x="238" y="58"/>
                      <a:pt x="238" y="58"/>
                    </a:cubicBezTo>
                    <a:cubicBezTo>
                      <a:pt x="236" y="57"/>
                      <a:pt x="236" y="57"/>
                      <a:pt x="236" y="57"/>
                    </a:cubicBezTo>
                    <a:cubicBezTo>
                      <a:pt x="236" y="52"/>
                      <a:pt x="236" y="52"/>
                      <a:pt x="236" y="52"/>
                    </a:cubicBezTo>
                    <a:cubicBezTo>
                      <a:pt x="238" y="51"/>
                      <a:pt x="238" y="51"/>
                      <a:pt x="238" y="51"/>
                    </a:cubicBezTo>
                    <a:cubicBezTo>
                      <a:pt x="237" y="50"/>
                      <a:pt x="237" y="50"/>
                      <a:pt x="237" y="50"/>
                    </a:cubicBezTo>
                    <a:cubicBezTo>
                      <a:pt x="237" y="48"/>
                      <a:pt x="237" y="48"/>
                      <a:pt x="237" y="48"/>
                    </a:cubicBezTo>
                    <a:cubicBezTo>
                      <a:pt x="238" y="47"/>
                      <a:pt x="238" y="47"/>
                      <a:pt x="238" y="47"/>
                    </a:cubicBezTo>
                    <a:cubicBezTo>
                      <a:pt x="238" y="46"/>
                      <a:pt x="238" y="46"/>
                      <a:pt x="238" y="46"/>
                    </a:cubicBezTo>
                    <a:cubicBezTo>
                      <a:pt x="239" y="46"/>
                      <a:pt x="239" y="46"/>
                      <a:pt x="239" y="46"/>
                    </a:cubicBezTo>
                    <a:cubicBezTo>
                      <a:pt x="239" y="45"/>
                      <a:pt x="239" y="45"/>
                      <a:pt x="239" y="45"/>
                    </a:cubicBezTo>
                    <a:cubicBezTo>
                      <a:pt x="240" y="44"/>
                      <a:pt x="240" y="44"/>
                      <a:pt x="240" y="44"/>
                    </a:cubicBezTo>
                    <a:cubicBezTo>
                      <a:pt x="241" y="44"/>
                      <a:pt x="241" y="44"/>
                      <a:pt x="241" y="44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3" y="44"/>
                      <a:pt x="243" y="44"/>
                      <a:pt x="243" y="44"/>
                    </a:cubicBezTo>
                    <a:cubicBezTo>
                      <a:pt x="244" y="44"/>
                      <a:pt x="244" y="44"/>
                      <a:pt x="244" y="44"/>
                    </a:cubicBezTo>
                    <a:cubicBezTo>
                      <a:pt x="245" y="46"/>
                      <a:pt x="245" y="46"/>
                      <a:pt x="245" y="46"/>
                    </a:cubicBezTo>
                    <a:cubicBezTo>
                      <a:pt x="246" y="46"/>
                      <a:pt x="246" y="46"/>
                      <a:pt x="246" y="46"/>
                    </a:cubicBezTo>
                    <a:cubicBezTo>
                      <a:pt x="247" y="45"/>
                      <a:pt x="247" y="45"/>
                      <a:pt x="247" y="45"/>
                    </a:cubicBezTo>
                    <a:cubicBezTo>
                      <a:pt x="248" y="45"/>
                      <a:pt x="248" y="45"/>
                      <a:pt x="248" y="45"/>
                    </a:cubicBezTo>
                    <a:cubicBezTo>
                      <a:pt x="248" y="46"/>
                      <a:pt x="248" y="46"/>
                      <a:pt x="248" y="46"/>
                    </a:cubicBezTo>
                    <a:cubicBezTo>
                      <a:pt x="248" y="47"/>
                      <a:pt x="248" y="47"/>
                      <a:pt x="248" y="47"/>
                    </a:cubicBezTo>
                    <a:cubicBezTo>
                      <a:pt x="250" y="47"/>
                      <a:pt x="250" y="47"/>
                      <a:pt x="250" y="47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49" y="48"/>
                      <a:pt x="249" y="48"/>
                      <a:pt x="249" y="48"/>
                    </a:cubicBezTo>
                    <a:cubicBezTo>
                      <a:pt x="249" y="49"/>
                      <a:pt x="249" y="49"/>
                      <a:pt x="249" y="49"/>
                    </a:cubicBezTo>
                    <a:cubicBezTo>
                      <a:pt x="248" y="50"/>
                      <a:pt x="248" y="50"/>
                      <a:pt x="248" y="50"/>
                    </a:cubicBezTo>
                    <a:cubicBezTo>
                      <a:pt x="249" y="51"/>
                      <a:pt x="249" y="51"/>
                      <a:pt x="249" y="51"/>
                    </a:cubicBezTo>
                    <a:cubicBezTo>
                      <a:pt x="248" y="52"/>
                      <a:pt x="248" y="52"/>
                      <a:pt x="248" y="52"/>
                    </a:cubicBezTo>
                    <a:cubicBezTo>
                      <a:pt x="246" y="52"/>
                      <a:pt x="246" y="52"/>
                      <a:pt x="246" y="52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9" y="53"/>
                      <a:pt x="249" y="53"/>
                      <a:pt x="249" y="53"/>
                    </a:cubicBezTo>
                    <a:cubicBezTo>
                      <a:pt x="250" y="51"/>
                      <a:pt x="250" y="51"/>
                      <a:pt x="250" y="51"/>
                    </a:cubicBezTo>
                    <a:cubicBezTo>
                      <a:pt x="251" y="51"/>
                      <a:pt x="251" y="51"/>
                      <a:pt x="251" y="51"/>
                    </a:cubicBezTo>
                    <a:cubicBezTo>
                      <a:pt x="251" y="52"/>
                      <a:pt x="251" y="52"/>
                      <a:pt x="251" y="52"/>
                    </a:cubicBezTo>
                    <a:cubicBezTo>
                      <a:pt x="250" y="53"/>
                      <a:pt x="250" y="53"/>
                      <a:pt x="250" y="53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51" y="53"/>
                      <a:pt x="251" y="53"/>
                      <a:pt x="251" y="53"/>
                    </a:cubicBezTo>
                    <a:cubicBezTo>
                      <a:pt x="252" y="52"/>
                      <a:pt x="252" y="52"/>
                      <a:pt x="252" y="52"/>
                    </a:cubicBezTo>
                    <a:cubicBezTo>
                      <a:pt x="253" y="51"/>
                      <a:pt x="253" y="51"/>
                      <a:pt x="253" y="51"/>
                    </a:cubicBezTo>
                    <a:cubicBezTo>
                      <a:pt x="254" y="52"/>
                      <a:pt x="254" y="52"/>
                      <a:pt x="254" y="52"/>
                    </a:cubicBezTo>
                    <a:cubicBezTo>
                      <a:pt x="255" y="52"/>
                      <a:pt x="255" y="52"/>
                      <a:pt x="255" y="52"/>
                    </a:cubicBezTo>
                    <a:cubicBezTo>
                      <a:pt x="255" y="51"/>
                      <a:pt x="255" y="51"/>
                      <a:pt x="255" y="51"/>
                    </a:cubicBezTo>
                    <a:cubicBezTo>
                      <a:pt x="256" y="51"/>
                      <a:pt x="256" y="51"/>
                      <a:pt x="256" y="51"/>
                    </a:cubicBezTo>
                    <a:cubicBezTo>
                      <a:pt x="257" y="51"/>
                      <a:pt x="257" y="51"/>
                      <a:pt x="257" y="51"/>
                    </a:cubicBezTo>
                    <a:cubicBezTo>
                      <a:pt x="257" y="51"/>
                      <a:pt x="257" y="51"/>
                      <a:pt x="257" y="51"/>
                    </a:cubicBezTo>
                    <a:cubicBezTo>
                      <a:pt x="259" y="52"/>
                      <a:pt x="259" y="52"/>
                      <a:pt x="259" y="52"/>
                    </a:cubicBezTo>
                    <a:cubicBezTo>
                      <a:pt x="259" y="53"/>
                      <a:pt x="259" y="53"/>
                      <a:pt x="259" y="53"/>
                    </a:cubicBezTo>
                    <a:cubicBezTo>
                      <a:pt x="259" y="54"/>
                      <a:pt x="259" y="54"/>
                      <a:pt x="259" y="54"/>
                    </a:cubicBezTo>
                    <a:cubicBezTo>
                      <a:pt x="259" y="55"/>
                      <a:pt x="259" y="55"/>
                      <a:pt x="259" y="55"/>
                    </a:cubicBezTo>
                    <a:cubicBezTo>
                      <a:pt x="259" y="56"/>
                      <a:pt x="259" y="56"/>
                      <a:pt x="259" y="56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59" y="59"/>
                      <a:pt x="259" y="59"/>
                      <a:pt x="259" y="59"/>
                    </a:cubicBezTo>
                    <a:cubicBezTo>
                      <a:pt x="259" y="61"/>
                      <a:pt x="259" y="61"/>
                      <a:pt x="259" y="61"/>
                    </a:cubicBezTo>
                    <a:cubicBezTo>
                      <a:pt x="259" y="61"/>
                      <a:pt x="259" y="61"/>
                      <a:pt x="259" y="61"/>
                    </a:cubicBezTo>
                    <a:cubicBezTo>
                      <a:pt x="258" y="62"/>
                      <a:pt x="258" y="62"/>
                      <a:pt x="258" y="62"/>
                    </a:cubicBezTo>
                    <a:cubicBezTo>
                      <a:pt x="258" y="62"/>
                      <a:pt x="258" y="62"/>
                      <a:pt x="258" y="62"/>
                    </a:cubicBezTo>
                    <a:cubicBezTo>
                      <a:pt x="260" y="61"/>
                      <a:pt x="260" y="61"/>
                      <a:pt x="260" y="61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3" y="60"/>
                      <a:pt x="263" y="60"/>
                      <a:pt x="263" y="60"/>
                    </a:cubicBezTo>
                    <a:cubicBezTo>
                      <a:pt x="264" y="59"/>
                      <a:pt x="264" y="59"/>
                      <a:pt x="264" y="59"/>
                    </a:cubicBezTo>
                    <a:cubicBezTo>
                      <a:pt x="264" y="57"/>
                      <a:pt x="264" y="57"/>
                      <a:pt x="264" y="57"/>
                    </a:cubicBezTo>
                    <a:cubicBezTo>
                      <a:pt x="263" y="55"/>
                      <a:pt x="263" y="55"/>
                      <a:pt x="263" y="55"/>
                    </a:cubicBezTo>
                    <a:cubicBezTo>
                      <a:pt x="263" y="56"/>
                      <a:pt x="263" y="56"/>
                      <a:pt x="263" y="56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262" y="54"/>
                      <a:pt x="262" y="54"/>
                      <a:pt x="262" y="54"/>
                    </a:cubicBezTo>
                    <a:cubicBezTo>
                      <a:pt x="262" y="54"/>
                      <a:pt x="262" y="54"/>
                      <a:pt x="262" y="54"/>
                    </a:cubicBezTo>
                    <a:cubicBezTo>
                      <a:pt x="263" y="54"/>
                      <a:pt x="263" y="54"/>
                      <a:pt x="263" y="54"/>
                    </a:cubicBezTo>
                    <a:cubicBezTo>
                      <a:pt x="263" y="54"/>
                      <a:pt x="263" y="54"/>
                      <a:pt x="263" y="54"/>
                    </a:cubicBezTo>
                    <a:cubicBezTo>
                      <a:pt x="264" y="54"/>
                      <a:pt x="264" y="54"/>
                      <a:pt x="264" y="54"/>
                    </a:cubicBezTo>
                    <a:cubicBezTo>
                      <a:pt x="266" y="54"/>
                      <a:pt x="266" y="54"/>
                      <a:pt x="266" y="54"/>
                    </a:cubicBezTo>
                    <a:cubicBezTo>
                      <a:pt x="267" y="52"/>
                      <a:pt x="267" y="52"/>
                      <a:pt x="267" y="52"/>
                    </a:cubicBezTo>
                    <a:cubicBezTo>
                      <a:pt x="268" y="52"/>
                      <a:pt x="268" y="52"/>
                      <a:pt x="268" y="52"/>
                    </a:cubicBezTo>
                    <a:cubicBezTo>
                      <a:pt x="269" y="52"/>
                      <a:pt x="269" y="52"/>
                      <a:pt x="269" y="52"/>
                    </a:cubicBezTo>
                    <a:cubicBezTo>
                      <a:pt x="269" y="51"/>
                      <a:pt x="269" y="51"/>
                      <a:pt x="269" y="51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71" y="51"/>
                      <a:pt x="271" y="51"/>
                      <a:pt x="271" y="51"/>
                    </a:cubicBezTo>
                    <a:cubicBezTo>
                      <a:pt x="272" y="50"/>
                      <a:pt x="272" y="50"/>
                      <a:pt x="272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4" y="50"/>
                      <a:pt x="274" y="50"/>
                      <a:pt x="274" y="50"/>
                    </a:cubicBezTo>
                    <a:cubicBezTo>
                      <a:pt x="274" y="51"/>
                      <a:pt x="274" y="51"/>
                      <a:pt x="274" y="51"/>
                    </a:cubicBezTo>
                    <a:cubicBezTo>
                      <a:pt x="274" y="51"/>
                      <a:pt x="274" y="51"/>
                      <a:pt x="274" y="51"/>
                    </a:cubicBezTo>
                    <a:cubicBezTo>
                      <a:pt x="274" y="52"/>
                      <a:pt x="274" y="52"/>
                      <a:pt x="274" y="52"/>
                    </a:cubicBezTo>
                    <a:cubicBezTo>
                      <a:pt x="276" y="52"/>
                      <a:pt x="276" y="52"/>
                      <a:pt x="276" y="52"/>
                    </a:cubicBezTo>
                    <a:cubicBezTo>
                      <a:pt x="277" y="52"/>
                      <a:pt x="277" y="52"/>
                      <a:pt x="277" y="52"/>
                    </a:cubicBezTo>
                    <a:cubicBezTo>
                      <a:pt x="278" y="52"/>
                      <a:pt x="278" y="52"/>
                      <a:pt x="278" y="52"/>
                    </a:cubicBezTo>
                    <a:cubicBezTo>
                      <a:pt x="281" y="55"/>
                      <a:pt x="281" y="55"/>
                      <a:pt x="281" y="55"/>
                    </a:cubicBezTo>
                    <a:cubicBezTo>
                      <a:pt x="282" y="55"/>
                      <a:pt x="282" y="55"/>
                      <a:pt x="282" y="55"/>
                    </a:cubicBezTo>
                    <a:cubicBezTo>
                      <a:pt x="283" y="56"/>
                      <a:pt x="283" y="56"/>
                      <a:pt x="283" y="56"/>
                    </a:cubicBezTo>
                    <a:cubicBezTo>
                      <a:pt x="283" y="57"/>
                      <a:pt x="283" y="57"/>
                      <a:pt x="283" y="57"/>
                    </a:cubicBezTo>
                    <a:cubicBezTo>
                      <a:pt x="284" y="59"/>
                      <a:pt x="284" y="59"/>
                      <a:pt x="284" y="59"/>
                    </a:cubicBezTo>
                    <a:cubicBezTo>
                      <a:pt x="285" y="58"/>
                      <a:pt x="285" y="58"/>
                      <a:pt x="285" y="58"/>
                    </a:cubicBezTo>
                    <a:cubicBezTo>
                      <a:pt x="285" y="58"/>
                      <a:pt x="285" y="58"/>
                      <a:pt x="285" y="58"/>
                    </a:cubicBezTo>
                    <a:cubicBezTo>
                      <a:pt x="285" y="57"/>
                      <a:pt x="285" y="57"/>
                      <a:pt x="285" y="57"/>
                    </a:cubicBezTo>
                    <a:cubicBezTo>
                      <a:pt x="286" y="57"/>
                      <a:pt x="286" y="57"/>
                      <a:pt x="286" y="57"/>
                    </a:cubicBezTo>
                    <a:cubicBezTo>
                      <a:pt x="285" y="56"/>
                      <a:pt x="285" y="56"/>
                      <a:pt x="285" y="56"/>
                    </a:cubicBezTo>
                    <a:cubicBezTo>
                      <a:pt x="284" y="56"/>
                      <a:pt x="284" y="56"/>
                      <a:pt x="284" y="56"/>
                    </a:cubicBezTo>
                    <a:cubicBezTo>
                      <a:pt x="284" y="55"/>
                      <a:pt x="284" y="55"/>
                      <a:pt x="284" y="55"/>
                    </a:cubicBezTo>
                    <a:cubicBezTo>
                      <a:pt x="285" y="55"/>
                      <a:pt x="285" y="55"/>
                      <a:pt x="285" y="55"/>
                    </a:cubicBezTo>
                    <a:cubicBezTo>
                      <a:pt x="286" y="55"/>
                      <a:pt x="286" y="55"/>
                      <a:pt x="286" y="55"/>
                    </a:cubicBezTo>
                    <a:cubicBezTo>
                      <a:pt x="286" y="55"/>
                      <a:pt x="286" y="55"/>
                      <a:pt x="286" y="55"/>
                    </a:cubicBezTo>
                    <a:cubicBezTo>
                      <a:pt x="287" y="56"/>
                      <a:pt x="287" y="56"/>
                      <a:pt x="287" y="56"/>
                    </a:cubicBezTo>
                    <a:cubicBezTo>
                      <a:pt x="287" y="57"/>
                      <a:pt x="287" y="57"/>
                      <a:pt x="287" y="57"/>
                    </a:cubicBezTo>
                    <a:cubicBezTo>
                      <a:pt x="288" y="58"/>
                      <a:pt x="288" y="58"/>
                      <a:pt x="288" y="58"/>
                    </a:cubicBezTo>
                    <a:cubicBezTo>
                      <a:pt x="289" y="59"/>
                      <a:pt x="289" y="59"/>
                      <a:pt x="289" y="59"/>
                    </a:cubicBezTo>
                    <a:cubicBezTo>
                      <a:pt x="289" y="60"/>
                      <a:pt x="289" y="60"/>
                      <a:pt x="289" y="60"/>
                    </a:cubicBezTo>
                    <a:cubicBezTo>
                      <a:pt x="290" y="59"/>
                      <a:pt x="290" y="59"/>
                      <a:pt x="290" y="59"/>
                    </a:cubicBezTo>
                    <a:cubicBezTo>
                      <a:pt x="290" y="59"/>
                      <a:pt x="290" y="59"/>
                      <a:pt x="290" y="59"/>
                    </a:cubicBezTo>
                    <a:cubicBezTo>
                      <a:pt x="291" y="60"/>
                      <a:pt x="291" y="60"/>
                      <a:pt x="291" y="60"/>
                    </a:cubicBezTo>
                    <a:cubicBezTo>
                      <a:pt x="291" y="61"/>
                      <a:pt x="291" y="61"/>
                      <a:pt x="291" y="61"/>
                    </a:cubicBezTo>
                    <a:cubicBezTo>
                      <a:pt x="292" y="62"/>
                      <a:pt x="292" y="62"/>
                      <a:pt x="292" y="62"/>
                    </a:cubicBezTo>
                    <a:cubicBezTo>
                      <a:pt x="292" y="63"/>
                      <a:pt x="292" y="63"/>
                      <a:pt x="292" y="63"/>
                    </a:cubicBezTo>
                    <a:cubicBezTo>
                      <a:pt x="292" y="63"/>
                      <a:pt x="292" y="63"/>
                      <a:pt x="292" y="63"/>
                    </a:cubicBezTo>
                    <a:cubicBezTo>
                      <a:pt x="292" y="63"/>
                      <a:pt x="292" y="63"/>
                      <a:pt x="292" y="63"/>
                    </a:cubicBezTo>
                    <a:cubicBezTo>
                      <a:pt x="292" y="63"/>
                      <a:pt x="292" y="63"/>
                      <a:pt x="292" y="63"/>
                    </a:cubicBezTo>
                    <a:cubicBezTo>
                      <a:pt x="291" y="62"/>
                      <a:pt x="291" y="62"/>
                      <a:pt x="291" y="62"/>
                    </a:cubicBezTo>
                    <a:cubicBezTo>
                      <a:pt x="291" y="62"/>
                      <a:pt x="291" y="62"/>
                      <a:pt x="291" y="62"/>
                    </a:cubicBezTo>
                    <a:cubicBezTo>
                      <a:pt x="290" y="63"/>
                      <a:pt x="290" y="63"/>
                      <a:pt x="290" y="63"/>
                    </a:cubicBezTo>
                    <a:cubicBezTo>
                      <a:pt x="290" y="62"/>
                      <a:pt x="290" y="62"/>
                      <a:pt x="290" y="62"/>
                    </a:cubicBezTo>
                    <a:cubicBezTo>
                      <a:pt x="288" y="61"/>
                      <a:pt x="288" y="61"/>
                      <a:pt x="288" y="61"/>
                    </a:cubicBezTo>
                    <a:cubicBezTo>
                      <a:pt x="287" y="61"/>
                      <a:pt x="287" y="61"/>
                      <a:pt x="287" y="61"/>
                    </a:cubicBezTo>
                    <a:cubicBezTo>
                      <a:pt x="286" y="62"/>
                      <a:pt x="286" y="62"/>
                      <a:pt x="286" y="62"/>
                    </a:cubicBezTo>
                    <a:cubicBezTo>
                      <a:pt x="287" y="63"/>
                      <a:pt x="287" y="63"/>
                      <a:pt x="287" y="63"/>
                    </a:cubicBezTo>
                    <a:cubicBezTo>
                      <a:pt x="288" y="63"/>
                      <a:pt x="288" y="63"/>
                      <a:pt x="288" y="63"/>
                    </a:cubicBezTo>
                    <a:cubicBezTo>
                      <a:pt x="289" y="63"/>
                      <a:pt x="289" y="63"/>
                      <a:pt x="289" y="63"/>
                    </a:cubicBezTo>
                    <a:cubicBezTo>
                      <a:pt x="289" y="63"/>
                      <a:pt x="289" y="63"/>
                      <a:pt x="289" y="63"/>
                    </a:cubicBezTo>
                    <a:cubicBezTo>
                      <a:pt x="289" y="65"/>
                      <a:pt x="289" y="65"/>
                      <a:pt x="289" y="65"/>
                    </a:cubicBezTo>
                    <a:cubicBezTo>
                      <a:pt x="290" y="65"/>
                      <a:pt x="290" y="65"/>
                      <a:pt x="290" y="65"/>
                    </a:cubicBezTo>
                    <a:cubicBezTo>
                      <a:pt x="290" y="65"/>
                      <a:pt x="290" y="65"/>
                      <a:pt x="290" y="65"/>
                    </a:cubicBezTo>
                    <a:cubicBezTo>
                      <a:pt x="291" y="64"/>
                      <a:pt x="291" y="64"/>
                      <a:pt x="291" y="64"/>
                    </a:cubicBezTo>
                    <a:cubicBezTo>
                      <a:pt x="291" y="64"/>
                      <a:pt x="291" y="64"/>
                      <a:pt x="291" y="64"/>
                    </a:cubicBezTo>
                    <a:cubicBezTo>
                      <a:pt x="292" y="64"/>
                      <a:pt x="292" y="64"/>
                      <a:pt x="292" y="64"/>
                    </a:cubicBezTo>
                    <a:cubicBezTo>
                      <a:pt x="292" y="65"/>
                      <a:pt x="292" y="65"/>
                      <a:pt x="292" y="65"/>
                    </a:cubicBezTo>
                    <a:cubicBezTo>
                      <a:pt x="293" y="64"/>
                      <a:pt x="293" y="64"/>
                      <a:pt x="293" y="64"/>
                    </a:cubicBezTo>
                    <a:cubicBezTo>
                      <a:pt x="293" y="65"/>
                      <a:pt x="293" y="65"/>
                      <a:pt x="293" y="65"/>
                    </a:cubicBezTo>
                    <a:cubicBezTo>
                      <a:pt x="294" y="65"/>
                      <a:pt x="294" y="65"/>
                      <a:pt x="294" y="65"/>
                    </a:cubicBezTo>
                    <a:cubicBezTo>
                      <a:pt x="293" y="66"/>
                      <a:pt x="293" y="66"/>
                      <a:pt x="293" y="66"/>
                    </a:cubicBezTo>
                    <a:cubicBezTo>
                      <a:pt x="294" y="67"/>
                      <a:pt x="294" y="67"/>
                      <a:pt x="294" y="67"/>
                    </a:cubicBezTo>
                    <a:cubicBezTo>
                      <a:pt x="295" y="69"/>
                      <a:pt x="295" y="69"/>
                      <a:pt x="295" y="69"/>
                    </a:cubicBezTo>
                    <a:cubicBezTo>
                      <a:pt x="295" y="71"/>
                      <a:pt x="295" y="71"/>
                      <a:pt x="295" y="71"/>
                    </a:cubicBezTo>
                    <a:cubicBezTo>
                      <a:pt x="294" y="73"/>
                      <a:pt x="294" y="73"/>
                      <a:pt x="294" y="73"/>
                    </a:cubicBezTo>
                    <a:cubicBezTo>
                      <a:pt x="293" y="73"/>
                      <a:pt x="293" y="73"/>
                      <a:pt x="293" y="73"/>
                    </a:cubicBezTo>
                    <a:cubicBezTo>
                      <a:pt x="293" y="74"/>
                      <a:pt x="293" y="74"/>
                      <a:pt x="293" y="74"/>
                    </a:cubicBezTo>
                    <a:cubicBezTo>
                      <a:pt x="293" y="75"/>
                      <a:pt x="293" y="75"/>
                      <a:pt x="293" y="75"/>
                    </a:cubicBezTo>
                    <a:cubicBezTo>
                      <a:pt x="292" y="76"/>
                      <a:pt x="292" y="76"/>
                      <a:pt x="292" y="76"/>
                    </a:cubicBezTo>
                    <a:cubicBezTo>
                      <a:pt x="293" y="76"/>
                      <a:pt x="293" y="76"/>
                      <a:pt x="293" y="76"/>
                    </a:cubicBezTo>
                    <a:cubicBezTo>
                      <a:pt x="293" y="77"/>
                      <a:pt x="293" y="77"/>
                      <a:pt x="293" y="77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2" y="79"/>
                      <a:pt x="292" y="79"/>
                      <a:pt x="292" y="79"/>
                    </a:cubicBezTo>
                    <a:cubicBezTo>
                      <a:pt x="292" y="80"/>
                      <a:pt x="292" y="80"/>
                      <a:pt x="292" y="80"/>
                    </a:cubicBezTo>
                    <a:cubicBezTo>
                      <a:pt x="292" y="80"/>
                      <a:pt x="292" y="80"/>
                      <a:pt x="292" y="80"/>
                    </a:cubicBezTo>
                    <a:cubicBezTo>
                      <a:pt x="291" y="82"/>
                      <a:pt x="291" y="82"/>
                      <a:pt x="291" y="82"/>
                    </a:cubicBezTo>
                    <a:cubicBezTo>
                      <a:pt x="291" y="82"/>
                      <a:pt x="291" y="82"/>
                      <a:pt x="291" y="82"/>
                    </a:cubicBezTo>
                    <a:cubicBezTo>
                      <a:pt x="291" y="83"/>
                      <a:pt x="291" y="83"/>
                      <a:pt x="291" y="83"/>
                    </a:cubicBezTo>
                    <a:cubicBezTo>
                      <a:pt x="290" y="84"/>
                      <a:pt x="290" y="84"/>
                      <a:pt x="290" y="84"/>
                    </a:cubicBezTo>
                    <a:cubicBezTo>
                      <a:pt x="289" y="84"/>
                      <a:pt x="289" y="84"/>
                      <a:pt x="289" y="84"/>
                    </a:cubicBezTo>
                    <a:cubicBezTo>
                      <a:pt x="288" y="85"/>
                      <a:pt x="288" y="85"/>
                      <a:pt x="288" y="85"/>
                    </a:cubicBezTo>
                    <a:cubicBezTo>
                      <a:pt x="287" y="85"/>
                      <a:pt x="287" y="85"/>
                      <a:pt x="287" y="85"/>
                    </a:cubicBezTo>
                    <a:cubicBezTo>
                      <a:pt x="288" y="86"/>
                      <a:pt x="288" y="86"/>
                      <a:pt x="288" y="86"/>
                    </a:cubicBezTo>
                    <a:cubicBezTo>
                      <a:pt x="289" y="86"/>
                      <a:pt x="289" y="86"/>
                      <a:pt x="289" y="8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90" y="86"/>
                      <a:pt x="290" y="86"/>
                      <a:pt x="290" y="86"/>
                    </a:cubicBezTo>
                    <a:cubicBezTo>
                      <a:pt x="290" y="88"/>
                      <a:pt x="290" y="88"/>
                      <a:pt x="290" y="88"/>
                    </a:cubicBezTo>
                    <a:cubicBezTo>
                      <a:pt x="289" y="89"/>
                      <a:pt x="289" y="89"/>
                      <a:pt x="289" y="89"/>
                    </a:cubicBezTo>
                    <a:cubicBezTo>
                      <a:pt x="288" y="92"/>
                      <a:pt x="288" y="92"/>
                      <a:pt x="288" y="92"/>
                    </a:cubicBezTo>
                    <a:cubicBezTo>
                      <a:pt x="289" y="93"/>
                      <a:pt x="289" y="93"/>
                      <a:pt x="289" y="93"/>
                    </a:cubicBezTo>
                    <a:cubicBezTo>
                      <a:pt x="289" y="94"/>
                      <a:pt x="289" y="94"/>
                      <a:pt x="289" y="94"/>
                    </a:cubicBezTo>
                    <a:cubicBezTo>
                      <a:pt x="288" y="96"/>
                      <a:pt x="288" y="96"/>
                      <a:pt x="288" y="96"/>
                    </a:cubicBezTo>
                    <a:cubicBezTo>
                      <a:pt x="287" y="96"/>
                      <a:pt x="287" y="96"/>
                      <a:pt x="287" y="96"/>
                    </a:cubicBezTo>
                    <a:cubicBezTo>
                      <a:pt x="286" y="96"/>
                      <a:pt x="286" y="96"/>
                      <a:pt x="286" y="96"/>
                    </a:cubicBezTo>
                    <a:cubicBezTo>
                      <a:pt x="286" y="96"/>
                      <a:pt x="286" y="96"/>
                      <a:pt x="286" y="96"/>
                    </a:cubicBezTo>
                    <a:cubicBezTo>
                      <a:pt x="285" y="97"/>
                      <a:pt x="285" y="97"/>
                      <a:pt x="285" y="97"/>
                    </a:cubicBezTo>
                    <a:cubicBezTo>
                      <a:pt x="286" y="97"/>
                      <a:pt x="286" y="97"/>
                      <a:pt x="286" y="97"/>
                    </a:cubicBezTo>
                    <a:cubicBezTo>
                      <a:pt x="286" y="99"/>
                      <a:pt x="286" y="99"/>
                      <a:pt x="286" y="99"/>
                    </a:cubicBezTo>
                    <a:cubicBezTo>
                      <a:pt x="286" y="100"/>
                      <a:pt x="286" y="100"/>
                      <a:pt x="286" y="100"/>
                    </a:cubicBezTo>
                    <a:cubicBezTo>
                      <a:pt x="285" y="101"/>
                      <a:pt x="285" y="101"/>
                      <a:pt x="285" y="101"/>
                    </a:cubicBezTo>
                    <a:cubicBezTo>
                      <a:pt x="284" y="102"/>
                      <a:pt x="284" y="102"/>
                      <a:pt x="284" y="102"/>
                    </a:cubicBezTo>
                    <a:cubicBezTo>
                      <a:pt x="285" y="104"/>
                      <a:pt x="285" y="104"/>
                      <a:pt x="285" y="104"/>
                    </a:cubicBezTo>
                    <a:cubicBezTo>
                      <a:pt x="285" y="105"/>
                      <a:pt x="285" y="105"/>
                      <a:pt x="285" y="105"/>
                    </a:cubicBezTo>
                    <a:cubicBezTo>
                      <a:pt x="284" y="105"/>
                      <a:pt x="284" y="105"/>
                      <a:pt x="284" y="105"/>
                    </a:cubicBezTo>
                    <a:cubicBezTo>
                      <a:pt x="285" y="106"/>
                      <a:pt x="285" y="106"/>
                      <a:pt x="285" y="106"/>
                    </a:cubicBezTo>
                    <a:cubicBezTo>
                      <a:pt x="285" y="107"/>
                      <a:pt x="285" y="107"/>
                      <a:pt x="285" y="107"/>
                    </a:cubicBezTo>
                    <a:cubicBezTo>
                      <a:pt x="285" y="109"/>
                      <a:pt x="285" y="109"/>
                      <a:pt x="285" y="109"/>
                    </a:cubicBezTo>
                    <a:cubicBezTo>
                      <a:pt x="284" y="110"/>
                      <a:pt x="284" y="110"/>
                      <a:pt x="284" y="110"/>
                    </a:cubicBezTo>
                    <a:cubicBezTo>
                      <a:pt x="284" y="111"/>
                      <a:pt x="284" y="111"/>
                      <a:pt x="284" y="111"/>
                    </a:cubicBezTo>
                    <a:cubicBezTo>
                      <a:pt x="284" y="110"/>
                      <a:pt x="284" y="110"/>
                      <a:pt x="284" y="110"/>
                    </a:cubicBezTo>
                    <a:cubicBezTo>
                      <a:pt x="285" y="110"/>
                      <a:pt x="285" y="110"/>
                      <a:pt x="285" y="110"/>
                    </a:cubicBezTo>
                    <a:cubicBezTo>
                      <a:pt x="286" y="109"/>
                      <a:pt x="286" y="109"/>
                      <a:pt x="286" y="109"/>
                    </a:cubicBezTo>
                    <a:cubicBezTo>
                      <a:pt x="286" y="108"/>
                      <a:pt x="286" y="108"/>
                      <a:pt x="286" y="108"/>
                    </a:cubicBezTo>
                    <a:cubicBezTo>
                      <a:pt x="286" y="108"/>
                      <a:pt x="286" y="108"/>
                      <a:pt x="286" y="108"/>
                    </a:cubicBezTo>
                    <a:cubicBezTo>
                      <a:pt x="286" y="107"/>
                      <a:pt x="286" y="107"/>
                      <a:pt x="286" y="107"/>
                    </a:cubicBezTo>
                    <a:cubicBezTo>
                      <a:pt x="288" y="107"/>
                      <a:pt x="288" y="107"/>
                      <a:pt x="288" y="107"/>
                    </a:cubicBezTo>
                    <a:cubicBezTo>
                      <a:pt x="288" y="107"/>
                      <a:pt x="288" y="107"/>
                      <a:pt x="288" y="107"/>
                    </a:cubicBezTo>
                    <a:cubicBezTo>
                      <a:pt x="288" y="107"/>
                      <a:pt x="288" y="107"/>
                      <a:pt x="288" y="107"/>
                    </a:cubicBezTo>
                    <a:cubicBezTo>
                      <a:pt x="286" y="105"/>
                      <a:pt x="286" y="105"/>
                      <a:pt x="286" y="105"/>
                    </a:cubicBezTo>
                    <a:cubicBezTo>
                      <a:pt x="285" y="104"/>
                      <a:pt x="285" y="104"/>
                      <a:pt x="285" y="104"/>
                    </a:cubicBezTo>
                    <a:cubicBezTo>
                      <a:pt x="286" y="103"/>
                      <a:pt x="286" y="103"/>
                      <a:pt x="286" y="103"/>
                    </a:cubicBezTo>
                    <a:cubicBezTo>
                      <a:pt x="288" y="102"/>
                      <a:pt x="288" y="102"/>
                      <a:pt x="288" y="102"/>
                    </a:cubicBezTo>
                    <a:cubicBezTo>
                      <a:pt x="290" y="102"/>
                      <a:pt x="290" y="102"/>
                      <a:pt x="290" y="102"/>
                    </a:cubicBezTo>
                    <a:cubicBezTo>
                      <a:pt x="291" y="101"/>
                      <a:pt x="291" y="101"/>
                      <a:pt x="291" y="101"/>
                    </a:cubicBezTo>
                    <a:cubicBezTo>
                      <a:pt x="292" y="101"/>
                      <a:pt x="292" y="101"/>
                      <a:pt x="292" y="101"/>
                    </a:cubicBezTo>
                    <a:cubicBezTo>
                      <a:pt x="292" y="100"/>
                      <a:pt x="292" y="100"/>
                      <a:pt x="292" y="100"/>
                    </a:cubicBezTo>
                    <a:cubicBezTo>
                      <a:pt x="292" y="99"/>
                      <a:pt x="292" y="99"/>
                      <a:pt x="292" y="99"/>
                    </a:cubicBezTo>
                    <a:cubicBezTo>
                      <a:pt x="293" y="98"/>
                      <a:pt x="293" y="98"/>
                      <a:pt x="293" y="98"/>
                    </a:cubicBezTo>
                    <a:cubicBezTo>
                      <a:pt x="294" y="97"/>
                      <a:pt x="294" y="97"/>
                      <a:pt x="294" y="97"/>
                    </a:cubicBezTo>
                    <a:cubicBezTo>
                      <a:pt x="293" y="96"/>
                      <a:pt x="293" y="96"/>
                      <a:pt x="293" y="96"/>
                    </a:cubicBezTo>
                    <a:cubicBezTo>
                      <a:pt x="293" y="96"/>
                      <a:pt x="293" y="96"/>
                      <a:pt x="293" y="96"/>
                    </a:cubicBezTo>
                    <a:cubicBezTo>
                      <a:pt x="295" y="96"/>
                      <a:pt x="295" y="96"/>
                      <a:pt x="295" y="96"/>
                    </a:cubicBezTo>
                    <a:cubicBezTo>
                      <a:pt x="296" y="96"/>
                      <a:pt x="296" y="96"/>
                      <a:pt x="296" y="96"/>
                    </a:cubicBezTo>
                    <a:cubicBezTo>
                      <a:pt x="296" y="95"/>
                      <a:pt x="296" y="95"/>
                      <a:pt x="296" y="95"/>
                    </a:cubicBezTo>
                    <a:cubicBezTo>
                      <a:pt x="296" y="94"/>
                      <a:pt x="296" y="94"/>
                      <a:pt x="296" y="94"/>
                    </a:cubicBezTo>
                    <a:cubicBezTo>
                      <a:pt x="298" y="93"/>
                      <a:pt x="298" y="93"/>
                      <a:pt x="298" y="93"/>
                    </a:cubicBezTo>
                    <a:cubicBezTo>
                      <a:pt x="298" y="92"/>
                      <a:pt x="298" y="92"/>
                      <a:pt x="298" y="92"/>
                    </a:cubicBezTo>
                    <a:cubicBezTo>
                      <a:pt x="297" y="91"/>
                      <a:pt x="297" y="91"/>
                      <a:pt x="297" y="91"/>
                    </a:cubicBezTo>
                    <a:cubicBezTo>
                      <a:pt x="296" y="92"/>
                      <a:pt x="296" y="92"/>
                      <a:pt x="296" y="92"/>
                    </a:cubicBezTo>
                    <a:cubicBezTo>
                      <a:pt x="295" y="93"/>
                      <a:pt x="295" y="93"/>
                      <a:pt x="295" y="93"/>
                    </a:cubicBezTo>
                    <a:cubicBezTo>
                      <a:pt x="294" y="94"/>
                      <a:pt x="294" y="94"/>
                      <a:pt x="294" y="94"/>
                    </a:cubicBezTo>
                    <a:cubicBezTo>
                      <a:pt x="293" y="93"/>
                      <a:pt x="293" y="93"/>
                      <a:pt x="293" y="93"/>
                    </a:cubicBezTo>
                    <a:cubicBezTo>
                      <a:pt x="292" y="92"/>
                      <a:pt x="292" y="92"/>
                      <a:pt x="292" y="92"/>
                    </a:cubicBezTo>
                    <a:cubicBezTo>
                      <a:pt x="293" y="91"/>
                      <a:pt x="293" y="91"/>
                      <a:pt x="293" y="91"/>
                    </a:cubicBezTo>
                    <a:cubicBezTo>
                      <a:pt x="293" y="89"/>
                      <a:pt x="293" y="89"/>
                      <a:pt x="293" y="89"/>
                    </a:cubicBezTo>
                    <a:cubicBezTo>
                      <a:pt x="294" y="88"/>
                      <a:pt x="294" y="88"/>
                      <a:pt x="294" y="88"/>
                    </a:cubicBezTo>
                    <a:cubicBezTo>
                      <a:pt x="295" y="88"/>
                      <a:pt x="295" y="88"/>
                      <a:pt x="295" y="88"/>
                    </a:cubicBezTo>
                    <a:cubicBezTo>
                      <a:pt x="297" y="89"/>
                      <a:pt x="297" y="89"/>
                      <a:pt x="297" y="89"/>
                    </a:cubicBezTo>
                    <a:cubicBezTo>
                      <a:pt x="298" y="88"/>
                      <a:pt x="298" y="88"/>
                      <a:pt x="298" y="88"/>
                    </a:cubicBezTo>
                    <a:cubicBezTo>
                      <a:pt x="297" y="87"/>
                      <a:pt x="297" y="87"/>
                      <a:pt x="297" y="87"/>
                    </a:cubicBezTo>
                    <a:cubicBezTo>
                      <a:pt x="299" y="87"/>
                      <a:pt x="299" y="87"/>
                      <a:pt x="299" y="87"/>
                    </a:cubicBezTo>
                    <a:cubicBezTo>
                      <a:pt x="299" y="87"/>
                      <a:pt x="299" y="87"/>
                      <a:pt x="299" y="87"/>
                    </a:cubicBezTo>
                    <a:cubicBezTo>
                      <a:pt x="298" y="88"/>
                      <a:pt x="298" y="88"/>
                      <a:pt x="298" y="88"/>
                    </a:cubicBezTo>
                    <a:cubicBezTo>
                      <a:pt x="298" y="89"/>
                      <a:pt x="298" y="89"/>
                      <a:pt x="298" y="89"/>
                    </a:cubicBezTo>
                    <a:cubicBezTo>
                      <a:pt x="301" y="91"/>
                      <a:pt x="301" y="91"/>
                      <a:pt x="301" y="91"/>
                    </a:cubicBezTo>
                    <a:cubicBezTo>
                      <a:pt x="303" y="91"/>
                      <a:pt x="303" y="91"/>
                      <a:pt x="303" y="91"/>
                    </a:cubicBezTo>
                    <a:cubicBezTo>
                      <a:pt x="303" y="91"/>
                      <a:pt x="303" y="91"/>
                      <a:pt x="303" y="91"/>
                    </a:cubicBezTo>
                    <a:cubicBezTo>
                      <a:pt x="305" y="91"/>
                      <a:pt x="305" y="91"/>
                      <a:pt x="305" y="91"/>
                    </a:cubicBezTo>
                    <a:cubicBezTo>
                      <a:pt x="306" y="90"/>
                      <a:pt x="306" y="90"/>
                      <a:pt x="306" y="90"/>
                    </a:cubicBezTo>
                    <a:cubicBezTo>
                      <a:pt x="306" y="89"/>
                      <a:pt x="306" y="89"/>
                      <a:pt x="306" y="89"/>
                    </a:cubicBezTo>
                    <a:cubicBezTo>
                      <a:pt x="304" y="87"/>
                      <a:pt x="304" y="87"/>
                      <a:pt x="304" y="87"/>
                    </a:cubicBezTo>
                    <a:cubicBezTo>
                      <a:pt x="304" y="86"/>
                      <a:pt x="304" y="86"/>
                      <a:pt x="304" y="86"/>
                    </a:cubicBezTo>
                    <a:cubicBezTo>
                      <a:pt x="305" y="86"/>
                      <a:pt x="305" y="86"/>
                      <a:pt x="305" y="86"/>
                    </a:cubicBezTo>
                    <a:cubicBezTo>
                      <a:pt x="307" y="88"/>
                      <a:pt x="307" y="88"/>
                      <a:pt x="307" y="88"/>
                    </a:cubicBezTo>
                    <a:cubicBezTo>
                      <a:pt x="307" y="88"/>
                      <a:pt x="307" y="88"/>
                      <a:pt x="307" y="88"/>
                    </a:cubicBezTo>
                    <a:cubicBezTo>
                      <a:pt x="308" y="89"/>
                      <a:pt x="308" y="89"/>
                      <a:pt x="308" y="89"/>
                    </a:cubicBezTo>
                    <a:cubicBezTo>
                      <a:pt x="308" y="90"/>
                      <a:pt x="308" y="90"/>
                      <a:pt x="308" y="90"/>
                    </a:cubicBezTo>
                    <a:cubicBezTo>
                      <a:pt x="308" y="91"/>
                      <a:pt x="308" y="91"/>
                      <a:pt x="308" y="91"/>
                    </a:cubicBezTo>
                    <a:cubicBezTo>
                      <a:pt x="310" y="92"/>
                      <a:pt x="310" y="92"/>
                      <a:pt x="310" y="92"/>
                    </a:cubicBezTo>
                    <a:cubicBezTo>
                      <a:pt x="310" y="94"/>
                      <a:pt x="310" y="94"/>
                      <a:pt x="310" y="94"/>
                    </a:cubicBezTo>
                    <a:cubicBezTo>
                      <a:pt x="310" y="94"/>
                      <a:pt x="310" y="94"/>
                      <a:pt x="310" y="94"/>
                    </a:cubicBezTo>
                    <a:cubicBezTo>
                      <a:pt x="310" y="94"/>
                      <a:pt x="310" y="94"/>
                      <a:pt x="310" y="94"/>
                    </a:cubicBezTo>
                    <a:cubicBezTo>
                      <a:pt x="311" y="93"/>
                      <a:pt x="311" y="93"/>
                      <a:pt x="311" y="93"/>
                    </a:cubicBezTo>
                    <a:cubicBezTo>
                      <a:pt x="312" y="93"/>
                      <a:pt x="312" y="93"/>
                      <a:pt x="312" y="93"/>
                    </a:cubicBezTo>
                    <a:cubicBezTo>
                      <a:pt x="312" y="92"/>
                      <a:pt x="312" y="92"/>
                      <a:pt x="312" y="92"/>
                    </a:cubicBezTo>
                    <a:cubicBezTo>
                      <a:pt x="312" y="91"/>
                      <a:pt x="312" y="91"/>
                      <a:pt x="312" y="91"/>
                    </a:cubicBezTo>
                    <a:cubicBezTo>
                      <a:pt x="311" y="92"/>
                      <a:pt x="311" y="92"/>
                      <a:pt x="311" y="92"/>
                    </a:cubicBezTo>
                    <a:cubicBezTo>
                      <a:pt x="310" y="92"/>
                      <a:pt x="310" y="92"/>
                      <a:pt x="310" y="92"/>
                    </a:cubicBezTo>
                    <a:cubicBezTo>
                      <a:pt x="310" y="90"/>
                      <a:pt x="310" y="90"/>
                      <a:pt x="310" y="90"/>
                    </a:cubicBezTo>
                    <a:cubicBezTo>
                      <a:pt x="311" y="89"/>
                      <a:pt x="311" y="89"/>
                      <a:pt x="311" y="89"/>
                    </a:cubicBezTo>
                    <a:cubicBezTo>
                      <a:pt x="312" y="89"/>
                      <a:pt x="312" y="89"/>
                      <a:pt x="312" y="89"/>
                    </a:cubicBezTo>
                    <a:cubicBezTo>
                      <a:pt x="313" y="88"/>
                      <a:pt x="313" y="88"/>
                      <a:pt x="313" y="88"/>
                    </a:cubicBezTo>
                    <a:cubicBezTo>
                      <a:pt x="313" y="88"/>
                      <a:pt x="313" y="88"/>
                      <a:pt x="313" y="88"/>
                    </a:cubicBezTo>
                    <a:cubicBezTo>
                      <a:pt x="314" y="87"/>
                      <a:pt x="314" y="87"/>
                      <a:pt x="314" y="87"/>
                    </a:cubicBezTo>
                    <a:cubicBezTo>
                      <a:pt x="316" y="87"/>
                      <a:pt x="316" y="87"/>
                      <a:pt x="316" y="87"/>
                    </a:cubicBezTo>
                    <a:cubicBezTo>
                      <a:pt x="319" y="86"/>
                      <a:pt x="319" y="86"/>
                      <a:pt x="319" y="86"/>
                    </a:cubicBezTo>
                    <a:cubicBezTo>
                      <a:pt x="323" y="86"/>
                      <a:pt x="323" y="86"/>
                      <a:pt x="323" y="86"/>
                    </a:cubicBezTo>
                    <a:cubicBezTo>
                      <a:pt x="326" y="84"/>
                      <a:pt x="326" y="84"/>
                      <a:pt x="326" y="84"/>
                    </a:cubicBezTo>
                    <a:cubicBezTo>
                      <a:pt x="328" y="84"/>
                      <a:pt x="328" y="84"/>
                      <a:pt x="328" y="84"/>
                    </a:cubicBezTo>
                    <a:cubicBezTo>
                      <a:pt x="329" y="85"/>
                      <a:pt x="329" y="85"/>
                      <a:pt x="329" y="85"/>
                    </a:cubicBezTo>
                    <a:cubicBezTo>
                      <a:pt x="329" y="86"/>
                      <a:pt x="329" y="86"/>
                      <a:pt x="329" y="86"/>
                    </a:cubicBezTo>
                    <a:cubicBezTo>
                      <a:pt x="329" y="86"/>
                      <a:pt x="329" y="86"/>
                      <a:pt x="329" y="86"/>
                    </a:cubicBezTo>
                    <a:cubicBezTo>
                      <a:pt x="328" y="87"/>
                      <a:pt x="328" y="87"/>
                      <a:pt x="328" y="87"/>
                    </a:cubicBezTo>
                    <a:cubicBezTo>
                      <a:pt x="329" y="89"/>
                      <a:pt x="329" y="89"/>
                      <a:pt x="329" y="89"/>
                    </a:cubicBezTo>
                    <a:cubicBezTo>
                      <a:pt x="330" y="90"/>
                      <a:pt x="330" y="90"/>
                      <a:pt x="330" y="90"/>
                    </a:cubicBezTo>
                    <a:cubicBezTo>
                      <a:pt x="334" y="90"/>
                      <a:pt x="334" y="90"/>
                      <a:pt x="334" y="90"/>
                    </a:cubicBezTo>
                    <a:cubicBezTo>
                      <a:pt x="335" y="90"/>
                      <a:pt x="335" y="90"/>
                      <a:pt x="335" y="90"/>
                    </a:cubicBezTo>
                    <a:cubicBezTo>
                      <a:pt x="336" y="90"/>
                      <a:pt x="336" y="90"/>
                      <a:pt x="336" y="90"/>
                    </a:cubicBezTo>
                    <a:cubicBezTo>
                      <a:pt x="337" y="90"/>
                      <a:pt x="337" y="90"/>
                      <a:pt x="337" y="90"/>
                    </a:cubicBezTo>
                    <a:cubicBezTo>
                      <a:pt x="338" y="91"/>
                      <a:pt x="338" y="91"/>
                      <a:pt x="338" y="91"/>
                    </a:cubicBezTo>
                    <a:cubicBezTo>
                      <a:pt x="342" y="90"/>
                      <a:pt x="342" y="90"/>
                      <a:pt x="342" y="90"/>
                    </a:cubicBezTo>
                    <a:cubicBezTo>
                      <a:pt x="344" y="89"/>
                      <a:pt x="344" y="89"/>
                      <a:pt x="344" y="89"/>
                    </a:cubicBezTo>
                    <a:cubicBezTo>
                      <a:pt x="345" y="89"/>
                      <a:pt x="345" y="89"/>
                      <a:pt x="345" y="89"/>
                    </a:cubicBezTo>
                    <a:cubicBezTo>
                      <a:pt x="346" y="89"/>
                      <a:pt x="346" y="89"/>
                      <a:pt x="346" y="89"/>
                    </a:cubicBezTo>
                    <a:cubicBezTo>
                      <a:pt x="346" y="88"/>
                      <a:pt x="346" y="88"/>
                      <a:pt x="346" y="88"/>
                    </a:cubicBezTo>
                    <a:cubicBezTo>
                      <a:pt x="346" y="87"/>
                      <a:pt x="346" y="87"/>
                      <a:pt x="346" y="87"/>
                    </a:cubicBezTo>
                    <a:cubicBezTo>
                      <a:pt x="347" y="87"/>
                      <a:pt x="347" y="87"/>
                      <a:pt x="347" y="87"/>
                    </a:cubicBezTo>
                    <a:cubicBezTo>
                      <a:pt x="348" y="88"/>
                      <a:pt x="348" y="88"/>
                      <a:pt x="348" y="88"/>
                    </a:cubicBezTo>
                    <a:cubicBezTo>
                      <a:pt x="349" y="87"/>
                      <a:pt x="349" y="87"/>
                      <a:pt x="349" y="87"/>
                    </a:cubicBezTo>
                    <a:cubicBezTo>
                      <a:pt x="349" y="88"/>
                      <a:pt x="349" y="88"/>
                      <a:pt x="349" y="88"/>
                    </a:cubicBezTo>
                    <a:cubicBezTo>
                      <a:pt x="350" y="88"/>
                      <a:pt x="350" y="88"/>
                      <a:pt x="350" y="88"/>
                    </a:cubicBezTo>
                    <a:cubicBezTo>
                      <a:pt x="350" y="87"/>
                      <a:pt x="350" y="87"/>
                      <a:pt x="350" y="87"/>
                    </a:cubicBezTo>
                    <a:cubicBezTo>
                      <a:pt x="350" y="86"/>
                      <a:pt x="350" y="86"/>
                      <a:pt x="350" y="86"/>
                    </a:cubicBezTo>
                    <a:cubicBezTo>
                      <a:pt x="349" y="85"/>
                      <a:pt x="349" y="85"/>
                      <a:pt x="349" y="85"/>
                    </a:cubicBezTo>
                    <a:cubicBezTo>
                      <a:pt x="349" y="84"/>
                      <a:pt x="349" y="84"/>
                      <a:pt x="349" y="84"/>
                    </a:cubicBezTo>
                    <a:cubicBezTo>
                      <a:pt x="349" y="84"/>
                      <a:pt x="349" y="84"/>
                      <a:pt x="349" y="84"/>
                    </a:cubicBezTo>
                    <a:cubicBezTo>
                      <a:pt x="348" y="84"/>
                      <a:pt x="348" y="84"/>
                      <a:pt x="348" y="84"/>
                    </a:cubicBezTo>
                    <a:cubicBezTo>
                      <a:pt x="348" y="82"/>
                      <a:pt x="348" y="82"/>
                      <a:pt x="348" y="82"/>
                    </a:cubicBezTo>
                    <a:cubicBezTo>
                      <a:pt x="347" y="82"/>
                      <a:pt x="347" y="82"/>
                      <a:pt x="347" y="82"/>
                    </a:cubicBezTo>
                    <a:cubicBezTo>
                      <a:pt x="347" y="81"/>
                      <a:pt x="347" y="81"/>
                      <a:pt x="347" y="81"/>
                    </a:cubicBezTo>
                    <a:cubicBezTo>
                      <a:pt x="346" y="80"/>
                      <a:pt x="346" y="80"/>
                      <a:pt x="346" y="80"/>
                    </a:cubicBezTo>
                    <a:cubicBezTo>
                      <a:pt x="346" y="79"/>
                      <a:pt x="346" y="79"/>
                      <a:pt x="346" y="79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7" y="79"/>
                      <a:pt x="347" y="79"/>
                      <a:pt x="347" y="79"/>
                    </a:cubicBezTo>
                    <a:cubicBezTo>
                      <a:pt x="347" y="79"/>
                      <a:pt x="347" y="79"/>
                      <a:pt x="347" y="79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48" y="77"/>
                      <a:pt x="348" y="77"/>
                      <a:pt x="348" y="77"/>
                    </a:cubicBezTo>
                    <a:cubicBezTo>
                      <a:pt x="349" y="77"/>
                      <a:pt x="349" y="77"/>
                      <a:pt x="349" y="77"/>
                    </a:cubicBezTo>
                    <a:cubicBezTo>
                      <a:pt x="350" y="77"/>
                      <a:pt x="350" y="77"/>
                      <a:pt x="350" y="77"/>
                    </a:cubicBezTo>
                    <a:cubicBezTo>
                      <a:pt x="350" y="77"/>
                      <a:pt x="350" y="77"/>
                      <a:pt x="350" y="77"/>
                    </a:cubicBezTo>
                    <a:cubicBezTo>
                      <a:pt x="351" y="76"/>
                      <a:pt x="351" y="76"/>
                      <a:pt x="351" y="76"/>
                    </a:cubicBezTo>
                    <a:cubicBezTo>
                      <a:pt x="351" y="77"/>
                      <a:pt x="351" y="77"/>
                      <a:pt x="351" y="77"/>
                    </a:cubicBezTo>
                    <a:cubicBezTo>
                      <a:pt x="352" y="77"/>
                      <a:pt x="352" y="77"/>
                      <a:pt x="352" y="77"/>
                    </a:cubicBezTo>
                    <a:cubicBezTo>
                      <a:pt x="353" y="77"/>
                      <a:pt x="353" y="77"/>
                      <a:pt x="353" y="77"/>
                    </a:cubicBezTo>
                    <a:cubicBezTo>
                      <a:pt x="353" y="76"/>
                      <a:pt x="353" y="76"/>
                      <a:pt x="353" y="76"/>
                    </a:cubicBezTo>
                    <a:cubicBezTo>
                      <a:pt x="354" y="77"/>
                      <a:pt x="354" y="77"/>
                      <a:pt x="354" y="77"/>
                    </a:cubicBezTo>
                    <a:cubicBezTo>
                      <a:pt x="355" y="77"/>
                      <a:pt x="355" y="77"/>
                      <a:pt x="355" y="77"/>
                    </a:cubicBezTo>
                    <a:cubicBezTo>
                      <a:pt x="356" y="78"/>
                      <a:pt x="356" y="78"/>
                      <a:pt x="356" y="78"/>
                    </a:cubicBezTo>
                    <a:cubicBezTo>
                      <a:pt x="356" y="78"/>
                      <a:pt x="356" y="78"/>
                      <a:pt x="356" y="78"/>
                    </a:cubicBezTo>
                    <a:cubicBezTo>
                      <a:pt x="356" y="77"/>
                      <a:pt x="356" y="77"/>
                      <a:pt x="356" y="77"/>
                    </a:cubicBezTo>
                    <a:cubicBezTo>
                      <a:pt x="357" y="77"/>
                      <a:pt x="357" y="77"/>
                      <a:pt x="357" y="77"/>
                    </a:cubicBezTo>
                    <a:cubicBezTo>
                      <a:pt x="358" y="78"/>
                      <a:pt x="358" y="78"/>
                      <a:pt x="358" y="78"/>
                    </a:cubicBezTo>
                    <a:cubicBezTo>
                      <a:pt x="357" y="78"/>
                      <a:pt x="357" y="78"/>
                      <a:pt x="357" y="78"/>
                    </a:cubicBezTo>
                    <a:cubicBezTo>
                      <a:pt x="357" y="79"/>
                      <a:pt x="357" y="79"/>
                      <a:pt x="357" y="79"/>
                    </a:cubicBezTo>
                    <a:cubicBezTo>
                      <a:pt x="357" y="79"/>
                      <a:pt x="357" y="79"/>
                      <a:pt x="357" y="79"/>
                    </a:cubicBezTo>
                    <a:cubicBezTo>
                      <a:pt x="358" y="79"/>
                      <a:pt x="358" y="79"/>
                      <a:pt x="358" y="79"/>
                    </a:cubicBezTo>
                    <a:cubicBezTo>
                      <a:pt x="359" y="79"/>
                      <a:pt x="359" y="79"/>
                      <a:pt x="359" y="79"/>
                    </a:cubicBezTo>
                    <a:cubicBezTo>
                      <a:pt x="359" y="79"/>
                      <a:pt x="359" y="79"/>
                      <a:pt x="359" y="79"/>
                    </a:cubicBezTo>
                    <a:cubicBezTo>
                      <a:pt x="359" y="78"/>
                      <a:pt x="359" y="78"/>
                      <a:pt x="359" y="78"/>
                    </a:cubicBezTo>
                    <a:cubicBezTo>
                      <a:pt x="360" y="79"/>
                      <a:pt x="360" y="79"/>
                      <a:pt x="360" y="79"/>
                    </a:cubicBezTo>
                    <a:cubicBezTo>
                      <a:pt x="359" y="78"/>
                      <a:pt x="359" y="78"/>
                      <a:pt x="359" y="78"/>
                    </a:cubicBezTo>
                    <a:cubicBezTo>
                      <a:pt x="359" y="77"/>
                      <a:pt x="359" y="77"/>
                      <a:pt x="359" y="77"/>
                    </a:cubicBezTo>
                    <a:cubicBezTo>
                      <a:pt x="359" y="77"/>
                      <a:pt x="359" y="77"/>
                      <a:pt x="359" y="77"/>
                    </a:cubicBezTo>
                    <a:cubicBezTo>
                      <a:pt x="360" y="77"/>
                      <a:pt x="360" y="77"/>
                      <a:pt x="360" y="77"/>
                    </a:cubicBezTo>
                    <a:cubicBezTo>
                      <a:pt x="361" y="76"/>
                      <a:pt x="361" y="76"/>
                      <a:pt x="361" y="76"/>
                    </a:cubicBezTo>
                    <a:cubicBezTo>
                      <a:pt x="362" y="77"/>
                      <a:pt x="362" y="77"/>
                      <a:pt x="362" y="77"/>
                    </a:cubicBezTo>
                    <a:cubicBezTo>
                      <a:pt x="362" y="76"/>
                      <a:pt x="362" y="76"/>
                      <a:pt x="362" y="76"/>
                    </a:cubicBezTo>
                    <a:cubicBezTo>
                      <a:pt x="364" y="76"/>
                      <a:pt x="364" y="76"/>
                      <a:pt x="364" y="76"/>
                    </a:cubicBezTo>
                    <a:cubicBezTo>
                      <a:pt x="364" y="77"/>
                      <a:pt x="364" y="77"/>
                      <a:pt x="364" y="77"/>
                    </a:cubicBezTo>
                    <a:cubicBezTo>
                      <a:pt x="364" y="78"/>
                      <a:pt x="364" y="78"/>
                      <a:pt x="364" y="78"/>
                    </a:cubicBezTo>
                    <a:cubicBezTo>
                      <a:pt x="364" y="78"/>
                      <a:pt x="364" y="78"/>
                      <a:pt x="364" y="78"/>
                    </a:cubicBezTo>
                    <a:cubicBezTo>
                      <a:pt x="365" y="78"/>
                      <a:pt x="365" y="78"/>
                      <a:pt x="365" y="78"/>
                    </a:cubicBezTo>
                    <a:cubicBezTo>
                      <a:pt x="366" y="77"/>
                      <a:pt x="366" y="77"/>
                      <a:pt x="366" y="77"/>
                    </a:cubicBezTo>
                    <a:cubicBezTo>
                      <a:pt x="366" y="78"/>
                      <a:pt x="366" y="78"/>
                      <a:pt x="366" y="78"/>
                    </a:cubicBezTo>
                    <a:cubicBezTo>
                      <a:pt x="367" y="78"/>
                      <a:pt x="367" y="78"/>
                      <a:pt x="367" y="78"/>
                    </a:cubicBezTo>
                    <a:cubicBezTo>
                      <a:pt x="368" y="78"/>
                      <a:pt x="368" y="78"/>
                      <a:pt x="368" y="78"/>
                    </a:cubicBezTo>
                    <a:cubicBezTo>
                      <a:pt x="369" y="78"/>
                      <a:pt x="369" y="78"/>
                      <a:pt x="369" y="78"/>
                    </a:cubicBezTo>
                    <a:cubicBezTo>
                      <a:pt x="369" y="80"/>
                      <a:pt x="369" y="80"/>
                      <a:pt x="369" y="80"/>
                    </a:cubicBezTo>
                    <a:cubicBezTo>
                      <a:pt x="370" y="79"/>
                      <a:pt x="370" y="79"/>
                      <a:pt x="370" y="79"/>
                    </a:cubicBezTo>
                    <a:cubicBezTo>
                      <a:pt x="370" y="79"/>
                      <a:pt x="370" y="79"/>
                      <a:pt x="370" y="79"/>
                    </a:cubicBezTo>
                    <a:cubicBezTo>
                      <a:pt x="371" y="79"/>
                      <a:pt x="371" y="79"/>
                      <a:pt x="371" y="79"/>
                    </a:cubicBezTo>
                    <a:cubicBezTo>
                      <a:pt x="370" y="80"/>
                      <a:pt x="370" y="80"/>
                      <a:pt x="370" y="80"/>
                    </a:cubicBezTo>
                    <a:cubicBezTo>
                      <a:pt x="371" y="81"/>
                      <a:pt x="371" y="81"/>
                      <a:pt x="371" y="81"/>
                    </a:cubicBezTo>
                    <a:cubicBezTo>
                      <a:pt x="371" y="81"/>
                      <a:pt x="371" y="81"/>
                      <a:pt x="371" y="81"/>
                    </a:cubicBezTo>
                    <a:cubicBezTo>
                      <a:pt x="372" y="81"/>
                      <a:pt x="372" y="81"/>
                      <a:pt x="372" y="81"/>
                    </a:cubicBezTo>
                    <a:cubicBezTo>
                      <a:pt x="372" y="82"/>
                      <a:pt x="372" y="82"/>
                      <a:pt x="372" y="82"/>
                    </a:cubicBezTo>
                    <a:cubicBezTo>
                      <a:pt x="373" y="82"/>
                      <a:pt x="373" y="82"/>
                      <a:pt x="373" y="82"/>
                    </a:cubicBezTo>
                    <a:cubicBezTo>
                      <a:pt x="373" y="82"/>
                      <a:pt x="373" y="82"/>
                      <a:pt x="373" y="82"/>
                    </a:cubicBezTo>
                    <a:cubicBezTo>
                      <a:pt x="374" y="83"/>
                      <a:pt x="374" y="83"/>
                      <a:pt x="374" y="83"/>
                    </a:cubicBezTo>
                    <a:cubicBezTo>
                      <a:pt x="373" y="84"/>
                      <a:pt x="373" y="84"/>
                      <a:pt x="373" y="84"/>
                    </a:cubicBezTo>
                    <a:cubicBezTo>
                      <a:pt x="373" y="85"/>
                      <a:pt x="373" y="85"/>
                      <a:pt x="373" y="85"/>
                    </a:cubicBezTo>
                    <a:cubicBezTo>
                      <a:pt x="374" y="84"/>
                      <a:pt x="374" y="84"/>
                      <a:pt x="374" y="84"/>
                    </a:cubicBezTo>
                    <a:cubicBezTo>
                      <a:pt x="375" y="84"/>
                      <a:pt x="375" y="84"/>
                      <a:pt x="375" y="84"/>
                    </a:cubicBezTo>
                    <a:cubicBezTo>
                      <a:pt x="375" y="84"/>
                      <a:pt x="375" y="84"/>
                      <a:pt x="375" y="84"/>
                    </a:cubicBezTo>
                    <a:cubicBezTo>
                      <a:pt x="373" y="86"/>
                      <a:pt x="373" y="86"/>
                      <a:pt x="373" y="86"/>
                    </a:cubicBezTo>
                    <a:cubicBezTo>
                      <a:pt x="374" y="88"/>
                      <a:pt x="374" y="88"/>
                      <a:pt x="374" y="88"/>
                    </a:cubicBezTo>
                    <a:cubicBezTo>
                      <a:pt x="375" y="88"/>
                      <a:pt x="375" y="88"/>
                      <a:pt x="375" y="88"/>
                    </a:cubicBezTo>
                    <a:cubicBezTo>
                      <a:pt x="376" y="87"/>
                      <a:pt x="376" y="87"/>
                      <a:pt x="376" y="87"/>
                    </a:cubicBezTo>
                    <a:cubicBezTo>
                      <a:pt x="376" y="87"/>
                      <a:pt x="376" y="87"/>
                      <a:pt x="376" y="87"/>
                    </a:cubicBezTo>
                    <a:cubicBezTo>
                      <a:pt x="377" y="87"/>
                      <a:pt x="377" y="87"/>
                      <a:pt x="377" y="87"/>
                    </a:cubicBezTo>
                    <a:cubicBezTo>
                      <a:pt x="377" y="88"/>
                      <a:pt x="377" y="88"/>
                      <a:pt x="377" y="88"/>
                    </a:cubicBezTo>
                    <a:cubicBezTo>
                      <a:pt x="378" y="87"/>
                      <a:pt x="378" y="87"/>
                      <a:pt x="378" y="87"/>
                    </a:cubicBezTo>
                    <a:cubicBezTo>
                      <a:pt x="379" y="89"/>
                      <a:pt x="379" y="89"/>
                      <a:pt x="379" y="89"/>
                    </a:cubicBezTo>
                    <a:cubicBezTo>
                      <a:pt x="379" y="90"/>
                      <a:pt x="379" y="90"/>
                      <a:pt x="379" y="90"/>
                    </a:cubicBezTo>
                    <a:cubicBezTo>
                      <a:pt x="380" y="90"/>
                      <a:pt x="380" y="90"/>
                      <a:pt x="380" y="90"/>
                    </a:cubicBezTo>
                    <a:cubicBezTo>
                      <a:pt x="380" y="91"/>
                      <a:pt x="380" y="91"/>
                      <a:pt x="380" y="91"/>
                    </a:cubicBezTo>
                    <a:cubicBezTo>
                      <a:pt x="381" y="90"/>
                      <a:pt x="381" y="90"/>
                      <a:pt x="381" y="90"/>
                    </a:cubicBezTo>
                    <a:cubicBezTo>
                      <a:pt x="381" y="91"/>
                      <a:pt x="381" y="91"/>
                      <a:pt x="381" y="91"/>
                    </a:cubicBezTo>
                    <a:cubicBezTo>
                      <a:pt x="380" y="93"/>
                      <a:pt x="380" y="93"/>
                      <a:pt x="380" y="93"/>
                    </a:cubicBezTo>
                    <a:cubicBezTo>
                      <a:pt x="379" y="93"/>
                      <a:pt x="379" y="93"/>
                      <a:pt x="379" y="93"/>
                    </a:cubicBezTo>
                    <a:cubicBezTo>
                      <a:pt x="378" y="93"/>
                      <a:pt x="378" y="93"/>
                      <a:pt x="378" y="93"/>
                    </a:cubicBezTo>
                    <a:cubicBezTo>
                      <a:pt x="376" y="92"/>
                      <a:pt x="376" y="92"/>
                      <a:pt x="376" y="92"/>
                    </a:cubicBezTo>
                    <a:cubicBezTo>
                      <a:pt x="374" y="92"/>
                      <a:pt x="374" y="92"/>
                      <a:pt x="374" y="92"/>
                    </a:cubicBezTo>
                    <a:cubicBezTo>
                      <a:pt x="375" y="93"/>
                      <a:pt x="375" y="93"/>
                      <a:pt x="375" y="93"/>
                    </a:cubicBezTo>
                    <a:cubicBezTo>
                      <a:pt x="375" y="94"/>
                      <a:pt x="375" y="94"/>
                      <a:pt x="375" y="94"/>
                    </a:cubicBezTo>
                    <a:cubicBezTo>
                      <a:pt x="377" y="94"/>
                      <a:pt x="377" y="94"/>
                      <a:pt x="377" y="94"/>
                    </a:cubicBezTo>
                    <a:cubicBezTo>
                      <a:pt x="377" y="95"/>
                      <a:pt x="377" y="95"/>
                      <a:pt x="377" y="95"/>
                    </a:cubicBezTo>
                    <a:cubicBezTo>
                      <a:pt x="379" y="96"/>
                      <a:pt x="379" y="96"/>
                      <a:pt x="379" y="96"/>
                    </a:cubicBezTo>
                    <a:cubicBezTo>
                      <a:pt x="381" y="97"/>
                      <a:pt x="381" y="97"/>
                      <a:pt x="381" y="97"/>
                    </a:cubicBezTo>
                    <a:cubicBezTo>
                      <a:pt x="382" y="96"/>
                      <a:pt x="382" y="96"/>
                      <a:pt x="382" y="96"/>
                    </a:cubicBezTo>
                    <a:cubicBezTo>
                      <a:pt x="382" y="95"/>
                      <a:pt x="382" y="95"/>
                      <a:pt x="382" y="95"/>
                    </a:cubicBezTo>
                    <a:cubicBezTo>
                      <a:pt x="381" y="94"/>
                      <a:pt x="381" y="94"/>
                      <a:pt x="381" y="94"/>
                    </a:cubicBezTo>
                    <a:cubicBezTo>
                      <a:pt x="381" y="93"/>
                      <a:pt x="381" y="93"/>
                      <a:pt x="381" y="93"/>
                    </a:cubicBezTo>
                    <a:cubicBezTo>
                      <a:pt x="381" y="93"/>
                      <a:pt x="381" y="93"/>
                      <a:pt x="381" y="93"/>
                    </a:cubicBezTo>
                    <a:cubicBezTo>
                      <a:pt x="382" y="94"/>
                      <a:pt x="382" y="94"/>
                      <a:pt x="382" y="94"/>
                    </a:cubicBezTo>
                    <a:cubicBezTo>
                      <a:pt x="384" y="95"/>
                      <a:pt x="384" y="95"/>
                      <a:pt x="384" y="95"/>
                    </a:cubicBezTo>
                    <a:cubicBezTo>
                      <a:pt x="384" y="95"/>
                      <a:pt x="384" y="95"/>
                      <a:pt x="384" y="95"/>
                    </a:cubicBezTo>
                    <a:cubicBezTo>
                      <a:pt x="383" y="95"/>
                      <a:pt x="383" y="95"/>
                      <a:pt x="383" y="95"/>
                    </a:cubicBezTo>
                    <a:cubicBezTo>
                      <a:pt x="381" y="97"/>
                      <a:pt x="381" y="97"/>
                      <a:pt x="381" y="97"/>
                    </a:cubicBezTo>
                    <a:cubicBezTo>
                      <a:pt x="382" y="98"/>
                      <a:pt x="382" y="98"/>
                      <a:pt x="382" y="98"/>
                    </a:cubicBezTo>
                    <a:cubicBezTo>
                      <a:pt x="383" y="98"/>
                      <a:pt x="383" y="98"/>
                      <a:pt x="383" y="98"/>
                    </a:cubicBezTo>
                    <a:cubicBezTo>
                      <a:pt x="383" y="97"/>
                      <a:pt x="383" y="97"/>
                      <a:pt x="383" y="97"/>
                    </a:cubicBezTo>
                    <a:cubicBezTo>
                      <a:pt x="384" y="97"/>
                      <a:pt x="384" y="97"/>
                      <a:pt x="384" y="97"/>
                    </a:cubicBezTo>
                    <a:cubicBezTo>
                      <a:pt x="387" y="100"/>
                      <a:pt x="387" y="100"/>
                      <a:pt x="387" y="100"/>
                    </a:cubicBezTo>
                    <a:cubicBezTo>
                      <a:pt x="388" y="101"/>
                      <a:pt x="388" y="101"/>
                      <a:pt x="388" y="101"/>
                    </a:cubicBezTo>
                    <a:cubicBezTo>
                      <a:pt x="389" y="102"/>
                      <a:pt x="389" y="102"/>
                      <a:pt x="389" y="102"/>
                    </a:cubicBezTo>
                    <a:cubicBezTo>
                      <a:pt x="392" y="102"/>
                      <a:pt x="392" y="102"/>
                      <a:pt x="392" y="102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5" y="104"/>
                      <a:pt x="395" y="104"/>
                      <a:pt x="395" y="104"/>
                    </a:cubicBezTo>
                    <a:cubicBezTo>
                      <a:pt x="395" y="104"/>
                      <a:pt x="395" y="104"/>
                      <a:pt x="395" y="104"/>
                    </a:cubicBezTo>
                    <a:cubicBezTo>
                      <a:pt x="395" y="103"/>
                      <a:pt x="395" y="103"/>
                      <a:pt x="395" y="103"/>
                    </a:cubicBezTo>
                    <a:cubicBezTo>
                      <a:pt x="395" y="103"/>
                      <a:pt x="395" y="103"/>
                      <a:pt x="395" y="103"/>
                    </a:cubicBezTo>
                    <a:cubicBezTo>
                      <a:pt x="396" y="104"/>
                      <a:pt x="396" y="104"/>
                      <a:pt x="396" y="104"/>
                    </a:cubicBezTo>
                    <a:cubicBezTo>
                      <a:pt x="396" y="104"/>
                      <a:pt x="396" y="104"/>
                      <a:pt x="396" y="104"/>
                    </a:cubicBezTo>
                    <a:cubicBezTo>
                      <a:pt x="397" y="105"/>
                      <a:pt x="397" y="105"/>
                      <a:pt x="397" y="105"/>
                    </a:cubicBezTo>
                    <a:cubicBezTo>
                      <a:pt x="397" y="105"/>
                      <a:pt x="397" y="105"/>
                      <a:pt x="397" y="105"/>
                    </a:cubicBezTo>
                    <a:cubicBezTo>
                      <a:pt x="398" y="104"/>
                      <a:pt x="398" y="104"/>
                      <a:pt x="398" y="104"/>
                    </a:cubicBezTo>
                    <a:cubicBezTo>
                      <a:pt x="397" y="99"/>
                      <a:pt x="397" y="99"/>
                      <a:pt x="397" y="99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4" y="93"/>
                      <a:pt x="394" y="93"/>
                      <a:pt x="394" y="93"/>
                    </a:cubicBezTo>
                    <a:cubicBezTo>
                      <a:pt x="394" y="91"/>
                      <a:pt x="394" y="91"/>
                      <a:pt x="394" y="91"/>
                    </a:cubicBezTo>
                    <a:cubicBezTo>
                      <a:pt x="393" y="89"/>
                      <a:pt x="393" y="89"/>
                      <a:pt x="393" y="89"/>
                    </a:cubicBezTo>
                    <a:cubicBezTo>
                      <a:pt x="393" y="88"/>
                      <a:pt x="393" y="88"/>
                      <a:pt x="393" y="88"/>
                    </a:cubicBezTo>
                    <a:cubicBezTo>
                      <a:pt x="394" y="89"/>
                      <a:pt x="394" y="89"/>
                      <a:pt x="394" y="89"/>
                    </a:cubicBezTo>
                    <a:cubicBezTo>
                      <a:pt x="394" y="90"/>
                      <a:pt x="394" y="90"/>
                      <a:pt x="394" y="90"/>
                    </a:cubicBezTo>
                    <a:cubicBezTo>
                      <a:pt x="396" y="91"/>
                      <a:pt x="396" y="91"/>
                      <a:pt x="396" y="91"/>
                    </a:cubicBezTo>
                    <a:cubicBezTo>
                      <a:pt x="397" y="91"/>
                      <a:pt x="397" y="91"/>
                      <a:pt x="397" y="91"/>
                    </a:cubicBezTo>
                    <a:cubicBezTo>
                      <a:pt x="398" y="93"/>
                      <a:pt x="398" y="93"/>
                      <a:pt x="398" y="93"/>
                    </a:cubicBezTo>
                    <a:cubicBezTo>
                      <a:pt x="400" y="93"/>
                      <a:pt x="400" y="93"/>
                      <a:pt x="400" y="93"/>
                    </a:cubicBezTo>
                    <a:cubicBezTo>
                      <a:pt x="404" y="92"/>
                      <a:pt x="404" y="92"/>
                      <a:pt x="404" y="92"/>
                    </a:cubicBezTo>
                    <a:cubicBezTo>
                      <a:pt x="405" y="93"/>
                      <a:pt x="405" y="93"/>
                      <a:pt x="405" y="93"/>
                    </a:cubicBezTo>
                    <a:cubicBezTo>
                      <a:pt x="405" y="92"/>
                      <a:pt x="405" y="92"/>
                      <a:pt x="405" y="92"/>
                    </a:cubicBezTo>
                    <a:cubicBezTo>
                      <a:pt x="406" y="93"/>
                      <a:pt x="406" y="93"/>
                      <a:pt x="406" y="93"/>
                    </a:cubicBezTo>
                    <a:cubicBezTo>
                      <a:pt x="407" y="93"/>
                      <a:pt x="407" y="93"/>
                      <a:pt x="407" y="93"/>
                    </a:cubicBezTo>
                    <a:cubicBezTo>
                      <a:pt x="406" y="92"/>
                      <a:pt x="406" y="92"/>
                      <a:pt x="406" y="92"/>
                    </a:cubicBezTo>
                    <a:cubicBezTo>
                      <a:pt x="406" y="91"/>
                      <a:pt x="406" y="91"/>
                      <a:pt x="406" y="91"/>
                    </a:cubicBezTo>
                    <a:cubicBezTo>
                      <a:pt x="405" y="90"/>
                      <a:pt x="405" y="90"/>
                      <a:pt x="405" y="90"/>
                    </a:cubicBezTo>
                    <a:cubicBezTo>
                      <a:pt x="406" y="90"/>
                      <a:pt x="406" y="90"/>
                      <a:pt x="406" y="90"/>
                    </a:cubicBezTo>
                    <a:cubicBezTo>
                      <a:pt x="406" y="89"/>
                      <a:pt x="406" y="89"/>
                      <a:pt x="406" y="89"/>
                    </a:cubicBezTo>
                    <a:cubicBezTo>
                      <a:pt x="409" y="88"/>
                      <a:pt x="409" y="88"/>
                      <a:pt x="409" y="88"/>
                    </a:cubicBezTo>
                    <a:cubicBezTo>
                      <a:pt x="410" y="88"/>
                      <a:pt x="410" y="88"/>
                      <a:pt x="410" y="88"/>
                    </a:cubicBezTo>
                    <a:cubicBezTo>
                      <a:pt x="411" y="88"/>
                      <a:pt x="411" y="88"/>
                      <a:pt x="411" y="88"/>
                    </a:cubicBezTo>
                    <a:cubicBezTo>
                      <a:pt x="412" y="88"/>
                      <a:pt x="412" y="88"/>
                      <a:pt x="412" y="88"/>
                    </a:cubicBezTo>
                    <a:cubicBezTo>
                      <a:pt x="413" y="88"/>
                      <a:pt x="413" y="88"/>
                      <a:pt x="413" y="88"/>
                    </a:cubicBezTo>
                    <a:cubicBezTo>
                      <a:pt x="414" y="89"/>
                      <a:pt x="414" y="89"/>
                      <a:pt x="414" y="89"/>
                    </a:cubicBezTo>
                    <a:cubicBezTo>
                      <a:pt x="416" y="90"/>
                      <a:pt x="416" y="90"/>
                      <a:pt x="416" y="90"/>
                    </a:cubicBezTo>
                    <a:cubicBezTo>
                      <a:pt x="416" y="91"/>
                      <a:pt x="416" y="91"/>
                      <a:pt x="416" y="91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418" y="92"/>
                      <a:pt x="418" y="92"/>
                      <a:pt x="418" y="92"/>
                    </a:cubicBezTo>
                    <a:cubicBezTo>
                      <a:pt x="421" y="92"/>
                      <a:pt x="421" y="92"/>
                      <a:pt x="421" y="92"/>
                    </a:cubicBezTo>
                    <a:cubicBezTo>
                      <a:pt x="419" y="91"/>
                      <a:pt x="419" y="91"/>
                      <a:pt x="419" y="91"/>
                    </a:cubicBezTo>
                    <a:cubicBezTo>
                      <a:pt x="419" y="91"/>
                      <a:pt x="419" y="91"/>
                      <a:pt x="419" y="91"/>
                    </a:cubicBezTo>
                    <a:cubicBezTo>
                      <a:pt x="421" y="91"/>
                      <a:pt x="421" y="91"/>
                      <a:pt x="421" y="91"/>
                    </a:cubicBezTo>
                    <a:cubicBezTo>
                      <a:pt x="422" y="90"/>
                      <a:pt x="422" y="90"/>
                      <a:pt x="422" y="90"/>
                    </a:cubicBezTo>
                    <a:cubicBezTo>
                      <a:pt x="420" y="90"/>
                      <a:pt x="420" y="90"/>
                      <a:pt x="420" y="90"/>
                    </a:cubicBezTo>
                    <a:cubicBezTo>
                      <a:pt x="421" y="89"/>
                      <a:pt x="421" y="89"/>
                      <a:pt x="421" y="89"/>
                    </a:cubicBezTo>
                    <a:cubicBezTo>
                      <a:pt x="420" y="88"/>
                      <a:pt x="420" y="88"/>
                      <a:pt x="420" y="88"/>
                    </a:cubicBezTo>
                    <a:cubicBezTo>
                      <a:pt x="419" y="89"/>
                      <a:pt x="419" y="89"/>
                      <a:pt x="419" y="89"/>
                    </a:cubicBezTo>
                    <a:cubicBezTo>
                      <a:pt x="418" y="88"/>
                      <a:pt x="418" y="88"/>
                      <a:pt x="418" y="88"/>
                    </a:cubicBezTo>
                    <a:cubicBezTo>
                      <a:pt x="418" y="87"/>
                      <a:pt x="418" y="87"/>
                      <a:pt x="418" y="87"/>
                    </a:cubicBezTo>
                    <a:cubicBezTo>
                      <a:pt x="417" y="86"/>
                      <a:pt x="417" y="86"/>
                      <a:pt x="417" y="86"/>
                    </a:cubicBezTo>
                    <a:cubicBezTo>
                      <a:pt x="418" y="85"/>
                      <a:pt x="418" y="85"/>
                      <a:pt x="418" y="85"/>
                    </a:cubicBezTo>
                    <a:cubicBezTo>
                      <a:pt x="419" y="86"/>
                      <a:pt x="419" y="86"/>
                      <a:pt x="419" y="86"/>
                    </a:cubicBezTo>
                    <a:cubicBezTo>
                      <a:pt x="419" y="85"/>
                      <a:pt x="419" y="85"/>
                      <a:pt x="419" y="85"/>
                    </a:cubicBezTo>
                    <a:cubicBezTo>
                      <a:pt x="419" y="84"/>
                      <a:pt x="419" y="84"/>
                      <a:pt x="419" y="84"/>
                    </a:cubicBezTo>
                    <a:cubicBezTo>
                      <a:pt x="420" y="84"/>
                      <a:pt x="420" y="84"/>
                      <a:pt x="420" y="84"/>
                    </a:cubicBezTo>
                    <a:cubicBezTo>
                      <a:pt x="421" y="85"/>
                      <a:pt x="421" y="85"/>
                      <a:pt x="421" y="85"/>
                    </a:cubicBezTo>
                    <a:cubicBezTo>
                      <a:pt x="422" y="86"/>
                      <a:pt x="422" y="86"/>
                      <a:pt x="422" y="86"/>
                    </a:cubicBezTo>
                    <a:cubicBezTo>
                      <a:pt x="422" y="86"/>
                      <a:pt x="422" y="86"/>
                      <a:pt x="422" y="86"/>
                    </a:cubicBezTo>
                    <a:cubicBezTo>
                      <a:pt x="423" y="87"/>
                      <a:pt x="423" y="87"/>
                      <a:pt x="423" y="87"/>
                    </a:cubicBezTo>
                    <a:cubicBezTo>
                      <a:pt x="423" y="86"/>
                      <a:pt x="423" y="86"/>
                      <a:pt x="423" y="86"/>
                    </a:cubicBezTo>
                    <a:cubicBezTo>
                      <a:pt x="423" y="85"/>
                      <a:pt x="423" y="85"/>
                      <a:pt x="423" y="85"/>
                    </a:cubicBezTo>
                    <a:cubicBezTo>
                      <a:pt x="424" y="85"/>
                      <a:pt x="424" y="85"/>
                      <a:pt x="424" y="85"/>
                    </a:cubicBezTo>
                    <a:cubicBezTo>
                      <a:pt x="425" y="85"/>
                      <a:pt x="425" y="85"/>
                      <a:pt x="425" y="85"/>
                    </a:cubicBezTo>
                    <a:cubicBezTo>
                      <a:pt x="425" y="84"/>
                      <a:pt x="425" y="84"/>
                      <a:pt x="425" y="84"/>
                    </a:cubicBezTo>
                    <a:cubicBezTo>
                      <a:pt x="424" y="83"/>
                      <a:pt x="424" y="83"/>
                      <a:pt x="424" y="83"/>
                    </a:cubicBezTo>
                    <a:cubicBezTo>
                      <a:pt x="422" y="82"/>
                      <a:pt x="422" y="82"/>
                      <a:pt x="422" y="82"/>
                    </a:cubicBezTo>
                    <a:cubicBezTo>
                      <a:pt x="421" y="81"/>
                      <a:pt x="421" y="81"/>
                      <a:pt x="421" y="81"/>
                    </a:cubicBezTo>
                    <a:cubicBezTo>
                      <a:pt x="421" y="80"/>
                      <a:pt x="421" y="80"/>
                      <a:pt x="421" y="80"/>
                    </a:cubicBezTo>
                    <a:cubicBezTo>
                      <a:pt x="421" y="79"/>
                      <a:pt x="421" y="79"/>
                      <a:pt x="421" y="79"/>
                    </a:cubicBezTo>
                    <a:cubicBezTo>
                      <a:pt x="420" y="80"/>
                      <a:pt x="420" y="80"/>
                      <a:pt x="420" y="80"/>
                    </a:cubicBezTo>
                    <a:cubicBezTo>
                      <a:pt x="419" y="79"/>
                      <a:pt x="419" y="79"/>
                      <a:pt x="419" y="79"/>
                    </a:cubicBezTo>
                    <a:cubicBezTo>
                      <a:pt x="420" y="79"/>
                      <a:pt x="420" y="79"/>
                      <a:pt x="420" y="79"/>
                    </a:cubicBezTo>
                    <a:cubicBezTo>
                      <a:pt x="420" y="78"/>
                      <a:pt x="420" y="78"/>
                      <a:pt x="420" y="78"/>
                    </a:cubicBezTo>
                    <a:cubicBezTo>
                      <a:pt x="420" y="78"/>
                      <a:pt x="420" y="78"/>
                      <a:pt x="420" y="78"/>
                    </a:cubicBezTo>
                    <a:cubicBezTo>
                      <a:pt x="419" y="76"/>
                      <a:pt x="419" y="76"/>
                      <a:pt x="419" y="76"/>
                    </a:cubicBezTo>
                    <a:cubicBezTo>
                      <a:pt x="421" y="76"/>
                      <a:pt x="421" y="76"/>
                      <a:pt x="421" y="76"/>
                    </a:cubicBezTo>
                    <a:cubicBezTo>
                      <a:pt x="421" y="74"/>
                      <a:pt x="421" y="74"/>
                      <a:pt x="421" y="74"/>
                    </a:cubicBezTo>
                    <a:cubicBezTo>
                      <a:pt x="419" y="75"/>
                      <a:pt x="419" y="75"/>
                      <a:pt x="419" y="75"/>
                    </a:cubicBezTo>
                    <a:cubicBezTo>
                      <a:pt x="418" y="76"/>
                      <a:pt x="418" y="76"/>
                      <a:pt x="418" y="76"/>
                    </a:cubicBezTo>
                    <a:cubicBezTo>
                      <a:pt x="418" y="77"/>
                      <a:pt x="418" y="77"/>
                      <a:pt x="418" y="77"/>
                    </a:cubicBezTo>
                    <a:cubicBezTo>
                      <a:pt x="416" y="77"/>
                      <a:pt x="416" y="77"/>
                      <a:pt x="416" y="77"/>
                    </a:cubicBezTo>
                    <a:cubicBezTo>
                      <a:pt x="415" y="75"/>
                      <a:pt x="415" y="75"/>
                      <a:pt x="415" y="75"/>
                    </a:cubicBezTo>
                    <a:cubicBezTo>
                      <a:pt x="416" y="74"/>
                      <a:pt x="416" y="74"/>
                      <a:pt x="416" y="74"/>
                    </a:cubicBezTo>
                    <a:cubicBezTo>
                      <a:pt x="416" y="72"/>
                      <a:pt x="416" y="72"/>
                      <a:pt x="416" y="72"/>
                    </a:cubicBezTo>
                    <a:cubicBezTo>
                      <a:pt x="418" y="72"/>
                      <a:pt x="418" y="72"/>
                      <a:pt x="418" y="72"/>
                    </a:cubicBezTo>
                    <a:cubicBezTo>
                      <a:pt x="419" y="72"/>
                      <a:pt x="419" y="72"/>
                      <a:pt x="419" y="72"/>
                    </a:cubicBezTo>
                    <a:cubicBezTo>
                      <a:pt x="420" y="70"/>
                      <a:pt x="420" y="70"/>
                      <a:pt x="420" y="70"/>
                    </a:cubicBezTo>
                    <a:cubicBezTo>
                      <a:pt x="420" y="69"/>
                      <a:pt x="420" y="69"/>
                      <a:pt x="420" y="69"/>
                    </a:cubicBezTo>
                    <a:cubicBezTo>
                      <a:pt x="419" y="68"/>
                      <a:pt x="419" y="68"/>
                      <a:pt x="419" y="68"/>
                    </a:cubicBezTo>
                    <a:cubicBezTo>
                      <a:pt x="419" y="68"/>
                      <a:pt x="419" y="68"/>
                      <a:pt x="419" y="68"/>
                    </a:cubicBezTo>
                    <a:cubicBezTo>
                      <a:pt x="418" y="68"/>
                      <a:pt x="418" y="68"/>
                      <a:pt x="418" y="68"/>
                    </a:cubicBezTo>
                    <a:cubicBezTo>
                      <a:pt x="416" y="68"/>
                      <a:pt x="416" y="68"/>
                      <a:pt x="416" y="68"/>
                    </a:cubicBezTo>
                    <a:cubicBezTo>
                      <a:pt x="415" y="67"/>
                      <a:pt x="415" y="67"/>
                      <a:pt x="415" y="67"/>
                    </a:cubicBezTo>
                    <a:cubicBezTo>
                      <a:pt x="416" y="66"/>
                      <a:pt x="416" y="66"/>
                      <a:pt x="416" y="66"/>
                    </a:cubicBezTo>
                    <a:cubicBezTo>
                      <a:pt x="418" y="66"/>
                      <a:pt x="418" y="66"/>
                      <a:pt x="418" y="66"/>
                    </a:cubicBezTo>
                    <a:cubicBezTo>
                      <a:pt x="420" y="67"/>
                      <a:pt x="420" y="67"/>
                      <a:pt x="420" y="67"/>
                    </a:cubicBezTo>
                    <a:cubicBezTo>
                      <a:pt x="423" y="66"/>
                      <a:pt x="423" y="66"/>
                      <a:pt x="423" y="66"/>
                    </a:cubicBezTo>
                    <a:cubicBezTo>
                      <a:pt x="426" y="66"/>
                      <a:pt x="426" y="66"/>
                      <a:pt x="426" y="66"/>
                    </a:cubicBezTo>
                    <a:cubicBezTo>
                      <a:pt x="432" y="66"/>
                      <a:pt x="432" y="66"/>
                      <a:pt x="432" y="66"/>
                    </a:cubicBezTo>
                    <a:cubicBezTo>
                      <a:pt x="433" y="65"/>
                      <a:pt x="433" y="65"/>
                      <a:pt x="433" y="65"/>
                    </a:cubicBezTo>
                    <a:cubicBezTo>
                      <a:pt x="437" y="65"/>
                      <a:pt x="437" y="65"/>
                      <a:pt x="437" y="65"/>
                    </a:cubicBezTo>
                    <a:cubicBezTo>
                      <a:pt x="439" y="65"/>
                      <a:pt x="439" y="65"/>
                      <a:pt x="439" y="65"/>
                    </a:cubicBezTo>
                    <a:cubicBezTo>
                      <a:pt x="440" y="65"/>
                      <a:pt x="440" y="65"/>
                      <a:pt x="440" y="65"/>
                    </a:cubicBezTo>
                    <a:cubicBezTo>
                      <a:pt x="443" y="65"/>
                      <a:pt x="443" y="65"/>
                      <a:pt x="443" y="65"/>
                    </a:cubicBezTo>
                    <a:cubicBezTo>
                      <a:pt x="442" y="66"/>
                      <a:pt x="442" y="66"/>
                      <a:pt x="442" y="66"/>
                    </a:cubicBezTo>
                    <a:cubicBezTo>
                      <a:pt x="438" y="67"/>
                      <a:pt x="438" y="67"/>
                      <a:pt x="438" y="67"/>
                    </a:cubicBezTo>
                    <a:cubicBezTo>
                      <a:pt x="437" y="67"/>
                      <a:pt x="437" y="67"/>
                      <a:pt x="437" y="67"/>
                    </a:cubicBezTo>
                    <a:cubicBezTo>
                      <a:pt x="437" y="67"/>
                      <a:pt x="437" y="67"/>
                      <a:pt x="437" y="67"/>
                    </a:cubicBezTo>
                    <a:cubicBezTo>
                      <a:pt x="436" y="66"/>
                      <a:pt x="436" y="66"/>
                      <a:pt x="436" y="66"/>
                    </a:cubicBezTo>
                    <a:cubicBezTo>
                      <a:pt x="435" y="69"/>
                      <a:pt x="435" y="69"/>
                      <a:pt x="435" y="69"/>
                    </a:cubicBezTo>
                    <a:cubicBezTo>
                      <a:pt x="436" y="70"/>
                      <a:pt x="436" y="70"/>
                      <a:pt x="436" y="70"/>
                    </a:cubicBezTo>
                    <a:cubicBezTo>
                      <a:pt x="435" y="70"/>
                      <a:pt x="435" y="70"/>
                      <a:pt x="435" y="70"/>
                    </a:cubicBezTo>
                    <a:cubicBezTo>
                      <a:pt x="435" y="71"/>
                      <a:pt x="435" y="71"/>
                      <a:pt x="435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0"/>
                      <a:pt x="437" y="70"/>
                      <a:pt x="437" y="70"/>
                    </a:cubicBezTo>
                    <a:cubicBezTo>
                      <a:pt x="437" y="69"/>
                      <a:pt x="437" y="69"/>
                      <a:pt x="437" y="69"/>
                    </a:cubicBezTo>
                    <a:cubicBezTo>
                      <a:pt x="440" y="67"/>
                      <a:pt x="440" y="67"/>
                      <a:pt x="440" y="67"/>
                    </a:cubicBezTo>
                    <a:cubicBezTo>
                      <a:pt x="443" y="66"/>
                      <a:pt x="443" y="66"/>
                      <a:pt x="443" y="66"/>
                    </a:cubicBezTo>
                    <a:cubicBezTo>
                      <a:pt x="444" y="68"/>
                      <a:pt x="444" y="68"/>
                      <a:pt x="444" y="68"/>
                    </a:cubicBezTo>
                    <a:cubicBezTo>
                      <a:pt x="444" y="71"/>
                      <a:pt x="444" y="71"/>
                      <a:pt x="444" y="71"/>
                    </a:cubicBezTo>
                    <a:cubicBezTo>
                      <a:pt x="444" y="71"/>
                      <a:pt x="444" y="71"/>
                      <a:pt x="444" y="71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2" y="69"/>
                      <a:pt x="442" y="69"/>
                      <a:pt x="442" y="69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40" y="68"/>
                      <a:pt x="440" y="68"/>
                    </a:cubicBezTo>
                    <a:cubicBezTo>
                      <a:pt x="441" y="70"/>
                      <a:pt x="441" y="70"/>
                      <a:pt x="441" y="70"/>
                    </a:cubicBezTo>
                    <a:cubicBezTo>
                      <a:pt x="442" y="70"/>
                      <a:pt x="442" y="70"/>
                      <a:pt x="442" y="70"/>
                    </a:cubicBezTo>
                    <a:cubicBezTo>
                      <a:pt x="442" y="72"/>
                      <a:pt x="442" y="72"/>
                      <a:pt x="442" y="72"/>
                    </a:cubicBezTo>
                    <a:cubicBezTo>
                      <a:pt x="442" y="74"/>
                      <a:pt x="442" y="74"/>
                      <a:pt x="442" y="74"/>
                    </a:cubicBezTo>
                    <a:cubicBezTo>
                      <a:pt x="441" y="74"/>
                      <a:pt x="441" y="74"/>
                      <a:pt x="441" y="74"/>
                    </a:cubicBezTo>
                    <a:cubicBezTo>
                      <a:pt x="440" y="74"/>
                      <a:pt x="440" y="74"/>
                      <a:pt x="440" y="74"/>
                    </a:cubicBezTo>
                    <a:cubicBezTo>
                      <a:pt x="441" y="75"/>
                      <a:pt x="441" y="75"/>
                      <a:pt x="441" y="75"/>
                    </a:cubicBezTo>
                    <a:cubicBezTo>
                      <a:pt x="441" y="76"/>
                      <a:pt x="441" y="76"/>
                      <a:pt x="441" y="76"/>
                    </a:cubicBezTo>
                    <a:cubicBezTo>
                      <a:pt x="442" y="76"/>
                      <a:pt x="442" y="76"/>
                      <a:pt x="442" y="76"/>
                    </a:cubicBezTo>
                    <a:cubicBezTo>
                      <a:pt x="443" y="76"/>
                      <a:pt x="443" y="76"/>
                      <a:pt x="443" y="76"/>
                    </a:cubicBezTo>
                    <a:cubicBezTo>
                      <a:pt x="444" y="75"/>
                      <a:pt x="444" y="75"/>
                      <a:pt x="444" y="75"/>
                    </a:cubicBezTo>
                    <a:cubicBezTo>
                      <a:pt x="444" y="74"/>
                      <a:pt x="444" y="74"/>
                      <a:pt x="444" y="74"/>
                    </a:cubicBezTo>
                    <a:cubicBezTo>
                      <a:pt x="445" y="72"/>
                      <a:pt x="445" y="72"/>
                      <a:pt x="445" y="72"/>
                    </a:cubicBezTo>
                    <a:cubicBezTo>
                      <a:pt x="445" y="71"/>
                      <a:pt x="445" y="71"/>
                      <a:pt x="445" y="71"/>
                    </a:cubicBezTo>
                    <a:cubicBezTo>
                      <a:pt x="445" y="70"/>
                      <a:pt x="445" y="70"/>
                      <a:pt x="445" y="70"/>
                    </a:cubicBezTo>
                    <a:cubicBezTo>
                      <a:pt x="444" y="65"/>
                      <a:pt x="444" y="65"/>
                      <a:pt x="444" y="65"/>
                    </a:cubicBezTo>
                    <a:cubicBezTo>
                      <a:pt x="446" y="63"/>
                      <a:pt x="446" y="63"/>
                      <a:pt x="446" y="63"/>
                    </a:cubicBezTo>
                    <a:cubicBezTo>
                      <a:pt x="449" y="63"/>
                      <a:pt x="449" y="63"/>
                      <a:pt x="449" y="63"/>
                    </a:cubicBezTo>
                    <a:cubicBezTo>
                      <a:pt x="452" y="62"/>
                      <a:pt x="452" y="62"/>
                      <a:pt x="452" y="62"/>
                    </a:cubicBezTo>
                    <a:cubicBezTo>
                      <a:pt x="454" y="62"/>
                      <a:pt x="454" y="62"/>
                      <a:pt x="454" y="62"/>
                    </a:cubicBezTo>
                    <a:cubicBezTo>
                      <a:pt x="458" y="64"/>
                      <a:pt x="458" y="64"/>
                      <a:pt x="458" y="64"/>
                    </a:cubicBezTo>
                    <a:cubicBezTo>
                      <a:pt x="459" y="66"/>
                      <a:pt x="459" y="66"/>
                      <a:pt x="459" y="66"/>
                    </a:cubicBezTo>
                    <a:cubicBezTo>
                      <a:pt x="459" y="67"/>
                      <a:pt x="459" y="67"/>
                      <a:pt x="459" y="67"/>
                    </a:cubicBezTo>
                    <a:cubicBezTo>
                      <a:pt x="458" y="68"/>
                      <a:pt x="458" y="68"/>
                      <a:pt x="458" y="68"/>
                    </a:cubicBezTo>
                    <a:cubicBezTo>
                      <a:pt x="457" y="66"/>
                      <a:pt x="457" y="66"/>
                      <a:pt x="457" y="66"/>
                    </a:cubicBezTo>
                    <a:cubicBezTo>
                      <a:pt x="456" y="67"/>
                      <a:pt x="456" y="67"/>
                      <a:pt x="456" y="67"/>
                    </a:cubicBezTo>
                    <a:cubicBezTo>
                      <a:pt x="457" y="68"/>
                      <a:pt x="457" y="68"/>
                      <a:pt x="457" y="68"/>
                    </a:cubicBezTo>
                    <a:cubicBezTo>
                      <a:pt x="457" y="69"/>
                      <a:pt x="457" y="69"/>
                      <a:pt x="457" y="69"/>
                    </a:cubicBezTo>
                    <a:cubicBezTo>
                      <a:pt x="457" y="70"/>
                      <a:pt x="457" y="70"/>
                      <a:pt x="457" y="70"/>
                    </a:cubicBezTo>
                    <a:cubicBezTo>
                      <a:pt x="456" y="70"/>
                      <a:pt x="456" y="70"/>
                      <a:pt x="456" y="70"/>
                    </a:cubicBezTo>
                    <a:cubicBezTo>
                      <a:pt x="457" y="71"/>
                      <a:pt x="457" y="71"/>
                      <a:pt x="457" y="71"/>
                    </a:cubicBezTo>
                    <a:cubicBezTo>
                      <a:pt x="458" y="70"/>
                      <a:pt x="458" y="70"/>
                      <a:pt x="458" y="70"/>
                    </a:cubicBezTo>
                    <a:cubicBezTo>
                      <a:pt x="460" y="70"/>
                      <a:pt x="460" y="70"/>
                      <a:pt x="460" y="70"/>
                    </a:cubicBezTo>
                    <a:cubicBezTo>
                      <a:pt x="461" y="69"/>
                      <a:pt x="461" y="69"/>
                      <a:pt x="461" y="69"/>
                    </a:cubicBezTo>
                    <a:cubicBezTo>
                      <a:pt x="461" y="70"/>
                      <a:pt x="461" y="70"/>
                      <a:pt x="461" y="70"/>
                    </a:cubicBezTo>
                    <a:cubicBezTo>
                      <a:pt x="462" y="71"/>
                      <a:pt x="462" y="71"/>
                      <a:pt x="462" y="71"/>
                    </a:cubicBezTo>
                    <a:cubicBezTo>
                      <a:pt x="462" y="73"/>
                      <a:pt x="462" y="73"/>
                      <a:pt x="462" y="73"/>
                    </a:cubicBezTo>
                    <a:cubicBezTo>
                      <a:pt x="462" y="73"/>
                      <a:pt x="462" y="73"/>
                      <a:pt x="462" y="73"/>
                    </a:cubicBezTo>
                    <a:cubicBezTo>
                      <a:pt x="463" y="72"/>
                      <a:pt x="463" y="72"/>
                      <a:pt x="463" y="72"/>
                    </a:cubicBezTo>
                    <a:cubicBezTo>
                      <a:pt x="463" y="71"/>
                      <a:pt x="463" y="71"/>
                      <a:pt x="463" y="71"/>
                    </a:cubicBezTo>
                    <a:cubicBezTo>
                      <a:pt x="464" y="70"/>
                      <a:pt x="464" y="70"/>
                      <a:pt x="464" y="70"/>
                    </a:cubicBezTo>
                    <a:cubicBezTo>
                      <a:pt x="465" y="71"/>
                      <a:pt x="465" y="71"/>
                      <a:pt x="465" y="71"/>
                    </a:cubicBezTo>
                    <a:cubicBezTo>
                      <a:pt x="466" y="72"/>
                      <a:pt x="466" y="72"/>
                      <a:pt x="466" y="72"/>
                    </a:cubicBezTo>
                    <a:cubicBezTo>
                      <a:pt x="465" y="73"/>
                      <a:pt x="465" y="73"/>
                      <a:pt x="465" y="73"/>
                    </a:cubicBezTo>
                    <a:cubicBezTo>
                      <a:pt x="465" y="74"/>
                      <a:pt x="465" y="74"/>
                      <a:pt x="465" y="74"/>
                    </a:cubicBezTo>
                    <a:cubicBezTo>
                      <a:pt x="465" y="75"/>
                      <a:pt x="465" y="75"/>
                      <a:pt x="465" y="75"/>
                    </a:cubicBezTo>
                    <a:cubicBezTo>
                      <a:pt x="466" y="74"/>
                      <a:pt x="466" y="74"/>
                      <a:pt x="466" y="74"/>
                    </a:cubicBezTo>
                    <a:cubicBezTo>
                      <a:pt x="467" y="73"/>
                      <a:pt x="467" y="73"/>
                      <a:pt x="467" y="73"/>
                    </a:cubicBezTo>
                    <a:cubicBezTo>
                      <a:pt x="467" y="73"/>
                      <a:pt x="467" y="73"/>
                      <a:pt x="467" y="73"/>
                    </a:cubicBezTo>
                    <a:cubicBezTo>
                      <a:pt x="468" y="74"/>
                      <a:pt x="468" y="74"/>
                      <a:pt x="468" y="74"/>
                    </a:cubicBezTo>
                    <a:cubicBezTo>
                      <a:pt x="467" y="73"/>
                      <a:pt x="467" y="73"/>
                      <a:pt x="467" y="73"/>
                    </a:cubicBezTo>
                    <a:cubicBezTo>
                      <a:pt x="468" y="71"/>
                      <a:pt x="468" y="71"/>
                      <a:pt x="468" y="71"/>
                    </a:cubicBezTo>
                    <a:cubicBezTo>
                      <a:pt x="469" y="70"/>
                      <a:pt x="469" y="70"/>
                      <a:pt x="469" y="70"/>
                    </a:cubicBezTo>
                    <a:cubicBezTo>
                      <a:pt x="470" y="70"/>
                      <a:pt x="470" y="70"/>
                      <a:pt x="470" y="70"/>
                    </a:cubicBezTo>
                    <a:cubicBezTo>
                      <a:pt x="472" y="72"/>
                      <a:pt x="472" y="72"/>
                      <a:pt x="472" y="72"/>
                    </a:cubicBezTo>
                    <a:cubicBezTo>
                      <a:pt x="475" y="73"/>
                      <a:pt x="475" y="73"/>
                      <a:pt x="475" y="73"/>
                    </a:cubicBezTo>
                    <a:cubicBezTo>
                      <a:pt x="476" y="74"/>
                      <a:pt x="476" y="74"/>
                      <a:pt x="476" y="74"/>
                    </a:cubicBezTo>
                    <a:cubicBezTo>
                      <a:pt x="476" y="75"/>
                      <a:pt x="476" y="75"/>
                      <a:pt x="476" y="75"/>
                    </a:cubicBezTo>
                    <a:cubicBezTo>
                      <a:pt x="474" y="76"/>
                      <a:pt x="474" y="76"/>
                      <a:pt x="474" y="76"/>
                    </a:cubicBezTo>
                    <a:cubicBezTo>
                      <a:pt x="473" y="77"/>
                      <a:pt x="473" y="77"/>
                      <a:pt x="473" y="77"/>
                    </a:cubicBezTo>
                    <a:cubicBezTo>
                      <a:pt x="474" y="77"/>
                      <a:pt x="474" y="77"/>
                      <a:pt x="474" y="77"/>
                    </a:cubicBezTo>
                    <a:cubicBezTo>
                      <a:pt x="477" y="76"/>
                      <a:pt x="477" y="76"/>
                      <a:pt x="477" y="76"/>
                    </a:cubicBezTo>
                    <a:cubicBezTo>
                      <a:pt x="478" y="77"/>
                      <a:pt x="478" y="77"/>
                      <a:pt x="478" y="77"/>
                    </a:cubicBezTo>
                    <a:cubicBezTo>
                      <a:pt x="480" y="76"/>
                      <a:pt x="480" y="76"/>
                      <a:pt x="480" y="76"/>
                    </a:cubicBezTo>
                    <a:cubicBezTo>
                      <a:pt x="481" y="75"/>
                      <a:pt x="481" y="75"/>
                      <a:pt x="481" y="75"/>
                    </a:cubicBezTo>
                    <a:cubicBezTo>
                      <a:pt x="482" y="75"/>
                      <a:pt x="482" y="75"/>
                      <a:pt x="482" y="75"/>
                    </a:cubicBezTo>
                    <a:cubicBezTo>
                      <a:pt x="484" y="73"/>
                      <a:pt x="484" y="73"/>
                      <a:pt x="484" y="73"/>
                    </a:cubicBezTo>
                    <a:cubicBezTo>
                      <a:pt x="485" y="73"/>
                      <a:pt x="485" y="73"/>
                      <a:pt x="485" y="73"/>
                    </a:cubicBezTo>
                    <a:cubicBezTo>
                      <a:pt x="487" y="71"/>
                      <a:pt x="487" y="71"/>
                      <a:pt x="487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2" y="69"/>
                      <a:pt x="492" y="69"/>
                      <a:pt x="492" y="69"/>
                    </a:cubicBezTo>
                    <a:cubicBezTo>
                      <a:pt x="494" y="68"/>
                      <a:pt x="494" y="68"/>
                      <a:pt x="494" y="68"/>
                    </a:cubicBezTo>
                    <a:cubicBezTo>
                      <a:pt x="495" y="68"/>
                      <a:pt x="495" y="68"/>
                      <a:pt x="495" y="68"/>
                    </a:cubicBezTo>
                    <a:cubicBezTo>
                      <a:pt x="495" y="68"/>
                      <a:pt x="495" y="68"/>
                      <a:pt x="495" y="68"/>
                    </a:cubicBezTo>
                    <a:cubicBezTo>
                      <a:pt x="497" y="66"/>
                      <a:pt x="497" y="66"/>
                      <a:pt x="497" y="66"/>
                    </a:cubicBezTo>
                    <a:cubicBezTo>
                      <a:pt x="498" y="66"/>
                      <a:pt x="498" y="66"/>
                      <a:pt x="498" y="66"/>
                    </a:cubicBezTo>
                    <a:cubicBezTo>
                      <a:pt x="501" y="66"/>
                      <a:pt x="501" y="66"/>
                      <a:pt x="501" y="66"/>
                    </a:cubicBezTo>
                    <a:cubicBezTo>
                      <a:pt x="506" y="68"/>
                      <a:pt x="506" y="68"/>
                      <a:pt x="506" y="68"/>
                    </a:cubicBezTo>
                    <a:cubicBezTo>
                      <a:pt x="508" y="70"/>
                      <a:pt x="508" y="70"/>
                      <a:pt x="508" y="70"/>
                    </a:cubicBezTo>
                    <a:cubicBezTo>
                      <a:pt x="510" y="71"/>
                      <a:pt x="510" y="71"/>
                      <a:pt x="510" y="71"/>
                    </a:cubicBezTo>
                    <a:cubicBezTo>
                      <a:pt x="512" y="73"/>
                      <a:pt x="512" y="73"/>
                      <a:pt x="512" y="73"/>
                    </a:cubicBezTo>
                    <a:cubicBezTo>
                      <a:pt x="513" y="75"/>
                      <a:pt x="513" y="75"/>
                      <a:pt x="513" y="75"/>
                    </a:cubicBezTo>
                    <a:cubicBezTo>
                      <a:pt x="513" y="76"/>
                      <a:pt x="513" y="76"/>
                      <a:pt x="513" y="76"/>
                    </a:cubicBezTo>
                    <a:cubicBezTo>
                      <a:pt x="513" y="77"/>
                      <a:pt x="513" y="77"/>
                      <a:pt x="513" y="77"/>
                    </a:cubicBezTo>
                    <a:cubicBezTo>
                      <a:pt x="513" y="78"/>
                      <a:pt x="513" y="78"/>
                      <a:pt x="513" y="78"/>
                    </a:cubicBezTo>
                    <a:cubicBezTo>
                      <a:pt x="514" y="80"/>
                      <a:pt x="514" y="80"/>
                      <a:pt x="514" y="80"/>
                    </a:cubicBezTo>
                    <a:cubicBezTo>
                      <a:pt x="514" y="81"/>
                      <a:pt x="514" y="81"/>
                      <a:pt x="514" y="81"/>
                    </a:cubicBezTo>
                    <a:cubicBezTo>
                      <a:pt x="514" y="82"/>
                      <a:pt x="514" y="82"/>
                      <a:pt x="514" y="82"/>
                    </a:cubicBezTo>
                    <a:cubicBezTo>
                      <a:pt x="515" y="82"/>
                      <a:pt x="515" y="82"/>
                      <a:pt x="515" y="82"/>
                    </a:cubicBezTo>
                    <a:cubicBezTo>
                      <a:pt x="516" y="80"/>
                      <a:pt x="516" y="80"/>
                      <a:pt x="516" y="80"/>
                    </a:cubicBezTo>
                    <a:cubicBezTo>
                      <a:pt x="517" y="80"/>
                      <a:pt x="517" y="80"/>
                      <a:pt x="517" y="80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0"/>
                      <a:pt x="518" y="80"/>
                      <a:pt x="518" y="80"/>
                    </a:cubicBezTo>
                    <a:cubicBezTo>
                      <a:pt x="520" y="80"/>
                      <a:pt x="520" y="80"/>
                      <a:pt x="520" y="80"/>
                    </a:cubicBezTo>
                    <a:cubicBezTo>
                      <a:pt x="521" y="81"/>
                      <a:pt x="521" y="81"/>
                      <a:pt x="521" y="81"/>
                    </a:cubicBezTo>
                    <a:cubicBezTo>
                      <a:pt x="521" y="82"/>
                      <a:pt x="521" y="82"/>
                      <a:pt x="521" y="82"/>
                    </a:cubicBezTo>
                    <a:cubicBezTo>
                      <a:pt x="521" y="81"/>
                      <a:pt x="521" y="81"/>
                      <a:pt x="521" y="81"/>
                    </a:cubicBezTo>
                    <a:cubicBezTo>
                      <a:pt x="521" y="79"/>
                      <a:pt x="521" y="79"/>
                      <a:pt x="521" y="79"/>
                    </a:cubicBezTo>
                    <a:cubicBezTo>
                      <a:pt x="522" y="79"/>
                      <a:pt x="522" y="79"/>
                      <a:pt x="522" y="79"/>
                    </a:cubicBezTo>
                    <a:cubicBezTo>
                      <a:pt x="523" y="81"/>
                      <a:pt x="523" y="81"/>
                      <a:pt x="523" y="81"/>
                    </a:cubicBezTo>
                    <a:cubicBezTo>
                      <a:pt x="524" y="82"/>
                      <a:pt x="524" y="82"/>
                      <a:pt x="524" y="82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7" y="86"/>
                      <a:pt x="527" y="86"/>
                      <a:pt x="527" y="86"/>
                    </a:cubicBezTo>
                    <a:cubicBezTo>
                      <a:pt x="527" y="85"/>
                      <a:pt x="527" y="85"/>
                      <a:pt x="527" y="85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5" y="83"/>
                      <a:pt x="525" y="83"/>
                      <a:pt x="525" y="83"/>
                    </a:cubicBezTo>
                    <a:cubicBezTo>
                      <a:pt x="525" y="82"/>
                      <a:pt x="525" y="82"/>
                      <a:pt x="525" y="82"/>
                    </a:cubicBezTo>
                    <a:cubicBezTo>
                      <a:pt x="526" y="83"/>
                      <a:pt x="526" y="83"/>
                      <a:pt x="526" y="83"/>
                    </a:cubicBezTo>
                    <a:cubicBezTo>
                      <a:pt x="527" y="83"/>
                      <a:pt x="527" y="83"/>
                      <a:pt x="527" y="83"/>
                    </a:cubicBezTo>
                    <a:cubicBezTo>
                      <a:pt x="528" y="84"/>
                      <a:pt x="528" y="84"/>
                      <a:pt x="528" y="84"/>
                    </a:cubicBezTo>
                    <a:cubicBezTo>
                      <a:pt x="530" y="86"/>
                      <a:pt x="530" y="86"/>
                      <a:pt x="530" y="86"/>
                    </a:cubicBezTo>
                    <a:cubicBezTo>
                      <a:pt x="529" y="84"/>
                      <a:pt x="529" y="84"/>
                      <a:pt x="529" y="84"/>
                    </a:cubicBezTo>
                    <a:cubicBezTo>
                      <a:pt x="527" y="82"/>
                      <a:pt x="527" y="82"/>
                      <a:pt x="527" y="82"/>
                    </a:cubicBezTo>
                    <a:cubicBezTo>
                      <a:pt x="527" y="79"/>
                      <a:pt x="527" y="79"/>
                      <a:pt x="527" y="79"/>
                    </a:cubicBezTo>
                    <a:cubicBezTo>
                      <a:pt x="527" y="77"/>
                      <a:pt x="527" y="77"/>
                      <a:pt x="527" y="77"/>
                    </a:cubicBezTo>
                    <a:cubicBezTo>
                      <a:pt x="529" y="76"/>
                      <a:pt x="529" y="76"/>
                      <a:pt x="529" y="76"/>
                    </a:cubicBezTo>
                    <a:cubicBezTo>
                      <a:pt x="531" y="76"/>
                      <a:pt x="531" y="76"/>
                      <a:pt x="531" y="76"/>
                    </a:cubicBezTo>
                    <a:cubicBezTo>
                      <a:pt x="532" y="75"/>
                      <a:pt x="532" y="75"/>
                      <a:pt x="532" y="75"/>
                    </a:cubicBezTo>
                    <a:cubicBezTo>
                      <a:pt x="533" y="74"/>
                      <a:pt x="533" y="74"/>
                      <a:pt x="533" y="74"/>
                    </a:cubicBezTo>
                    <a:cubicBezTo>
                      <a:pt x="533" y="74"/>
                      <a:pt x="533" y="74"/>
                      <a:pt x="533" y="74"/>
                    </a:cubicBezTo>
                    <a:cubicBezTo>
                      <a:pt x="534" y="73"/>
                      <a:pt x="534" y="73"/>
                      <a:pt x="534" y="73"/>
                    </a:cubicBezTo>
                    <a:cubicBezTo>
                      <a:pt x="534" y="73"/>
                      <a:pt x="534" y="73"/>
                      <a:pt x="534" y="73"/>
                    </a:cubicBezTo>
                    <a:cubicBezTo>
                      <a:pt x="535" y="74"/>
                      <a:pt x="535" y="74"/>
                      <a:pt x="535" y="74"/>
                    </a:cubicBezTo>
                    <a:cubicBezTo>
                      <a:pt x="536" y="74"/>
                      <a:pt x="536" y="74"/>
                      <a:pt x="536" y="74"/>
                    </a:cubicBezTo>
                    <a:cubicBezTo>
                      <a:pt x="538" y="74"/>
                      <a:pt x="538" y="74"/>
                      <a:pt x="538" y="74"/>
                    </a:cubicBezTo>
                    <a:cubicBezTo>
                      <a:pt x="539" y="73"/>
                      <a:pt x="539" y="73"/>
                      <a:pt x="539" y="73"/>
                    </a:cubicBezTo>
                    <a:cubicBezTo>
                      <a:pt x="540" y="73"/>
                      <a:pt x="540" y="73"/>
                      <a:pt x="540" y="73"/>
                    </a:cubicBezTo>
                    <a:cubicBezTo>
                      <a:pt x="542" y="73"/>
                      <a:pt x="542" y="73"/>
                      <a:pt x="542" y="73"/>
                    </a:cubicBezTo>
                    <a:cubicBezTo>
                      <a:pt x="544" y="73"/>
                      <a:pt x="544" y="73"/>
                      <a:pt x="544" y="73"/>
                    </a:cubicBezTo>
                    <a:cubicBezTo>
                      <a:pt x="545" y="72"/>
                      <a:pt x="545" y="72"/>
                      <a:pt x="545" y="72"/>
                    </a:cubicBezTo>
                    <a:cubicBezTo>
                      <a:pt x="545" y="72"/>
                      <a:pt x="545" y="72"/>
                      <a:pt x="545" y="72"/>
                    </a:cubicBezTo>
                    <a:cubicBezTo>
                      <a:pt x="545" y="73"/>
                      <a:pt x="545" y="73"/>
                      <a:pt x="545" y="73"/>
                    </a:cubicBezTo>
                    <a:cubicBezTo>
                      <a:pt x="546" y="73"/>
                      <a:pt x="546" y="73"/>
                      <a:pt x="546" y="73"/>
                    </a:cubicBezTo>
                    <a:cubicBezTo>
                      <a:pt x="546" y="72"/>
                      <a:pt x="546" y="72"/>
                      <a:pt x="546" y="72"/>
                    </a:cubicBezTo>
                    <a:cubicBezTo>
                      <a:pt x="547" y="71"/>
                      <a:pt x="547" y="71"/>
                      <a:pt x="547" y="71"/>
                    </a:cubicBezTo>
                    <a:cubicBezTo>
                      <a:pt x="547" y="70"/>
                      <a:pt x="547" y="70"/>
                      <a:pt x="547" y="70"/>
                    </a:cubicBezTo>
                    <a:cubicBezTo>
                      <a:pt x="547" y="69"/>
                      <a:pt x="547" y="69"/>
                      <a:pt x="547" y="69"/>
                    </a:cubicBezTo>
                    <a:cubicBezTo>
                      <a:pt x="547" y="68"/>
                      <a:pt x="547" y="68"/>
                      <a:pt x="547" y="68"/>
                    </a:cubicBezTo>
                    <a:cubicBezTo>
                      <a:pt x="548" y="67"/>
                      <a:pt x="548" y="67"/>
                      <a:pt x="548" y="67"/>
                    </a:cubicBezTo>
                    <a:cubicBezTo>
                      <a:pt x="549" y="67"/>
                      <a:pt x="549" y="67"/>
                      <a:pt x="549" y="67"/>
                    </a:cubicBezTo>
                    <a:cubicBezTo>
                      <a:pt x="550" y="69"/>
                      <a:pt x="550" y="69"/>
                      <a:pt x="550" y="69"/>
                    </a:cubicBezTo>
                    <a:cubicBezTo>
                      <a:pt x="550" y="69"/>
                      <a:pt x="550" y="69"/>
                      <a:pt x="550" y="69"/>
                    </a:cubicBezTo>
                    <a:cubicBezTo>
                      <a:pt x="552" y="69"/>
                      <a:pt x="552" y="69"/>
                      <a:pt x="552" y="69"/>
                    </a:cubicBezTo>
                    <a:cubicBezTo>
                      <a:pt x="552" y="70"/>
                      <a:pt x="552" y="70"/>
                      <a:pt x="552" y="70"/>
                    </a:cubicBezTo>
                    <a:cubicBezTo>
                      <a:pt x="552" y="71"/>
                      <a:pt x="552" y="71"/>
                      <a:pt x="552" y="71"/>
                    </a:cubicBezTo>
                    <a:cubicBezTo>
                      <a:pt x="554" y="73"/>
                      <a:pt x="554" y="73"/>
                      <a:pt x="554" y="73"/>
                    </a:cubicBezTo>
                    <a:cubicBezTo>
                      <a:pt x="555" y="73"/>
                      <a:pt x="555" y="73"/>
                      <a:pt x="555" y="73"/>
                    </a:cubicBezTo>
                    <a:cubicBezTo>
                      <a:pt x="556" y="73"/>
                      <a:pt x="556" y="73"/>
                      <a:pt x="556" y="73"/>
                    </a:cubicBezTo>
                    <a:cubicBezTo>
                      <a:pt x="559" y="74"/>
                      <a:pt x="559" y="74"/>
                      <a:pt x="559" y="74"/>
                    </a:cubicBezTo>
                    <a:cubicBezTo>
                      <a:pt x="559" y="73"/>
                      <a:pt x="559" y="73"/>
                      <a:pt x="559" y="73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6"/>
                      <a:pt x="561" y="76"/>
                      <a:pt x="561" y="76"/>
                    </a:cubicBezTo>
                    <a:cubicBezTo>
                      <a:pt x="561" y="77"/>
                      <a:pt x="561" y="77"/>
                      <a:pt x="561" y="77"/>
                    </a:cubicBezTo>
                    <a:cubicBezTo>
                      <a:pt x="562" y="78"/>
                      <a:pt x="562" y="78"/>
                      <a:pt x="562" y="78"/>
                    </a:cubicBezTo>
                    <a:cubicBezTo>
                      <a:pt x="564" y="78"/>
                      <a:pt x="564" y="78"/>
                      <a:pt x="564" y="78"/>
                    </a:cubicBezTo>
                    <a:cubicBezTo>
                      <a:pt x="564" y="77"/>
                      <a:pt x="564" y="77"/>
                      <a:pt x="564" y="77"/>
                    </a:cubicBezTo>
                    <a:cubicBezTo>
                      <a:pt x="566" y="77"/>
                      <a:pt x="566" y="77"/>
                      <a:pt x="566" y="77"/>
                    </a:cubicBezTo>
                    <a:cubicBezTo>
                      <a:pt x="566" y="76"/>
                      <a:pt x="566" y="76"/>
                      <a:pt x="566" y="76"/>
                    </a:cubicBezTo>
                    <a:cubicBezTo>
                      <a:pt x="567" y="75"/>
                      <a:pt x="567" y="75"/>
                      <a:pt x="567" y="75"/>
                    </a:cubicBezTo>
                    <a:cubicBezTo>
                      <a:pt x="567" y="76"/>
                      <a:pt x="567" y="76"/>
                      <a:pt x="567" y="76"/>
                    </a:cubicBezTo>
                    <a:cubicBezTo>
                      <a:pt x="568" y="75"/>
                      <a:pt x="568" y="75"/>
                      <a:pt x="568" y="75"/>
                    </a:cubicBezTo>
                    <a:cubicBezTo>
                      <a:pt x="567" y="74"/>
                      <a:pt x="567" y="74"/>
                      <a:pt x="567" y="74"/>
                    </a:cubicBezTo>
                    <a:cubicBezTo>
                      <a:pt x="568" y="74"/>
                      <a:pt x="568" y="74"/>
                      <a:pt x="568" y="74"/>
                    </a:cubicBezTo>
                    <a:cubicBezTo>
                      <a:pt x="567" y="73"/>
                      <a:pt x="567" y="73"/>
                      <a:pt x="567" y="73"/>
                    </a:cubicBezTo>
                    <a:cubicBezTo>
                      <a:pt x="567" y="73"/>
                      <a:pt x="567" y="73"/>
                      <a:pt x="567" y="73"/>
                    </a:cubicBezTo>
                    <a:cubicBezTo>
                      <a:pt x="566" y="71"/>
                      <a:pt x="566" y="71"/>
                      <a:pt x="566" y="71"/>
                    </a:cubicBezTo>
                    <a:cubicBezTo>
                      <a:pt x="565" y="71"/>
                      <a:pt x="565" y="71"/>
                      <a:pt x="565" y="71"/>
                    </a:cubicBezTo>
                    <a:cubicBezTo>
                      <a:pt x="565" y="69"/>
                      <a:pt x="565" y="69"/>
                      <a:pt x="565" y="69"/>
                    </a:cubicBezTo>
                    <a:cubicBezTo>
                      <a:pt x="563" y="67"/>
                      <a:pt x="563" y="67"/>
                      <a:pt x="563" y="67"/>
                    </a:cubicBezTo>
                    <a:cubicBezTo>
                      <a:pt x="562" y="67"/>
                      <a:pt x="562" y="67"/>
                      <a:pt x="562" y="67"/>
                    </a:cubicBezTo>
                    <a:cubicBezTo>
                      <a:pt x="562" y="67"/>
                      <a:pt x="562" y="67"/>
                      <a:pt x="562" y="67"/>
                    </a:cubicBezTo>
                    <a:cubicBezTo>
                      <a:pt x="560" y="66"/>
                      <a:pt x="560" y="66"/>
                      <a:pt x="560" y="66"/>
                    </a:cubicBezTo>
                    <a:cubicBezTo>
                      <a:pt x="559" y="66"/>
                      <a:pt x="559" y="66"/>
                      <a:pt x="559" y="66"/>
                    </a:cubicBezTo>
                    <a:cubicBezTo>
                      <a:pt x="558" y="66"/>
                      <a:pt x="558" y="66"/>
                      <a:pt x="558" y="66"/>
                    </a:cubicBezTo>
                    <a:cubicBezTo>
                      <a:pt x="558" y="65"/>
                      <a:pt x="558" y="65"/>
                      <a:pt x="558" y="65"/>
                    </a:cubicBezTo>
                    <a:cubicBezTo>
                      <a:pt x="559" y="65"/>
                      <a:pt x="559" y="65"/>
                      <a:pt x="559" y="65"/>
                    </a:cubicBezTo>
                    <a:cubicBezTo>
                      <a:pt x="558" y="63"/>
                      <a:pt x="558" y="63"/>
                      <a:pt x="558" y="63"/>
                    </a:cubicBezTo>
                    <a:cubicBezTo>
                      <a:pt x="558" y="62"/>
                      <a:pt x="558" y="62"/>
                      <a:pt x="558" y="62"/>
                    </a:cubicBezTo>
                    <a:cubicBezTo>
                      <a:pt x="557" y="62"/>
                      <a:pt x="557" y="62"/>
                      <a:pt x="557" y="62"/>
                    </a:cubicBezTo>
                    <a:cubicBezTo>
                      <a:pt x="556" y="60"/>
                      <a:pt x="556" y="60"/>
                      <a:pt x="556" y="60"/>
                    </a:cubicBezTo>
                    <a:cubicBezTo>
                      <a:pt x="555" y="59"/>
                      <a:pt x="555" y="59"/>
                      <a:pt x="555" y="59"/>
                    </a:cubicBezTo>
                    <a:cubicBezTo>
                      <a:pt x="555" y="59"/>
                      <a:pt x="555" y="59"/>
                      <a:pt x="555" y="59"/>
                    </a:cubicBezTo>
                    <a:cubicBezTo>
                      <a:pt x="557" y="58"/>
                      <a:pt x="557" y="58"/>
                      <a:pt x="557" y="58"/>
                    </a:cubicBezTo>
                    <a:cubicBezTo>
                      <a:pt x="558" y="59"/>
                      <a:pt x="558" y="59"/>
                      <a:pt x="558" y="59"/>
                    </a:cubicBezTo>
                    <a:cubicBezTo>
                      <a:pt x="561" y="58"/>
                      <a:pt x="561" y="58"/>
                      <a:pt x="561" y="58"/>
                    </a:cubicBezTo>
                    <a:cubicBezTo>
                      <a:pt x="563" y="58"/>
                      <a:pt x="563" y="58"/>
                      <a:pt x="563" y="58"/>
                    </a:cubicBezTo>
                    <a:cubicBezTo>
                      <a:pt x="563" y="58"/>
                      <a:pt x="563" y="58"/>
                      <a:pt x="563" y="58"/>
                    </a:cubicBezTo>
                    <a:cubicBezTo>
                      <a:pt x="564" y="57"/>
                      <a:pt x="564" y="57"/>
                      <a:pt x="564" y="57"/>
                    </a:cubicBezTo>
                    <a:cubicBezTo>
                      <a:pt x="566" y="58"/>
                      <a:pt x="566" y="58"/>
                      <a:pt x="566" y="58"/>
                    </a:cubicBezTo>
                    <a:cubicBezTo>
                      <a:pt x="567" y="58"/>
                      <a:pt x="567" y="58"/>
                      <a:pt x="567" y="58"/>
                    </a:cubicBezTo>
                    <a:cubicBezTo>
                      <a:pt x="567" y="58"/>
                      <a:pt x="567" y="58"/>
                      <a:pt x="567" y="58"/>
                    </a:cubicBezTo>
                    <a:cubicBezTo>
                      <a:pt x="567" y="57"/>
                      <a:pt x="567" y="57"/>
                      <a:pt x="567" y="57"/>
                    </a:cubicBezTo>
                    <a:cubicBezTo>
                      <a:pt x="569" y="57"/>
                      <a:pt x="569" y="57"/>
                      <a:pt x="569" y="57"/>
                    </a:cubicBezTo>
                    <a:cubicBezTo>
                      <a:pt x="569" y="57"/>
                      <a:pt x="569" y="57"/>
                      <a:pt x="569" y="57"/>
                    </a:cubicBezTo>
                    <a:cubicBezTo>
                      <a:pt x="569" y="57"/>
                      <a:pt x="569" y="57"/>
                      <a:pt x="569" y="57"/>
                    </a:cubicBezTo>
                    <a:cubicBezTo>
                      <a:pt x="570" y="56"/>
                      <a:pt x="570" y="56"/>
                      <a:pt x="570" y="56"/>
                    </a:cubicBezTo>
                    <a:cubicBezTo>
                      <a:pt x="571" y="57"/>
                      <a:pt x="571" y="57"/>
                      <a:pt x="571" y="57"/>
                    </a:cubicBezTo>
                    <a:cubicBezTo>
                      <a:pt x="571" y="56"/>
                      <a:pt x="571" y="56"/>
                      <a:pt x="571" y="56"/>
                    </a:cubicBezTo>
                    <a:cubicBezTo>
                      <a:pt x="575" y="54"/>
                      <a:pt x="575" y="54"/>
                      <a:pt x="575" y="54"/>
                    </a:cubicBezTo>
                    <a:cubicBezTo>
                      <a:pt x="576" y="55"/>
                      <a:pt x="576" y="55"/>
                      <a:pt x="576" y="55"/>
                    </a:cubicBezTo>
                    <a:cubicBezTo>
                      <a:pt x="576" y="55"/>
                      <a:pt x="576" y="55"/>
                      <a:pt x="576" y="55"/>
                    </a:cubicBezTo>
                    <a:cubicBezTo>
                      <a:pt x="576" y="54"/>
                      <a:pt x="576" y="54"/>
                      <a:pt x="576" y="54"/>
                    </a:cubicBezTo>
                    <a:cubicBezTo>
                      <a:pt x="577" y="54"/>
                      <a:pt x="577" y="54"/>
                      <a:pt x="577" y="54"/>
                    </a:cubicBezTo>
                    <a:cubicBezTo>
                      <a:pt x="578" y="54"/>
                      <a:pt x="578" y="54"/>
                      <a:pt x="578" y="54"/>
                    </a:cubicBezTo>
                    <a:cubicBezTo>
                      <a:pt x="579" y="54"/>
                      <a:pt x="579" y="54"/>
                      <a:pt x="579" y="54"/>
                    </a:cubicBezTo>
                    <a:cubicBezTo>
                      <a:pt x="580" y="55"/>
                      <a:pt x="580" y="55"/>
                      <a:pt x="580" y="55"/>
                    </a:cubicBezTo>
                    <a:cubicBezTo>
                      <a:pt x="582" y="55"/>
                      <a:pt x="582" y="55"/>
                      <a:pt x="582" y="55"/>
                    </a:cubicBezTo>
                    <a:cubicBezTo>
                      <a:pt x="583" y="54"/>
                      <a:pt x="583" y="54"/>
                      <a:pt x="583" y="54"/>
                    </a:cubicBezTo>
                    <a:cubicBezTo>
                      <a:pt x="583" y="55"/>
                      <a:pt x="583" y="55"/>
                      <a:pt x="583" y="55"/>
                    </a:cubicBezTo>
                    <a:cubicBezTo>
                      <a:pt x="584" y="55"/>
                      <a:pt x="584" y="55"/>
                      <a:pt x="584" y="55"/>
                    </a:cubicBezTo>
                    <a:cubicBezTo>
                      <a:pt x="584" y="54"/>
                      <a:pt x="584" y="54"/>
                      <a:pt x="584" y="54"/>
                    </a:cubicBezTo>
                    <a:cubicBezTo>
                      <a:pt x="586" y="54"/>
                      <a:pt x="586" y="54"/>
                      <a:pt x="586" y="54"/>
                    </a:cubicBezTo>
                    <a:cubicBezTo>
                      <a:pt x="589" y="55"/>
                      <a:pt x="589" y="55"/>
                      <a:pt x="589" y="55"/>
                    </a:cubicBezTo>
                    <a:cubicBezTo>
                      <a:pt x="590" y="56"/>
                      <a:pt x="590" y="56"/>
                      <a:pt x="590" y="56"/>
                    </a:cubicBezTo>
                    <a:cubicBezTo>
                      <a:pt x="591" y="55"/>
                      <a:pt x="591" y="55"/>
                      <a:pt x="591" y="55"/>
                    </a:cubicBezTo>
                    <a:cubicBezTo>
                      <a:pt x="591" y="55"/>
                      <a:pt x="591" y="55"/>
                      <a:pt x="591" y="55"/>
                    </a:cubicBezTo>
                    <a:cubicBezTo>
                      <a:pt x="592" y="55"/>
                      <a:pt x="592" y="55"/>
                      <a:pt x="592" y="55"/>
                    </a:cubicBezTo>
                    <a:cubicBezTo>
                      <a:pt x="593" y="55"/>
                      <a:pt x="593" y="55"/>
                      <a:pt x="593" y="55"/>
                    </a:cubicBezTo>
                    <a:cubicBezTo>
                      <a:pt x="592" y="56"/>
                      <a:pt x="592" y="56"/>
                      <a:pt x="592" y="56"/>
                    </a:cubicBezTo>
                    <a:cubicBezTo>
                      <a:pt x="593" y="56"/>
                      <a:pt x="593" y="56"/>
                      <a:pt x="593" y="56"/>
                    </a:cubicBezTo>
                    <a:cubicBezTo>
                      <a:pt x="594" y="56"/>
                      <a:pt x="594" y="56"/>
                      <a:pt x="594" y="56"/>
                    </a:cubicBezTo>
                    <a:cubicBezTo>
                      <a:pt x="597" y="56"/>
                      <a:pt x="597" y="56"/>
                      <a:pt x="597" y="56"/>
                    </a:cubicBezTo>
                    <a:cubicBezTo>
                      <a:pt x="600" y="58"/>
                      <a:pt x="600" y="58"/>
                      <a:pt x="600" y="58"/>
                    </a:cubicBezTo>
                    <a:cubicBezTo>
                      <a:pt x="600" y="59"/>
                      <a:pt x="600" y="59"/>
                      <a:pt x="600" y="59"/>
                    </a:cubicBezTo>
                    <a:cubicBezTo>
                      <a:pt x="599" y="58"/>
                      <a:pt x="599" y="58"/>
                      <a:pt x="599" y="58"/>
                    </a:cubicBezTo>
                    <a:cubicBezTo>
                      <a:pt x="598" y="58"/>
                      <a:pt x="598" y="58"/>
                      <a:pt x="598" y="58"/>
                    </a:cubicBezTo>
                    <a:cubicBezTo>
                      <a:pt x="597" y="58"/>
                      <a:pt x="597" y="58"/>
                      <a:pt x="597" y="58"/>
                    </a:cubicBezTo>
                    <a:cubicBezTo>
                      <a:pt x="601" y="59"/>
                      <a:pt x="601" y="59"/>
                      <a:pt x="601" y="59"/>
                    </a:cubicBezTo>
                    <a:cubicBezTo>
                      <a:pt x="602" y="59"/>
                      <a:pt x="602" y="59"/>
                      <a:pt x="602" y="59"/>
                    </a:cubicBezTo>
                    <a:cubicBezTo>
                      <a:pt x="602" y="58"/>
                      <a:pt x="602" y="58"/>
                      <a:pt x="602" y="58"/>
                    </a:cubicBezTo>
                    <a:cubicBezTo>
                      <a:pt x="604" y="58"/>
                      <a:pt x="604" y="58"/>
                      <a:pt x="604" y="58"/>
                    </a:cubicBezTo>
                    <a:cubicBezTo>
                      <a:pt x="605" y="58"/>
                      <a:pt x="605" y="58"/>
                      <a:pt x="605" y="58"/>
                    </a:cubicBezTo>
                    <a:cubicBezTo>
                      <a:pt x="605" y="58"/>
                      <a:pt x="605" y="58"/>
                      <a:pt x="605" y="58"/>
                    </a:cubicBezTo>
                    <a:cubicBezTo>
                      <a:pt x="605" y="57"/>
                      <a:pt x="605" y="57"/>
                      <a:pt x="605" y="57"/>
                    </a:cubicBezTo>
                    <a:cubicBezTo>
                      <a:pt x="606" y="58"/>
                      <a:pt x="606" y="58"/>
                      <a:pt x="606" y="58"/>
                    </a:cubicBezTo>
                    <a:cubicBezTo>
                      <a:pt x="607" y="58"/>
                      <a:pt x="607" y="58"/>
                      <a:pt x="607" y="58"/>
                    </a:cubicBezTo>
                    <a:cubicBezTo>
                      <a:pt x="608" y="59"/>
                      <a:pt x="608" y="59"/>
                      <a:pt x="608" y="59"/>
                    </a:cubicBezTo>
                    <a:cubicBezTo>
                      <a:pt x="608" y="58"/>
                      <a:pt x="608" y="58"/>
                      <a:pt x="608" y="58"/>
                    </a:cubicBezTo>
                    <a:cubicBezTo>
                      <a:pt x="608" y="58"/>
                      <a:pt x="608" y="58"/>
                      <a:pt x="608" y="58"/>
                    </a:cubicBezTo>
                    <a:cubicBezTo>
                      <a:pt x="610" y="58"/>
                      <a:pt x="610" y="58"/>
                      <a:pt x="610" y="58"/>
                    </a:cubicBezTo>
                    <a:cubicBezTo>
                      <a:pt x="610" y="59"/>
                      <a:pt x="610" y="59"/>
                      <a:pt x="610" y="59"/>
                    </a:cubicBezTo>
                    <a:cubicBezTo>
                      <a:pt x="611" y="59"/>
                      <a:pt x="611" y="59"/>
                      <a:pt x="611" y="59"/>
                    </a:cubicBezTo>
                    <a:cubicBezTo>
                      <a:pt x="612" y="59"/>
                      <a:pt x="612" y="59"/>
                      <a:pt x="612" y="59"/>
                    </a:cubicBezTo>
                    <a:cubicBezTo>
                      <a:pt x="617" y="60"/>
                      <a:pt x="617" y="60"/>
                      <a:pt x="617" y="60"/>
                    </a:cubicBezTo>
                    <a:cubicBezTo>
                      <a:pt x="616" y="59"/>
                      <a:pt x="616" y="59"/>
                      <a:pt x="616" y="59"/>
                    </a:cubicBezTo>
                    <a:cubicBezTo>
                      <a:pt x="618" y="59"/>
                      <a:pt x="618" y="59"/>
                      <a:pt x="618" y="59"/>
                    </a:cubicBezTo>
                    <a:cubicBezTo>
                      <a:pt x="618" y="60"/>
                      <a:pt x="618" y="60"/>
                      <a:pt x="618" y="60"/>
                    </a:cubicBezTo>
                    <a:cubicBezTo>
                      <a:pt x="619" y="60"/>
                      <a:pt x="619" y="60"/>
                      <a:pt x="619" y="60"/>
                    </a:cubicBezTo>
                    <a:cubicBezTo>
                      <a:pt x="619" y="59"/>
                      <a:pt x="619" y="59"/>
                      <a:pt x="619" y="59"/>
                    </a:cubicBezTo>
                    <a:cubicBezTo>
                      <a:pt x="619" y="59"/>
                      <a:pt x="619" y="59"/>
                      <a:pt x="619" y="59"/>
                    </a:cubicBezTo>
                    <a:cubicBezTo>
                      <a:pt x="621" y="59"/>
                      <a:pt x="621" y="59"/>
                      <a:pt x="621" y="59"/>
                    </a:cubicBezTo>
                    <a:cubicBezTo>
                      <a:pt x="621" y="60"/>
                      <a:pt x="621" y="60"/>
                      <a:pt x="621" y="60"/>
                    </a:cubicBezTo>
                    <a:cubicBezTo>
                      <a:pt x="621" y="61"/>
                      <a:pt x="621" y="61"/>
                      <a:pt x="621" y="61"/>
                    </a:cubicBezTo>
                    <a:cubicBezTo>
                      <a:pt x="623" y="60"/>
                      <a:pt x="623" y="60"/>
                      <a:pt x="623" y="60"/>
                    </a:cubicBezTo>
                    <a:cubicBezTo>
                      <a:pt x="623" y="60"/>
                      <a:pt x="623" y="60"/>
                      <a:pt x="623" y="60"/>
                    </a:cubicBezTo>
                    <a:cubicBezTo>
                      <a:pt x="622" y="60"/>
                      <a:pt x="622" y="60"/>
                      <a:pt x="622" y="60"/>
                    </a:cubicBezTo>
                    <a:cubicBezTo>
                      <a:pt x="624" y="60"/>
                      <a:pt x="624" y="60"/>
                      <a:pt x="624" y="60"/>
                    </a:cubicBezTo>
                    <a:cubicBezTo>
                      <a:pt x="624" y="60"/>
                      <a:pt x="624" y="60"/>
                      <a:pt x="624" y="60"/>
                    </a:cubicBezTo>
                    <a:cubicBezTo>
                      <a:pt x="624" y="61"/>
                      <a:pt x="624" y="61"/>
                      <a:pt x="624" y="61"/>
                    </a:cubicBezTo>
                    <a:cubicBezTo>
                      <a:pt x="625" y="62"/>
                      <a:pt x="625" y="62"/>
                      <a:pt x="625" y="62"/>
                    </a:cubicBezTo>
                    <a:cubicBezTo>
                      <a:pt x="627" y="62"/>
                      <a:pt x="627" y="62"/>
                      <a:pt x="627" y="62"/>
                    </a:cubicBezTo>
                    <a:cubicBezTo>
                      <a:pt x="628" y="62"/>
                      <a:pt x="628" y="62"/>
                      <a:pt x="628" y="62"/>
                    </a:cubicBezTo>
                    <a:cubicBezTo>
                      <a:pt x="626" y="61"/>
                      <a:pt x="626" y="61"/>
                      <a:pt x="626" y="61"/>
                    </a:cubicBezTo>
                    <a:cubicBezTo>
                      <a:pt x="625" y="61"/>
                      <a:pt x="625" y="61"/>
                      <a:pt x="625" y="61"/>
                    </a:cubicBezTo>
                    <a:cubicBezTo>
                      <a:pt x="625" y="60"/>
                      <a:pt x="625" y="60"/>
                      <a:pt x="625" y="60"/>
                    </a:cubicBezTo>
                    <a:cubicBezTo>
                      <a:pt x="626" y="60"/>
                      <a:pt x="626" y="60"/>
                      <a:pt x="626" y="60"/>
                    </a:cubicBezTo>
                    <a:cubicBezTo>
                      <a:pt x="627" y="60"/>
                      <a:pt x="627" y="60"/>
                      <a:pt x="627" y="60"/>
                    </a:cubicBezTo>
                    <a:cubicBezTo>
                      <a:pt x="629" y="61"/>
                      <a:pt x="629" y="61"/>
                      <a:pt x="629" y="61"/>
                    </a:cubicBezTo>
                    <a:cubicBezTo>
                      <a:pt x="630" y="62"/>
                      <a:pt x="630" y="62"/>
                      <a:pt x="630" y="62"/>
                    </a:cubicBezTo>
                    <a:cubicBezTo>
                      <a:pt x="630" y="62"/>
                      <a:pt x="630" y="62"/>
                      <a:pt x="630" y="62"/>
                    </a:cubicBezTo>
                    <a:cubicBezTo>
                      <a:pt x="631" y="61"/>
                      <a:pt x="631" y="61"/>
                      <a:pt x="631" y="61"/>
                    </a:cubicBezTo>
                    <a:cubicBezTo>
                      <a:pt x="630" y="61"/>
                      <a:pt x="630" y="61"/>
                      <a:pt x="630" y="61"/>
                    </a:cubicBezTo>
                    <a:cubicBezTo>
                      <a:pt x="631" y="61"/>
                      <a:pt x="631" y="61"/>
                      <a:pt x="631" y="61"/>
                    </a:cubicBezTo>
                    <a:cubicBezTo>
                      <a:pt x="632" y="62"/>
                      <a:pt x="632" y="62"/>
                      <a:pt x="632" y="62"/>
                    </a:cubicBezTo>
                    <a:cubicBezTo>
                      <a:pt x="632" y="62"/>
                      <a:pt x="632" y="62"/>
                      <a:pt x="632" y="62"/>
                    </a:cubicBezTo>
                    <a:cubicBezTo>
                      <a:pt x="633" y="63"/>
                      <a:pt x="633" y="63"/>
                      <a:pt x="633" y="63"/>
                    </a:cubicBezTo>
                    <a:cubicBezTo>
                      <a:pt x="634" y="66"/>
                      <a:pt x="634" y="66"/>
                      <a:pt x="634" y="66"/>
                    </a:cubicBezTo>
                    <a:cubicBezTo>
                      <a:pt x="636" y="67"/>
                      <a:pt x="636" y="67"/>
                      <a:pt x="636" y="67"/>
                    </a:cubicBezTo>
                    <a:cubicBezTo>
                      <a:pt x="636" y="68"/>
                      <a:pt x="636" y="68"/>
                      <a:pt x="636" y="68"/>
                    </a:cubicBezTo>
                    <a:cubicBezTo>
                      <a:pt x="637" y="69"/>
                      <a:pt x="637" y="69"/>
                      <a:pt x="637" y="69"/>
                    </a:cubicBezTo>
                    <a:cubicBezTo>
                      <a:pt x="638" y="70"/>
                      <a:pt x="638" y="70"/>
                      <a:pt x="638" y="70"/>
                    </a:cubicBezTo>
                    <a:cubicBezTo>
                      <a:pt x="637" y="70"/>
                      <a:pt x="637" y="70"/>
                      <a:pt x="637" y="70"/>
                    </a:cubicBezTo>
                    <a:cubicBezTo>
                      <a:pt x="638" y="71"/>
                      <a:pt x="638" y="71"/>
                      <a:pt x="638" y="71"/>
                    </a:cubicBezTo>
                    <a:cubicBezTo>
                      <a:pt x="638" y="72"/>
                      <a:pt x="638" y="72"/>
                      <a:pt x="638" y="72"/>
                    </a:cubicBezTo>
                    <a:cubicBezTo>
                      <a:pt x="639" y="71"/>
                      <a:pt x="639" y="71"/>
                      <a:pt x="639" y="71"/>
                    </a:cubicBezTo>
                    <a:cubicBezTo>
                      <a:pt x="641" y="71"/>
                      <a:pt x="641" y="71"/>
                      <a:pt x="641" y="71"/>
                    </a:cubicBezTo>
                    <a:cubicBezTo>
                      <a:pt x="642" y="73"/>
                      <a:pt x="642" y="73"/>
                      <a:pt x="642" y="73"/>
                    </a:cubicBezTo>
                    <a:cubicBezTo>
                      <a:pt x="642" y="73"/>
                      <a:pt x="642" y="73"/>
                      <a:pt x="642" y="73"/>
                    </a:cubicBezTo>
                    <a:cubicBezTo>
                      <a:pt x="643" y="72"/>
                      <a:pt x="643" y="72"/>
                      <a:pt x="643" y="72"/>
                    </a:cubicBezTo>
                    <a:cubicBezTo>
                      <a:pt x="642" y="72"/>
                      <a:pt x="642" y="72"/>
                      <a:pt x="642" y="72"/>
                    </a:cubicBezTo>
                    <a:cubicBezTo>
                      <a:pt x="642" y="71"/>
                      <a:pt x="642" y="71"/>
                      <a:pt x="642" y="71"/>
                    </a:cubicBezTo>
                    <a:cubicBezTo>
                      <a:pt x="642" y="70"/>
                      <a:pt x="642" y="70"/>
                      <a:pt x="642" y="70"/>
                    </a:cubicBezTo>
                    <a:cubicBezTo>
                      <a:pt x="643" y="71"/>
                      <a:pt x="643" y="71"/>
                      <a:pt x="643" y="71"/>
                    </a:cubicBezTo>
                    <a:cubicBezTo>
                      <a:pt x="644" y="72"/>
                      <a:pt x="644" y="72"/>
                      <a:pt x="644" y="72"/>
                    </a:cubicBezTo>
                    <a:cubicBezTo>
                      <a:pt x="645" y="73"/>
                      <a:pt x="645" y="73"/>
                      <a:pt x="645" y="73"/>
                    </a:cubicBezTo>
                    <a:cubicBezTo>
                      <a:pt x="644" y="72"/>
                      <a:pt x="644" y="72"/>
                      <a:pt x="644" y="72"/>
                    </a:cubicBezTo>
                    <a:cubicBezTo>
                      <a:pt x="644" y="71"/>
                      <a:pt x="644" y="71"/>
                      <a:pt x="644" y="71"/>
                    </a:cubicBezTo>
                    <a:cubicBezTo>
                      <a:pt x="644" y="70"/>
                      <a:pt x="644" y="70"/>
                      <a:pt x="644" y="70"/>
                    </a:cubicBezTo>
                    <a:cubicBezTo>
                      <a:pt x="643" y="69"/>
                      <a:pt x="643" y="69"/>
                      <a:pt x="643" y="69"/>
                    </a:cubicBezTo>
                    <a:cubicBezTo>
                      <a:pt x="642" y="70"/>
                      <a:pt x="642" y="70"/>
                      <a:pt x="642" y="70"/>
                    </a:cubicBezTo>
                    <a:cubicBezTo>
                      <a:pt x="640" y="70"/>
                      <a:pt x="640" y="70"/>
                      <a:pt x="640" y="70"/>
                    </a:cubicBezTo>
                    <a:cubicBezTo>
                      <a:pt x="640" y="69"/>
                      <a:pt x="640" y="69"/>
                      <a:pt x="640" y="69"/>
                    </a:cubicBezTo>
                    <a:cubicBezTo>
                      <a:pt x="641" y="68"/>
                      <a:pt x="641" y="68"/>
                      <a:pt x="641" y="68"/>
                    </a:cubicBezTo>
                    <a:cubicBezTo>
                      <a:pt x="641" y="67"/>
                      <a:pt x="641" y="67"/>
                      <a:pt x="641" y="67"/>
                    </a:cubicBezTo>
                    <a:cubicBezTo>
                      <a:pt x="639" y="66"/>
                      <a:pt x="639" y="66"/>
                      <a:pt x="639" y="66"/>
                    </a:cubicBezTo>
                    <a:cubicBezTo>
                      <a:pt x="638" y="65"/>
                      <a:pt x="638" y="65"/>
                      <a:pt x="638" y="65"/>
                    </a:cubicBezTo>
                    <a:cubicBezTo>
                      <a:pt x="637" y="64"/>
                      <a:pt x="637" y="64"/>
                      <a:pt x="637" y="64"/>
                    </a:cubicBezTo>
                    <a:cubicBezTo>
                      <a:pt x="637" y="64"/>
                      <a:pt x="637" y="64"/>
                      <a:pt x="637" y="64"/>
                    </a:cubicBezTo>
                    <a:cubicBezTo>
                      <a:pt x="635" y="65"/>
                      <a:pt x="635" y="65"/>
                      <a:pt x="635" y="65"/>
                    </a:cubicBezTo>
                    <a:cubicBezTo>
                      <a:pt x="635" y="65"/>
                      <a:pt x="635" y="65"/>
                      <a:pt x="635" y="65"/>
                    </a:cubicBezTo>
                    <a:cubicBezTo>
                      <a:pt x="636" y="64"/>
                      <a:pt x="636" y="64"/>
                      <a:pt x="636" y="64"/>
                    </a:cubicBezTo>
                    <a:cubicBezTo>
                      <a:pt x="637" y="62"/>
                      <a:pt x="637" y="62"/>
                      <a:pt x="637" y="62"/>
                    </a:cubicBezTo>
                    <a:cubicBezTo>
                      <a:pt x="638" y="60"/>
                      <a:pt x="638" y="60"/>
                      <a:pt x="638" y="60"/>
                    </a:cubicBezTo>
                    <a:cubicBezTo>
                      <a:pt x="639" y="60"/>
                      <a:pt x="639" y="60"/>
                      <a:pt x="639" y="60"/>
                    </a:cubicBezTo>
                    <a:cubicBezTo>
                      <a:pt x="639" y="61"/>
                      <a:pt x="639" y="61"/>
                      <a:pt x="639" y="61"/>
                    </a:cubicBezTo>
                    <a:cubicBezTo>
                      <a:pt x="640" y="63"/>
                      <a:pt x="640" y="63"/>
                      <a:pt x="640" y="63"/>
                    </a:cubicBezTo>
                    <a:cubicBezTo>
                      <a:pt x="641" y="63"/>
                      <a:pt x="641" y="63"/>
                      <a:pt x="641" y="63"/>
                    </a:cubicBezTo>
                    <a:cubicBezTo>
                      <a:pt x="641" y="62"/>
                      <a:pt x="641" y="62"/>
                      <a:pt x="641" y="62"/>
                    </a:cubicBezTo>
                    <a:cubicBezTo>
                      <a:pt x="640" y="62"/>
                      <a:pt x="640" y="62"/>
                      <a:pt x="640" y="62"/>
                    </a:cubicBezTo>
                    <a:cubicBezTo>
                      <a:pt x="640" y="61"/>
                      <a:pt x="640" y="61"/>
                      <a:pt x="640" y="61"/>
                    </a:cubicBezTo>
                    <a:cubicBezTo>
                      <a:pt x="640" y="61"/>
                      <a:pt x="640" y="61"/>
                      <a:pt x="640" y="61"/>
                    </a:cubicBezTo>
                    <a:cubicBezTo>
                      <a:pt x="641" y="60"/>
                      <a:pt x="641" y="60"/>
                      <a:pt x="641" y="60"/>
                    </a:cubicBezTo>
                    <a:cubicBezTo>
                      <a:pt x="642" y="59"/>
                      <a:pt x="642" y="59"/>
                      <a:pt x="642" y="59"/>
                    </a:cubicBezTo>
                    <a:cubicBezTo>
                      <a:pt x="640" y="59"/>
                      <a:pt x="640" y="59"/>
                      <a:pt x="640" y="59"/>
                    </a:cubicBezTo>
                    <a:cubicBezTo>
                      <a:pt x="641" y="59"/>
                      <a:pt x="641" y="59"/>
                      <a:pt x="641" y="59"/>
                    </a:cubicBezTo>
                    <a:cubicBezTo>
                      <a:pt x="641" y="59"/>
                      <a:pt x="641" y="59"/>
                      <a:pt x="641" y="59"/>
                    </a:cubicBezTo>
                    <a:cubicBezTo>
                      <a:pt x="642" y="58"/>
                      <a:pt x="642" y="58"/>
                      <a:pt x="642" y="58"/>
                    </a:cubicBezTo>
                    <a:cubicBezTo>
                      <a:pt x="643" y="57"/>
                      <a:pt x="643" y="57"/>
                      <a:pt x="643" y="57"/>
                    </a:cubicBezTo>
                    <a:cubicBezTo>
                      <a:pt x="644" y="57"/>
                      <a:pt x="644" y="57"/>
                      <a:pt x="644" y="57"/>
                    </a:cubicBezTo>
                    <a:cubicBezTo>
                      <a:pt x="645" y="58"/>
                      <a:pt x="645" y="58"/>
                      <a:pt x="645" y="58"/>
                    </a:cubicBezTo>
                    <a:cubicBezTo>
                      <a:pt x="645" y="57"/>
                      <a:pt x="645" y="57"/>
                      <a:pt x="645" y="57"/>
                    </a:cubicBezTo>
                    <a:cubicBezTo>
                      <a:pt x="646" y="58"/>
                      <a:pt x="646" y="58"/>
                      <a:pt x="646" y="58"/>
                    </a:cubicBezTo>
                    <a:cubicBezTo>
                      <a:pt x="646" y="58"/>
                      <a:pt x="646" y="58"/>
                      <a:pt x="646" y="58"/>
                    </a:cubicBezTo>
                    <a:cubicBezTo>
                      <a:pt x="647" y="59"/>
                      <a:pt x="647" y="59"/>
                      <a:pt x="647" y="59"/>
                    </a:cubicBezTo>
                    <a:cubicBezTo>
                      <a:pt x="648" y="59"/>
                      <a:pt x="648" y="59"/>
                      <a:pt x="648" y="59"/>
                    </a:cubicBezTo>
                    <a:cubicBezTo>
                      <a:pt x="649" y="59"/>
                      <a:pt x="649" y="59"/>
                      <a:pt x="649" y="59"/>
                    </a:cubicBezTo>
                    <a:cubicBezTo>
                      <a:pt x="652" y="59"/>
                      <a:pt x="652" y="59"/>
                      <a:pt x="652" y="59"/>
                    </a:cubicBezTo>
                    <a:cubicBezTo>
                      <a:pt x="652" y="60"/>
                      <a:pt x="652" y="60"/>
                      <a:pt x="652" y="60"/>
                    </a:cubicBezTo>
                    <a:cubicBezTo>
                      <a:pt x="652" y="61"/>
                      <a:pt x="652" y="61"/>
                      <a:pt x="652" y="61"/>
                    </a:cubicBezTo>
                    <a:cubicBezTo>
                      <a:pt x="653" y="61"/>
                      <a:pt x="653" y="61"/>
                      <a:pt x="653" y="61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54" y="60"/>
                      <a:pt x="654" y="60"/>
                      <a:pt x="654" y="60"/>
                    </a:cubicBezTo>
                    <a:cubicBezTo>
                      <a:pt x="654" y="61"/>
                      <a:pt x="654" y="61"/>
                      <a:pt x="654" y="61"/>
                    </a:cubicBezTo>
                    <a:cubicBezTo>
                      <a:pt x="655" y="61"/>
                      <a:pt x="655" y="61"/>
                      <a:pt x="655" y="61"/>
                    </a:cubicBezTo>
                    <a:cubicBezTo>
                      <a:pt x="656" y="60"/>
                      <a:pt x="656" y="60"/>
                      <a:pt x="656" y="60"/>
                    </a:cubicBezTo>
                    <a:cubicBezTo>
                      <a:pt x="657" y="60"/>
                      <a:pt x="657" y="60"/>
                      <a:pt x="657" y="60"/>
                    </a:cubicBezTo>
                    <a:cubicBezTo>
                      <a:pt x="657" y="61"/>
                      <a:pt x="657" y="61"/>
                      <a:pt x="657" y="61"/>
                    </a:cubicBezTo>
                    <a:cubicBezTo>
                      <a:pt x="656" y="61"/>
                      <a:pt x="656" y="61"/>
                      <a:pt x="656" y="61"/>
                    </a:cubicBezTo>
                    <a:cubicBezTo>
                      <a:pt x="656" y="62"/>
                      <a:pt x="656" y="62"/>
                      <a:pt x="656" y="62"/>
                    </a:cubicBezTo>
                    <a:cubicBezTo>
                      <a:pt x="657" y="65"/>
                      <a:pt x="657" y="65"/>
                      <a:pt x="657" y="65"/>
                    </a:cubicBezTo>
                    <a:cubicBezTo>
                      <a:pt x="656" y="66"/>
                      <a:pt x="656" y="66"/>
                      <a:pt x="656" y="66"/>
                    </a:cubicBezTo>
                    <a:cubicBezTo>
                      <a:pt x="656" y="67"/>
                      <a:pt x="656" y="67"/>
                      <a:pt x="656" y="67"/>
                    </a:cubicBezTo>
                    <a:cubicBezTo>
                      <a:pt x="657" y="66"/>
                      <a:pt x="657" y="66"/>
                      <a:pt x="657" y="66"/>
                    </a:cubicBezTo>
                    <a:cubicBezTo>
                      <a:pt x="658" y="68"/>
                      <a:pt x="658" y="68"/>
                      <a:pt x="658" y="68"/>
                    </a:cubicBezTo>
                    <a:cubicBezTo>
                      <a:pt x="659" y="68"/>
                      <a:pt x="659" y="68"/>
                      <a:pt x="659" y="68"/>
                    </a:cubicBezTo>
                    <a:cubicBezTo>
                      <a:pt x="660" y="69"/>
                      <a:pt x="660" y="69"/>
                      <a:pt x="660" y="69"/>
                    </a:cubicBezTo>
                    <a:cubicBezTo>
                      <a:pt x="659" y="70"/>
                      <a:pt x="659" y="70"/>
                      <a:pt x="659" y="70"/>
                    </a:cubicBezTo>
                    <a:cubicBezTo>
                      <a:pt x="657" y="70"/>
                      <a:pt x="657" y="70"/>
                      <a:pt x="657" y="70"/>
                    </a:cubicBezTo>
                    <a:cubicBezTo>
                      <a:pt x="656" y="70"/>
                      <a:pt x="656" y="70"/>
                      <a:pt x="656" y="70"/>
                    </a:cubicBezTo>
                    <a:cubicBezTo>
                      <a:pt x="658" y="70"/>
                      <a:pt x="658" y="70"/>
                      <a:pt x="658" y="70"/>
                    </a:cubicBezTo>
                    <a:cubicBezTo>
                      <a:pt x="659" y="71"/>
                      <a:pt x="659" y="71"/>
                      <a:pt x="659" y="71"/>
                    </a:cubicBezTo>
                    <a:cubicBezTo>
                      <a:pt x="658" y="72"/>
                      <a:pt x="658" y="72"/>
                      <a:pt x="658" y="72"/>
                    </a:cubicBezTo>
                    <a:cubicBezTo>
                      <a:pt x="657" y="72"/>
                      <a:pt x="657" y="72"/>
                      <a:pt x="657" y="72"/>
                    </a:cubicBezTo>
                    <a:cubicBezTo>
                      <a:pt x="656" y="74"/>
                      <a:pt x="656" y="74"/>
                      <a:pt x="656" y="74"/>
                    </a:cubicBezTo>
                    <a:cubicBezTo>
                      <a:pt x="656" y="74"/>
                      <a:pt x="656" y="74"/>
                      <a:pt x="656" y="74"/>
                    </a:cubicBezTo>
                    <a:cubicBezTo>
                      <a:pt x="655" y="75"/>
                      <a:pt x="655" y="75"/>
                      <a:pt x="655" y="75"/>
                    </a:cubicBezTo>
                    <a:cubicBezTo>
                      <a:pt x="653" y="75"/>
                      <a:pt x="653" y="75"/>
                      <a:pt x="653" y="75"/>
                    </a:cubicBezTo>
                    <a:cubicBezTo>
                      <a:pt x="652" y="76"/>
                      <a:pt x="652" y="76"/>
                      <a:pt x="652" y="76"/>
                    </a:cubicBezTo>
                    <a:cubicBezTo>
                      <a:pt x="654" y="75"/>
                      <a:pt x="654" y="75"/>
                      <a:pt x="654" y="75"/>
                    </a:cubicBezTo>
                    <a:cubicBezTo>
                      <a:pt x="654" y="76"/>
                      <a:pt x="654" y="76"/>
                      <a:pt x="654" y="76"/>
                    </a:cubicBezTo>
                    <a:cubicBezTo>
                      <a:pt x="655" y="76"/>
                      <a:pt x="655" y="76"/>
                      <a:pt x="655" y="76"/>
                    </a:cubicBezTo>
                    <a:cubicBezTo>
                      <a:pt x="656" y="76"/>
                      <a:pt x="656" y="76"/>
                      <a:pt x="656" y="76"/>
                    </a:cubicBezTo>
                    <a:cubicBezTo>
                      <a:pt x="656" y="76"/>
                      <a:pt x="656" y="76"/>
                      <a:pt x="656" y="76"/>
                    </a:cubicBezTo>
                    <a:cubicBezTo>
                      <a:pt x="656" y="77"/>
                      <a:pt x="656" y="77"/>
                      <a:pt x="656" y="77"/>
                    </a:cubicBezTo>
                    <a:cubicBezTo>
                      <a:pt x="657" y="78"/>
                      <a:pt x="657" y="78"/>
                      <a:pt x="657" y="78"/>
                    </a:cubicBezTo>
                    <a:cubicBezTo>
                      <a:pt x="656" y="78"/>
                      <a:pt x="656" y="78"/>
                      <a:pt x="656" y="78"/>
                    </a:cubicBezTo>
                    <a:cubicBezTo>
                      <a:pt x="656" y="80"/>
                      <a:pt x="656" y="80"/>
                      <a:pt x="656" y="80"/>
                    </a:cubicBezTo>
                    <a:cubicBezTo>
                      <a:pt x="657" y="79"/>
                      <a:pt x="657" y="79"/>
                      <a:pt x="657" y="79"/>
                    </a:cubicBezTo>
                    <a:cubicBezTo>
                      <a:pt x="659" y="79"/>
                      <a:pt x="659" y="79"/>
                      <a:pt x="659" y="79"/>
                    </a:cubicBezTo>
                    <a:cubicBezTo>
                      <a:pt x="660" y="80"/>
                      <a:pt x="660" y="80"/>
                      <a:pt x="660" y="80"/>
                    </a:cubicBezTo>
                    <a:cubicBezTo>
                      <a:pt x="660" y="80"/>
                      <a:pt x="660" y="80"/>
                      <a:pt x="660" y="80"/>
                    </a:cubicBezTo>
                    <a:cubicBezTo>
                      <a:pt x="661" y="82"/>
                      <a:pt x="661" y="82"/>
                      <a:pt x="661" y="82"/>
                    </a:cubicBezTo>
                    <a:cubicBezTo>
                      <a:pt x="659" y="83"/>
                      <a:pt x="659" y="83"/>
                      <a:pt x="659" y="83"/>
                    </a:cubicBezTo>
                    <a:cubicBezTo>
                      <a:pt x="660" y="83"/>
                      <a:pt x="660" y="83"/>
                      <a:pt x="660" y="83"/>
                    </a:cubicBezTo>
                    <a:cubicBezTo>
                      <a:pt x="660" y="84"/>
                      <a:pt x="660" y="84"/>
                      <a:pt x="660" y="84"/>
                    </a:cubicBezTo>
                    <a:cubicBezTo>
                      <a:pt x="659" y="85"/>
                      <a:pt x="659" y="85"/>
                      <a:pt x="659" y="85"/>
                    </a:cubicBezTo>
                    <a:cubicBezTo>
                      <a:pt x="659" y="86"/>
                      <a:pt x="659" y="86"/>
                      <a:pt x="659" y="86"/>
                    </a:cubicBezTo>
                    <a:cubicBezTo>
                      <a:pt x="660" y="86"/>
                      <a:pt x="660" y="86"/>
                      <a:pt x="660" y="86"/>
                    </a:cubicBezTo>
                    <a:cubicBezTo>
                      <a:pt x="660" y="85"/>
                      <a:pt x="660" y="85"/>
                      <a:pt x="660" y="85"/>
                    </a:cubicBezTo>
                    <a:cubicBezTo>
                      <a:pt x="660" y="85"/>
                      <a:pt x="660" y="85"/>
                      <a:pt x="660" y="85"/>
                    </a:cubicBezTo>
                    <a:cubicBezTo>
                      <a:pt x="661" y="86"/>
                      <a:pt x="661" y="86"/>
                      <a:pt x="661" y="86"/>
                    </a:cubicBezTo>
                    <a:cubicBezTo>
                      <a:pt x="661" y="87"/>
                      <a:pt x="661" y="87"/>
                      <a:pt x="661" y="87"/>
                    </a:cubicBezTo>
                    <a:cubicBezTo>
                      <a:pt x="662" y="87"/>
                      <a:pt x="662" y="87"/>
                      <a:pt x="662" y="87"/>
                    </a:cubicBezTo>
                    <a:cubicBezTo>
                      <a:pt x="662" y="88"/>
                      <a:pt x="662" y="88"/>
                      <a:pt x="662" y="88"/>
                    </a:cubicBezTo>
                    <a:cubicBezTo>
                      <a:pt x="663" y="87"/>
                      <a:pt x="663" y="87"/>
                      <a:pt x="663" y="87"/>
                    </a:cubicBezTo>
                    <a:cubicBezTo>
                      <a:pt x="663" y="86"/>
                      <a:pt x="663" y="86"/>
                      <a:pt x="663" y="86"/>
                    </a:cubicBezTo>
                    <a:cubicBezTo>
                      <a:pt x="664" y="87"/>
                      <a:pt x="664" y="87"/>
                      <a:pt x="664" y="87"/>
                    </a:cubicBezTo>
                    <a:cubicBezTo>
                      <a:pt x="665" y="87"/>
                      <a:pt x="665" y="87"/>
                      <a:pt x="665" y="87"/>
                    </a:cubicBezTo>
                    <a:cubicBezTo>
                      <a:pt x="665" y="88"/>
                      <a:pt x="665" y="88"/>
                      <a:pt x="665" y="88"/>
                    </a:cubicBezTo>
                    <a:cubicBezTo>
                      <a:pt x="664" y="88"/>
                      <a:pt x="664" y="88"/>
                      <a:pt x="664" y="88"/>
                    </a:cubicBezTo>
                    <a:cubicBezTo>
                      <a:pt x="663" y="88"/>
                      <a:pt x="663" y="88"/>
                      <a:pt x="663" y="88"/>
                    </a:cubicBezTo>
                    <a:cubicBezTo>
                      <a:pt x="663" y="89"/>
                      <a:pt x="663" y="89"/>
                      <a:pt x="663" y="89"/>
                    </a:cubicBezTo>
                    <a:cubicBezTo>
                      <a:pt x="664" y="89"/>
                      <a:pt x="664" y="89"/>
                      <a:pt x="664" y="89"/>
                    </a:cubicBezTo>
                    <a:cubicBezTo>
                      <a:pt x="665" y="89"/>
                      <a:pt x="665" y="89"/>
                      <a:pt x="665" y="89"/>
                    </a:cubicBezTo>
                    <a:cubicBezTo>
                      <a:pt x="665" y="91"/>
                      <a:pt x="665" y="91"/>
                      <a:pt x="665" y="91"/>
                    </a:cubicBezTo>
                    <a:cubicBezTo>
                      <a:pt x="665" y="91"/>
                      <a:pt x="665" y="91"/>
                      <a:pt x="665" y="91"/>
                    </a:cubicBezTo>
                    <a:cubicBezTo>
                      <a:pt x="664" y="92"/>
                      <a:pt x="664" y="92"/>
                      <a:pt x="664" y="92"/>
                    </a:cubicBezTo>
                    <a:cubicBezTo>
                      <a:pt x="663" y="90"/>
                      <a:pt x="663" y="90"/>
                      <a:pt x="663" y="90"/>
                    </a:cubicBezTo>
                    <a:cubicBezTo>
                      <a:pt x="662" y="90"/>
                      <a:pt x="662" y="90"/>
                      <a:pt x="662" y="90"/>
                    </a:cubicBezTo>
                    <a:cubicBezTo>
                      <a:pt x="663" y="92"/>
                      <a:pt x="663" y="92"/>
                      <a:pt x="663" y="92"/>
                    </a:cubicBezTo>
                    <a:cubicBezTo>
                      <a:pt x="662" y="93"/>
                      <a:pt x="662" y="93"/>
                      <a:pt x="662" y="93"/>
                    </a:cubicBezTo>
                    <a:cubicBezTo>
                      <a:pt x="662" y="93"/>
                      <a:pt x="662" y="93"/>
                      <a:pt x="662" y="93"/>
                    </a:cubicBezTo>
                    <a:cubicBezTo>
                      <a:pt x="661" y="92"/>
                      <a:pt x="661" y="92"/>
                      <a:pt x="661" y="92"/>
                    </a:cubicBezTo>
                    <a:cubicBezTo>
                      <a:pt x="661" y="92"/>
                      <a:pt x="661" y="92"/>
                      <a:pt x="661" y="92"/>
                    </a:cubicBezTo>
                    <a:cubicBezTo>
                      <a:pt x="660" y="92"/>
                      <a:pt x="660" y="92"/>
                      <a:pt x="660" y="92"/>
                    </a:cubicBezTo>
                    <a:cubicBezTo>
                      <a:pt x="658" y="92"/>
                      <a:pt x="658" y="92"/>
                      <a:pt x="658" y="92"/>
                    </a:cubicBezTo>
                    <a:cubicBezTo>
                      <a:pt x="657" y="92"/>
                      <a:pt x="657" y="92"/>
                      <a:pt x="657" y="92"/>
                    </a:cubicBezTo>
                    <a:cubicBezTo>
                      <a:pt x="656" y="92"/>
                      <a:pt x="656" y="92"/>
                      <a:pt x="656" y="92"/>
                    </a:cubicBezTo>
                    <a:cubicBezTo>
                      <a:pt x="656" y="92"/>
                      <a:pt x="656" y="92"/>
                      <a:pt x="656" y="92"/>
                    </a:cubicBezTo>
                    <a:cubicBezTo>
                      <a:pt x="656" y="91"/>
                      <a:pt x="656" y="91"/>
                      <a:pt x="656" y="91"/>
                    </a:cubicBezTo>
                    <a:cubicBezTo>
                      <a:pt x="655" y="91"/>
                      <a:pt x="655" y="91"/>
                      <a:pt x="655" y="91"/>
                    </a:cubicBezTo>
                    <a:cubicBezTo>
                      <a:pt x="655" y="92"/>
                      <a:pt x="655" y="92"/>
                      <a:pt x="655" y="92"/>
                    </a:cubicBezTo>
                    <a:cubicBezTo>
                      <a:pt x="654" y="92"/>
                      <a:pt x="654" y="92"/>
                      <a:pt x="654" y="92"/>
                    </a:cubicBezTo>
                    <a:cubicBezTo>
                      <a:pt x="654" y="92"/>
                      <a:pt x="654" y="92"/>
                      <a:pt x="654" y="92"/>
                    </a:cubicBezTo>
                    <a:cubicBezTo>
                      <a:pt x="655" y="93"/>
                      <a:pt x="655" y="93"/>
                      <a:pt x="655" y="93"/>
                    </a:cubicBezTo>
                    <a:cubicBezTo>
                      <a:pt x="654" y="94"/>
                      <a:pt x="654" y="94"/>
                      <a:pt x="654" y="94"/>
                    </a:cubicBezTo>
                    <a:cubicBezTo>
                      <a:pt x="654" y="94"/>
                      <a:pt x="654" y="94"/>
                      <a:pt x="654" y="94"/>
                    </a:cubicBezTo>
                    <a:cubicBezTo>
                      <a:pt x="654" y="94"/>
                      <a:pt x="654" y="94"/>
                      <a:pt x="654" y="94"/>
                    </a:cubicBezTo>
                    <a:cubicBezTo>
                      <a:pt x="653" y="93"/>
                      <a:pt x="653" y="93"/>
                      <a:pt x="653" y="93"/>
                    </a:cubicBezTo>
                    <a:cubicBezTo>
                      <a:pt x="651" y="94"/>
                      <a:pt x="651" y="94"/>
                      <a:pt x="651" y="94"/>
                    </a:cubicBezTo>
                    <a:cubicBezTo>
                      <a:pt x="651" y="94"/>
                      <a:pt x="651" y="94"/>
                      <a:pt x="651" y="94"/>
                    </a:cubicBezTo>
                    <a:cubicBezTo>
                      <a:pt x="651" y="93"/>
                      <a:pt x="651" y="93"/>
                      <a:pt x="651" y="93"/>
                    </a:cubicBezTo>
                    <a:cubicBezTo>
                      <a:pt x="650" y="92"/>
                      <a:pt x="650" y="92"/>
                      <a:pt x="650" y="92"/>
                    </a:cubicBezTo>
                    <a:cubicBezTo>
                      <a:pt x="650" y="91"/>
                      <a:pt x="650" y="91"/>
                      <a:pt x="650" y="91"/>
                    </a:cubicBezTo>
                    <a:cubicBezTo>
                      <a:pt x="647" y="90"/>
                      <a:pt x="647" y="90"/>
                      <a:pt x="647" y="90"/>
                    </a:cubicBezTo>
                    <a:cubicBezTo>
                      <a:pt x="647" y="89"/>
                      <a:pt x="647" y="89"/>
                      <a:pt x="647" y="89"/>
                    </a:cubicBezTo>
                    <a:cubicBezTo>
                      <a:pt x="647" y="89"/>
                      <a:pt x="647" y="89"/>
                      <a:pt x="647" y="89"/>
                    </a:cubicBezTo>
                    <a:cubicBezTo>
                      <a:pt x="646" y="88"/>
                      <a:pt x="646" y="88"/>
                      <a:pt x="646" y="88"/>
                    </a:cubicBezTo>
                    <a:cubicBezTo>
                      <a:pt x="645" y="89"/>
                      <a:pt x="645" y="89"/>
                      <a:pt x="645" y="89"/>
                    </a:cubicBezTo>
                    <a:cubicBezTo>
                      <a:pt x="644" y="90"/>
                      <a:pt x="644" y="90"/>
                      <a:pt x="644" y="90"/>
                    </a:cubicBezTo>
                    <a:cubicBezTo>
                      <a:pt x="643" y="91"/>
                      <a:pt x="643" y="91"/>
                      <a:pt x="643" y="91"/>
                    </a:cubicBezTo>
                    <a:cubicBezTo>
                      <a:pt x="642" y="91"/>
                      <a:pt x="642" y="91"/>
                      <a:pt x="642" y="91"/>
                    </a:cubicBezTo>
                    <a:cubicBezTo>
                      <a:pt x="642" y="90"/>
                      <a:pt x="642" y="90"/>
                      <a:pt x="642" y="90"/>
                    </a:cubicBezTo>
                    <a:cubicBezTo>
                      <a:pt x="642" y="89"/>
                      <a:pt x="642" y="89"/>
                      <a:pt x="642" y="89"/>
                    </a:cubicBezTo>
                    <a:cubicBezTo>
                      <a:pt x="642" y="89"/>
                      <a:pt x="642" y="89"/>
                      <a:pt x="642" y="89"/>
                    </a:cubicBezTo>
                    <a:cubicBezTo>
                      <a:pt x="642" y="92"/>
                      <a:pt x="642" y="92"/>
                      <a:pt x="642" y="92"/>
                    </a:cubicBezTo>
                    <a:cubicBezTo>
                      <a:pt x="642" y="93"/>
                      <a:pt x="642" y="93"/>
                      <a:pt x="642" y="93"/>
                    </a:cubicBezTo>
                    <a:cubicBezTo>
                      <a:pt x="642" y="94"/>
                      <a:pt x="642" y="94"/>
                      <a:pt x="642" y="94"/>
                    </a:cubicBezTo>
                    <a:cubicBezTo>
                      <a:pt x="640" y="96"/>
                      <a:pt x="640" y="96"/>
                      <a:pt x="640" y="96"/>
                    </a:cubicBezTo>
                    <a:cubicBezTo>
                      <a:pt x="639" y="96"/>
                      <a:pt x="639" y="96"/>
                      <a:pt x="639" y="96"/>
                    </a:cubicBezTo>
                    <a:cubicBezTo>
                      <a:pt x="639" y="95"/>
                      <a:pt x="639" y="95"/>
                      <a:pt x="639" y="95"/>
                    </a:cubicBezTo>
                    <a:cubicBezTo>
                      <a:pt x="638" y="94"/>
                      <a:pt x="638" y="94"/>
                      <a:pt x="638" y="94"/>
                    </a:cubicBezTo>
                    <a:cubicBezTo>
                      <a:pt x="637" y="95"/>
                      <a:pt x="637" y="95"/>
                      <a:pt x="637" y="95"/>
                    </a:cubicBezTo>
                    <a:cubicBezTo>
                      <a:pt x="634" y="93"/>
                      <a:pt x="634" y="93"/>
                      <a:pt x="634" y="93"/>
                    </a:cubicBezTo>
                    <a:cubicBezTo>
                      <a:pt x="635" y="92"/>
                      <a:pt x="635" y="92"/>
                      <a:pt x="635" y="92"/>
                    </a:cubicBezTo>
                    <a:cubicBezTo>
                      <a:pt x="634" y="90"/>
                      <a:pt x="634" y="90"/>
                      <a:pt x="634" y="90"/>
                    </a:cubicBezTo>
                    <a:cubicBezTo>
                      <a:pt x="633" y="89"/>
                      <a:pt x="633" y="89"/>
                      <a:pt x="633" y="89"/>
                    </a:cubicBezTo>
                    <a:cubicBezTo>
                      <a:pt x="633" y="89"/>
                      <a:pt x="633" y="89"/>
                      <a:pt x="633" y="89"/>
                    </a:cubicBezTo>
                    <a:cubicBezTo>
                      <a:pt x="632" y="88"/>
                      <a:pt x="632" y="88"/>
                      <a:pt x="632" y="88"/>
                    </a:cubicBezTo>
                    <a:cubicBezTo>
                      <a:pt x="632" y="88"/>
                      <a:pt x="632" y="88"/>
                      <a:pt x="632" y="88"/>
                    </a:cubicBezTo>
                    <a:cubicBezTo>
                      <a:pt x="632" y="89"/>
                      <a:pt x="632" y="89"/>
                      <a:pt x="632" y="89"/>
                    </a:cubicBezTo>
                    <a:cubicBezTo>
                      <a:pt x="632" y="90"/>
                      <a:pt x="632" y="90"/>
                      <a:pt x="632" y="90"/>
                    </a:cubicBezTo>
                    <a:cubicBezTo>
                      <a:pt x="633" y="91"/>
                      <a:pt x="633" y="91"/>
                      <a:pt x="633" y="91"/>
                    </a:cubicBezTo>
                    <a:cubicBezTo>
                      <a:pt x="633" y="91"/>
                      <a:pt x="633" y="91"/>
                      <a:pt x="633" y="91"/>
                    </a:cubicBezTo>
                    <a:cubicBezTo>
                      <a:pt x="631" y="91"/>
                      <a:pt x="631" y="91"/>
                      <a:pt x="631" y="91"/>
                    </a:cubicBezTo>
                    <a:cubicBezTo>
                      <a:pt x="630" y="89"/>
                      <a:pt x="630" y="89"/>
                      <a:pt x="630" y="89"/>
                    </a:cubicBezTo>
                    <a:cubicBezTo>
                      <a:pt x="630" y="89"/>
                      <a:pt x="630" y="89"/>
                      <a:pt x="630" y="89"/>
                    </a:cubicBezTo>
                    <a:cubicBezTo>
                      <a:pt x="630" y="91"/>
                      <a:pt x="630" y="91"/>
                      <a:pt x="630" y="91"/>
                    </a:cubicBezTo>
                    <a:cubicBezTo>
                      <a:pt x="630" y="91"/>
                      <a:pt x="630" y="91"/>
                      <a:pt x="630" y="91"/>
                    </a:cubicBezTo>
                    <a:cubicBezTo>
                      <a:pt x="630" y="92"/>
                      <a:pt x="630" y="92"/>
                      <a:pt x="630" y="92"/>
                    </a:cubicBezTo>
                    <a:cubicBezTo>
                      <a:pt x="631" y="92"/>
                      <a:pt x="631" y="92"/>
                      <a:pt x="631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1" y="93"/>
                      <a:pt x="631" y="93"/>
                      <a:pt x="631" y="93"/>
                    </a:cubicBezTo>
                    <a:cubicBezTo>
                      <a:pt x="630" y="94"/>
                      <a:pt x="630" y="94"/>
                      <a:pt x="630" y="94"/>
                    </a:cubicBezTo>
                    <a:cubicBezTo>
                      <a:pt x="630" y="94"/>
                      <a:pt x="630" y="94"/>
                      <a:pt x="630" y="94"/>
                    </a:cubicBezTo>
                    <a:cubicBezTo>
                      <a:pt x="630" y="95"/>
                      <a:pt x="630" y="95"/>
                      <a:pt x="630" y="95"/>
                    </a:cubicBezTo>
                    <a:cubicBezTo>
                      <a:pt x="633" y="98"/>
                      <a:pt x="633" y="98"/>
                      <a:pt x="633" y="98"/>
                    </a:cubicBezTo>
                    <a:cubicBezTo>
                      <a:pt x="635" y="98"/>
                      <a:pt x="635" y="98"/>
                      <a:pt x="635" y="98"/>
                    </a:cubicBezTo>
                    <a:cubicBezTo>
                      <a:pt x="636" y="98"/>
                      <a:pt x="636" y="98"/>
                      <a:pt x="636" y="98"/>
                    </a:cubicBezTo>
                    <a:cubicBezTo>
                      <a:pt x="638" y="99"/>
                      <a:pt x="638" y="99"/>
                      <a:pt x="638" y="99"/>
                    </a:cubicBezTo>
                    <a:cubicBezTo>
                      <a:pt x="638" y="100"/>
                      <a:pt x="638" y="100"/>
                      <a:pt x="638" y="100"/>
                    </a:cubicBezTo>
                    <a:cubicBezTo>
                      <a:pt x="638" y="100"/>
                      <a:pt x="638" y="100"/>
                      <a:pt x="638" y="100"/>
                    </a:cubicBezTo>
                    <a:cubicBezTo>
                      <a:pt x="637" y="99"/>
                      <a:pt x="637" y="99"/>
                      <a:pt x="637" y="99"/>
                    </a:cubicBezTo>
                    <a:cubicBezTo>
                      <a:pt x="637" y="99"/>
                      <a:pt x="637" y="99"/>
                      <a:pt x="637" y="99"/>
                    </a:cubicBezTo>
                    <a:cubicBezTo>
                      <a:pt x="637" y="100"/>
                      <a:pt x="637" y="100"/>
                      <a:pt x="637" y="100"/>
                    </a:cubicBezTo>
                    <a:cubicBezTo>
                      <a:pt x="639" y="101"/>
                      <a:pt x="639" y="101"/>
                      <a:pt x="639" y="101"/>
                    </a:cubicBezTo>
                    <a:cubicBezTo>
                      <a:pt x="639" y="103"/>
                      <a:pt x="639" y="103"/>
                      <a:pt x="639" y="103"/>
                    </a:cubicBezTo>
                    <a:cubicBezTo>
                      <a:pt x="640" y="104"/>
                      <a:pt x="640" y="104"/>
                      <a:pt x="640" y="104"/>
                    </a:cubicBezTo>
                    <a:cubicBezTo>
                      <a:pt x="640" y="106"/>
                      <a:pt x="640" y="106"/>
                      <a:pt x="640" y="106"/>
                    </a:cubicBezTo>
                    <a:cubicBezTo>
                      <a:pt x="639" y="109"/>
                      <a:pt x="639" y="109"/>
                      <a:pt x="639" y="109"/>
                    </a:cubicBezTo>
                    <a:cubicBezTo>
                      <a:pt x="640" y="111"/>
                      <a:pt x="640" y="111"/>
                      <a:pt x="640" y="111"/>
                    </a:cubicBezTo>
                    <a:cubicBezTo>
                      <a:pt x="640" y="113"/>
                      <a:pt x="640" y="113"/>
                      <a:pt x="640" y="113"/>
                    </a:cubicBezTo>
                    <a:cubicBezTo>
                      <a:pt x="640" y="113"/>
                      <a:pt x="640" y="113"/>
                      <a:pt x="640" y="113"/>
                    </a:cubicBezTo>
                    <a:cubicBezTo>
                      <a:pt x="639" y="115"/>
                      <a:pt x="639" y="115"/>
                      <a:pt x="639" y="115"/>
                    </a:cubicBezTo>
                    <a:cubicBezTo>
                      <a:pt x="639" y="116"/>
                      <a:pt x="639" y="116"/>
                      <a:pt x="639" y="116"/>
                    </a:cubicBezTo>
                    <a:cubicBezTo>
                      <a:pt x="638" y="117"/>
                      <a:pt x="638" y="117"/>
                      <a:pt x="638" y="117"/>
                    </a:cubicBezTo>
                    <a:cubicBezTo>
                      <a:pt x="638" y="116"/>
                      <a:pt x="638" y="116"/>
                      <a:pt x="638" y="116"/>
                    </a:cubicBezTo>
                    <a:cubicBezTo>
                      <a:pt x="638" y="116"/>
                      <a:pt x="638" y="116"/>
                      <a:pt x="638" y="116"/>
                    </a:cubicBezTo>
                    <a:cubicBezTo>
                      <a:pt x="635" y="117"/>
                      <a:pt x="635" y="117"/>
                      <a:pt x="635" y="117"/>
                    </a:cubicBezTo>
                    <a:cubicBezTo>
                      <a:pt x="635" y="117"/>
                      <a:pt x="635" y="117"/>
                      <a:pt x="635" y="117"/>
                    </a:cubicBezTo>
                    <a:cubicBezTo>
                      <a:pt x="634" y="117"/>
                      <a:pt x="634" y="117"/>
                      <a:pt x="634" y="117"/>
                    </a:cubicBezTo>
                    <a:cubicBezTo>
                      <a:pt x="633" y="117"/>
                      <a:pt x="633" y="117"/>
                      <a:pt x="633" y="117"/>
                    </a:cubicBezTo>
                    <a:cubicBezTo>
                      <a:pt x="633" y="116"/>
                      <a:pt x="633" y="116"/>
                      <a:pt x="633" y="116"/>
                    </a:cubicBezTo>
                    <a:cubicBezTo>
                      <a:pt x="631" y="116"/>
                      <a:pt x="631" y="116"/>
                      <a:pt x="631" y="116"/>
                    </a:cubicBezTo>
                    <a:cubicBezTo>
                      <a:pt x="630" y="115"/>
                      <a:pt x="630" y="115"/>
                      <a:pt x="630" y="115"/>
                    </a:cubicBezTo>
                    <a:cubicBezTo>
                      <a:pt x="629" y="114"/>
                      <a:pt x="629" y="114"/>
                      <a:pt x="629" y="114"/>
                    </a:cubicBezTo>
                    <a:cubicBezTo>
                      <a:pt x="627" y="114"/>
                      <a:pt x="627" y="114"/>
                      <a:pt x="627" y="114"/>
                    </a:cubicBezTo>
                    <a:cubicBezTo>
                      <a:pt x="627" y="113"/>
                      <a:pt x="627" y="113"/>
                      <a:pt x="627" y="113"/>
                    </a:cubicBezTo>
                    <a:cubicBezTo>
                      <a:pt x="626" y="113"/>
                      <a:pt x="626" y="113"/>
                      <a:pt x="626" y="113"/>
                    </a:cubicBezTo>
                    <a:cubicBezTo>
                      <a:pt x="625" y="115"/>
                      <a:pt x="625" y="115"/>
                      <a:pt x="625" y="115"/>
                    </a:cubicBezTo>
                    <a:cubicBezTo>
                      <a:pt x="624" y="115"/>
                      <a:pt x="624" y="115"/>
                      <a:pt x="624" y="115"/>
                    </a:cubicBezTo>
                    <a:cubicBezTo>
                      <a:pt x="625" y="115"/>
                      <a:pt x="625" y="115"/>
                      <a:pt x="625" y="115"/>
                    </a:cubicBezTo>
                    <a:cubicBezTo>
                      <a:pt x="626" y="115"/>
                      <a:pt x="626" y="115"/>
                      <a:pt x="626" y="115"/>
                    </a:cubicBezTo>
                    <a:cubicBezTo>
                      <a:pt x="627" y="114"/>
                      <a:pt x="627" y="114"/>
                      <a:pt x="627" y="114"/>
                    </a:cubicBezTo>
                    <a:cubicBezTo>
                      <a:pt x="630" y="115"/>
                      <a:pt x="630" y="115"/>
                      <a:pt x="630" y="115"/>
                    </a:cubicBezTo>
                    <a:cubicBezTo>
                      <a:pt x="630" y="116"/>
                      <a:pt x="630" y="116"/>
                      <a:pt x="630" y="116"/>
                    </a:cubicBezTo>
                    <a:cubicBezTo>
                      <a:pt x="629" y="117"/>
                      <a:pt x="629" y="117"/>
                      <a:pt x="629" y="117"/>
                    </a:cubicBezTo>
                    <a:cubicBezTo>
                      <a:pt x="628" y="116"/>
                      <a:pt x="628" y="116"/>
                      <a:pt x="628" y="116"/>
                    </a:cubicBezTo>
                    <a:cubicBezTo>
                      <a:pt x="627" y="117"/>
                      <a:pt x="627" y="117"/>
                      <a:pt x="627" y="117"/>
                    </a:cubicBezTo>
                    <a:cubicBezTo>
                      <a:pt x="627" y="118"/>
                      <a:pt x="627" y="118"/>
                      <a:pt x="627" y="118"/>
                    </a:cubicBezTo>
                    <a:cubicBezTo>
                      <a:pt x="626" y="116"/>
                      <a:pt x="626" y="116"/>
                      <a:pt x="626" y="116"/>
                    </a:cubicBezTo>
                    <a:cubicBezTo>
                      <a:pt x="625" y="117"/>
                      <a:pt x="625" y="117"/>
                      <a:pt x="625" y="117"/>
                    </a:cubicBezTo>
                    <a:cubicBezTo>
                      <a:pt x="625" y="117"/>
                      <a:pt x="625" y="117"/>
                      <a:pt x="625" y="117"/>
                    </a:cubicBezTo>
                    <a:cubicBezTo>
                      <a:pt x="626" y="118"/>
                      <a:pt x="626" y="118"/>
                      <a:pt x="626" y="118"/>
                    </a:cubicBezTo>
                    <a:cubicBezTo>
                      <a:pt x="627" y="119"/>
                      <a:pt x="627" y="119"/>
                      <a:pt x="627" y="119"/>
                    </a:cubicBezTo>
                    <a:cubicBezTo>
                      <a:pt x="627" y="120"/>
                      <a:pt x="627" y="120"/>
                      <a:pt x="627" y="120"/>
                    </a:cubicBezTo>
                    <a:cubicBezTo>
                      <a:pt x="628" y="122"/>
                      <a:pt x="628" y="122"/>
                      <a:pt x="628" y="122"/>
                    </a:cubicBezTo>
                    <a:cubicBezTo>
                      <a:pt x="629" y="122"/>
                      <a:pt x="629" y="122"/>
                      <a:pt x="629" y="122"/>
                    </a:cubicBezTo>
                    <a:cubicBezTo>
                      <a:pt x="628" y="122"/>
                      <a:pt x="628" y="122"/>
                      <a:pt x="628" y="122"/>
                    </a:cubicBezTo>
                    <a:cubicBezTo>
                      <a:pt x="628" y="120"/>
                      <a:pt x="628" y="120"/>
                      <a:pt x="628" y="120"/>
                    </a:cubicBezTo>
                    <a:cubicBezTo>
                      <a:pt x="629" y="119"/>
                      <a:pt x="629" y="119"/>
                      <a:pt x="629" y="119"/>
                    </a:cubicBezTo>
                    <a:cubicBezTo>
                      <a:pt x="630" y="120"/>
                      <a:pt x="630" y="120"/>
                      <a:pt x="630" y="120"/>
                    </a:cubicBezTo>
                    <a:cubicBezTo>
                      <a:pt x="630" y="119"/>
                      <a:pt x="630" y="119"/>
                      <a:pt x="630" y="119"/>
                    </a:cubicBezTo>
                    <a:cubicBezTo>
                      <a:pt x="631" y="118"/>
                      <a:pt x="631" y="118"/>
                      <a:pt x="631" y="118"/>
                    </a:cubicBezTo>
                    <a:cubicBezTo>
                      <a:pt x="632" y="117"/>
                      <a:pt x="632" y="117"/>
                      <a:pt x="632" y="117"/>
                    </a:cubicBezTo>
                    <a:cubicBezTo>
                      <a:pt x="633" y="118"/>
                      <a:pt x="633" y="118"/>
                      <a:pt x="633" y="118"/>
                    </a:cubicBezTo>
                    <a:cubicBezTo>
                      <a:pt x="633" y="119"/>
                      <a:pt x="633" y="119"/>
                      <a:pt x="633" y="119"/>
                    </a:cubicBezTo>
                    <a:cubicBezTo>
                      <a:pt x="634" y="121"/>
                      <a:pt x="634" y="121"/>
                      <a:pt x="634" y="121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6" y="122"/>
                      <a:pt x="636" y="122"/>
                      <a:pt x="636" y="122"/>
                    </a:cubicBezTo>
                    <a:cubicBezTo>
                      <a:pt x="638" y="122"/>
                      <a:pt x="638" y="122"/>
                      <a:pt x="638" y="122"/>
                    </a:cubicBezTo>
                    <a:cubicBezTo>
                      <a:pt x="638" y="121"/>
                      <a:pt x="638" y="121"/>
                      <a:pt x="638" y="121"/>
                    </a:cubicBezTo>
                    <a:cubicBezTo>
                      <a:pt x="638" y="120"/>
                      <a:pt x="638" y="120"/>
                      <a:pt x="638" y="120"/>
                    </a:cubicBezTo>
                    <a:cubicBezTo>
                      <a:pt x="638" y="120"/>
                      <a:pt x="638" y="120"/>
                      <a:pt x="638" y="120"/>
                    </a:cubicBezTo>
                    <a:cubicBezTo>
                      <a:pt x="641" y="123"/>
                      <a:pt x="641" y="123"/>
                      <a:pt x="641" y="123"/>
                    </a:cubicBezTo>
                    <a:cubicBezTo>
                      <a:pt x="642" y="123"/>
                      <a:pt x="642" y="123"/>
                      <a:pt x="642" y="123"/>
                    </a:cubicBezTo>
                    <a:cubicBezTo>
                      <a:pt x="641" y="123"/>
                      <a:pt x="641" y="123"/>
                      <a:pt x="641" y="123"/>
                    </a:cubicBezTo>
                    <a:cubicBezTo>
                      <a:pt x="640" y="124"/>
                      <a:pt x="640" y="124"/>
                      <a:pt x="640" y="124"/>
                    </a:cubicBezTo>
                    <a:cubicBezTo>
                      <a:pt x="642" y="126"/>
                      <a:pt x="642" y="126"/>
                      <a:pt x="642" y="126"/>
                    </a:cubicBezTo>
                    <a:cubicBezTo>
                      <a:pt x="643" y="126"/>
                      <a:pt x="643" y="126"/>
                      <a:pt x="643" y="126"/>
                    </a:cubicBezTo>
                    <a:cubicBezTo>
                      <a:pt x="643" y="125"/>
                      <a:pt x="643" y="125"/>
                      <a:pt x="643" y="125"/>
                    </a:cubicBezTo>
                    <a:cubicBezTo>
                      <a:pt x="643" y="124"/>
                      <a:pt x="643" y="124"/>
                      <a:pt x="643" y="124"/>
                    </a:cubicBezTo>
                    <a:cubicBezTo>
                      <a:pt x="644" y="125"/>
                      <a:pt x="644" y="125"/>
                      <a:pt x="644" y="125"/>
                    </a:cubicBezTo>
                    <a:cubicBezTo>
                      <a:pt x="646" y="128"/>
                      <a:pt x="646" y="128"/>
                      <a:pt x="646" y="128"/>
                    </a:cubicBezTo>
                    <a:cubicBezTo>
                      <a:pt x="646" y="128"/>
                      <a:pt x="646" y="128"/>
                      <a:pt x="646" y="128"/>
                    </a:cubicBezTo>
                    <a:cubicBezTo>
                      <a:pt x="645" y="128"/>
                      <a:pt x="645" y="128"/>
                      <a:pt x="645" y="128"/>
                    </a:cubicBezTo>
                    <a:cubicBezTo>
                      <a:pt x="645" y="128"/>
                      <a:pt x="645" y="128"/>
                      <a:pt x="645" y="128"/>
                    </a:cubicBezTo>
                    <a:cubicBezTo>
                      <a:pt x="646" y="129"/>
                      <a:pt x="646" y="129"/>
                      <a:pt x="646" y="129"/>
                    </a:cubicBezTo>
                    <a:cubicBezTo>
                      <a:pt x="645" y="130"/>
                      <a:pt x="645" y="130"/>
                      <a:pt x="645" y="130"/>
                    </a:cubicBezTo>
                    <a:cubicBezTo>
                      <a:pt x="644" y="131"/>
                      <a:pt x="644" y="131"/>
                      <a:pt x="644" y="131"/>
                    </a:cubicBezTo>
                    <a:cubicBezTo>
                      <a:pt x="645" y="131"/>
                      <a:pt x="645" y="131"/>
                      <a:pt x="645" y="131"/>
                    </a:cubicBezTo>
                    <a:cubicBezTo>
                      <a:pt x="646" y="131"/>
                      <a:pt x="646" y="131"/>
                      <a:pt x="646" y="131"/>
                    </a:cubicBezTo>
                    <a:cubicBezTo>
                      <a:pt x="646" y="130"/>
                      <a:pt x="646" y="130"/>
                      <a:pt x="646" y="130"/>
                    </a:cubicBezTo>
                    <a:cubicBezTo>
                      <a:pt x="646" y="130"/>
                      <a:pt x="646" y="130"/>
                      <a:pt x="646" y="130"/>
                    </a:cubicBezTo>
                    <a:cubicBezTo>
                      <a:pt x="647" y="130"/>
                      <a:pt x="647" y="130"/>
                      <a:pt x="647" y="130"/>
                    </a:cubicBezTo>
                    <a:cubicBezTo>
                      <a:pt x="647" y="129"/>
                      <a:pt x="647" y="129"/>
                      <a:pt x="647" y="129"/>
                    </a:cubicBezTo>
                    <a:cubicBezTo>
                      <a:pt x="648" y="130"/>
                      <a:pt x="648" y="130"/>
                      <a:pt x="648" y="130"/>
                    </a:cubicBezTo>
                    <a:cubicBezTo>
                      <a:pt x="651" y="132"/>
                      <a:pt x="651" y="132"/>
                      <a:pt x="651" y="132"/>
                    </a:cubicBezTo>
                    <a:cubicBezTo>
                      <a:pt x="653" y="133"/>
                      <a:pt x="653" y="133"/>
                      <a:pt x="653" y="133"/>
                    </a:cubicBezTo>
                    <a:cubicBezTo>
                      <a:pt x="654" y="134"/>
                      <a:pt x="654" y="134"/>
                      <a:pt x="654" y="134"/>
                    </a:cubicBezTo>
                    <a:cubicBezTo>
                      <a:pt x="653" y="134"/>
                      <a:pt x="653" y="134"/>
                      <a:pt x="653" y="134"/>
                    </a:cubicBezTo>
                    <a:cubicBezTo>
                      <a:pt x="655" y="136"/>
                      <a:pt x="655" y="136"/>
                      <a:pt x="655" y="136"/>
                    </a:cubicBezTo>
                    <a:cubicBezTo>
                      <a:pt x="656" y="137"/>
                      <a:pt x="656" y="137"/>
                      <a:pt x="656" y="137"/>
                    </a:cubicBezTo>
                    <a:cubicBezTo>
                      <a:pt x="657" y="139"/>
                      <a:pt x="657" y="139"/>
                      <a:pt x="657" y="139"/>
                    </a:cubicBezTo>
                    <a:cubicBezTo>
                      <a:pt x="657" y="142"/>
                      <a:pt x="657" y="142"/>
                      <a:pt x="657" y="142"/>
                    </a:cubicBezTo>
                    <a:cubicBezTo>
                      <a:pt x="657" y="142"/>
                      <a:pt x="657" y="142"/>
                      <a:pt x="657" y="142"/>
                    </a:cubicBezTo>
                    <a:cubicBezTo>
                      <a:pt x="657" y="142"/>
                      <a:pt x="657" y="142"/>
                      <a:pt x="657" y="142"/>
                    </a:cubicBezTo>
                    <a:cubicBezTo>
                      <a:pt x="658" y="143"/>
                      <a:pt x="658" y="143"/>
                      <a:pt x="658" y="143"/>
                    </a:cubicBezTo>
                    <a:cubicBezTo>
                      <a:pt x="658" y="144"/>
                      <a:pt x="658" y="144"/>
                      <a:pt x="658" y="144"/>
                    </a:cubicBezTo>
                    <a:cubicBezTo>
                      <a:pt x="658" y="144"/>
                      <a:pt x="658" y="144"/>
                      <a:pt x="658" y="144"/>
                    </a:cubicBezTo>
                    <a:cubicBezTo>
                      <a:pt x="657" y="144"/>
                      <a:pt x="657" y="144"/>
                      <a:pt x="657" y="144"/>
                    </a:cubicBezTo>
                    <a:cubicBezTo>
                      <a:pt x="653" y="144"/>
                      <a:pt x="653" y="144"/>
                      <a:pt x="653" y="144"/>
                    </a:cubicBezTo>
                    <a:cubicBezTo>
                      <a:pt x="652" y="143"/>
                      <a:pt x="652" y="143"/>
                      <a:pt x="652" y="143"/>
                    </a:cubicBezTo>
                    <a:cubicBezTo>
                      <a:pt x="651" y="144"/>
                      <a:pt x="651" y="144"/>
                      <a:pt x="651" y="144"/>
                    </a:cubicBezTo>
                    <a:cubicBezTo>
                      <a:pt x="651" y="143"/>
                      <a:pt x="651" y="143"/>
                      <a:pt x="651" y="143"/>
                    </a:cubicBezTo>
                    <a:cubicBezTo>
                      <a:pt x="650" y="142"/>
                      <a:pt x="650" y="142"/>
                      <a:pt x="650" y="142"/>
                    </a:cubicBezTo>
                    <a:cubicBezTo>
                      <a:pt x="650" y="142"/>
                      <a:pt x="650" y="142"/>
                      <a:pt x="650" y="142"/>
                    </a:cubicBezTo>
                    <a:cubicBezTo>
                      <a:pt x="649" y="143"/>
                      <a:pt x="649" y="143"/>
                      <a:pt x="649" y="143"/>
                    </a:cubicBezTo>
                    <a:cubicBezTo>
                      <a:pt x="650" y="143"/>
                      <a:pt x="650" y="143"/>
                      <a:pt x="650" y="143"/>
                    </a:cubicBezTo>
                    <a:cubicBezTo>
                      <a:pt x="648" y="144"/>
                      <a:pt x="648" y="144"/>
                      <a:pt x="648" y="144"/>
                    </a:cubicBezTo>
                    <a:cubicBezTo>
                      <a:pt x="647" y="144"/>
                      <a:pt x="647" y="144"/>
                      <a:pt x="647" y="144"/>
                    </a:cubicBezTo>
                    <a:cubicBezTo>
                      <a:pt x="647" y="145"/>
                      <a:pt x="647" y="145"/>
                      <a:pt x="647" y="145"/>
                    </a:cubicBezTo>
                    <a:cubicBezTo>
                      <a:pt x="647" y="145"/>
                      <a:pt x="647" y="145"/>
                      <a:pt x="647" y="145"/>
                    </a:cubicBezTo>
                    <a:cubicBezTo>
                      <a:pt x="646" y="147"/>
                      <a:pt x="646" y="147"/>
                      <a:pt x="646" y="147"/>
                    </a:cubicBezTo>
                    <a:cubicBezTo>
                      <a:pt x="645" y="147"/>
                      <a:pt x="645" y="147"/>
                      <a:pt x="645" y="147"/>
                    </a:cubicBezTo>
                    <a:cubicBezTo>
                      <a:pt x="645" y="148"/>
                      <a:pt x="645" y="148"/>
                      <a:pt x="645" y="148"/>
                    </a:cubicBezTo>
                    <a:cubicBezTo>
                      <a:pt x="645" y="148"/>
                      <a:pt x="645" y="148"/>
                      <a:pt x="645" y="148"/>
                    </a:cubicBezTo>
                    <a:cubicBezTo>
                      <a:pt x="644" y="150"/>
                      <a:pt x="644" y="150"/>
                      <a:pt x="644" y="150"/>
                    </a:cubicBezTo>
                    <a:cubicBezTo>
                      <a:pt x="643" y="150"/>
                      <a:pt x="643" y="150"/>
                      <a:pt x="643" y="150"/>
                    </a:cubicBezTo>
                    <a:cubicBezTo>
                      <a:pt x="643" y="150"/>
                      <a:pt x="643" y="150"/>
                      <a:pt x="643" y="150"/>
                    </a:cubicBezTo>
                    <a:cubicBezTo>
                      <a:pt x="642" y="150"/>
                      <a:pt x="642" y="150"/>
                      <a:pt x="642" y="150"/>
                    </a:cubicBezTo>
                    <a:cubicBezTo>
                      <a:pt x="642" y="152"/>
                      <a:pt x="642" y="152"/>
                      <a:pt x="642" y="152"/>
                    </a:cubicBezTo>
                    <a:cubicBezTo>
                      <a:pt x="643" y="153"/>
                      <a:pt x="643" y="153"/>
                      <a:pt x="643" y="153"/>
                    </a:cubicBezTo>
                    <a:cubicBezTo>
                      <a:pt x="642" y="154"/>
                      <a:pt x="642" y="154"/>
                      <a:pt x="642" y="154"/>
                    </a:cubicBezTo>
                    <a:cubicBezTo>
                      <a:pt x="641" y="153"/>
                      <a:pt x="641" y="153"/>
                      <a:pt x="641" y="153"/>
                    </a:cubicBezTo>
                    <a:cubicBezTo>
                      <a:pt x="641" y="154"/>
                      <a:pt x="641" y="154"/>
                      <a:pt x="641" y="154"/>
                    </a:cubicBezTo>
                    <a:cubicBezTo>
                      <a:pt x="642" y="155"/>
                      <a:pt x="642" y="155"/>
                      <a:pt x="642" y="155"/>
                    </a:cubicBezTo>
                    <a:cubicBezTo>
                      <a:pt x="640" y="156"/>
                      <a:pt x="640" y="156"/>
                      <a:pt x="640" y="156"/>
                    </a:cubicBezTo>
                    <a:cubicBezTo>
                      <a:pt x="640" y="157"/>
                      <a:pt x="640" y="157"/>
                      <a:pt x="640" y="157"/>
                    </a:cubicBezTo>
                    <a:cubicBezTo>
                      <a:pt x="640" y="157"/>
                      <a:pt x="640" y="157"/>
                      <a:pt x="640" y="157"/>
                    </a:cubicBezTo>
                    <a:cubicBezTo>
                      <a:pt x="640" y="158"/>
                      <a:pt x="640" y="158"/>
                      <a:pt x="640" y="158"/>
                    </a:cubicBezTo>
                    <a:cubicBezTo>
                      <a:pt x="640" y="158"/>
                      <a:pt x="640" y="158"/>
                      <a:pt x="640" y="158"/>
                    </a:cubicBezTo>
                    <a:cubicBezTo>
                      <a:pt x="639" y="158"/>
                      <a:pt x="639" y="158"/>
                      <a:pt x="639" y="158"/>
                    </a:cubicBezTo>
                    <a:cubicBezTo>
                      <a:pt x="638" y="159"/>
                      <a:pt x="638" y="159"/>
                      <a:pt x="638" y="159"/>
                    </a:cubicBezTo>
                    <a:cubicBezTo>
                      <a:pt x="639" y="159"/>
                      <a:pt x="639" y="159"/>
                      <a:pt x="639" y="159"/>
                    </a:cubicBezTo>
                    <a:cubicBezTo>
                      <a:pt x="639" y="160"/>
                      <a:pt x="639" y="160"/>
                      <a:pt x="639" y="160"/>
                    </a:cubicBezTo>
                    <a:cubicBezTo>
                      <a:pt x="638" y="161"/>
                      <a:pt x="638" y="161"/>
                      <a:pt x="638" y="161"/>
                    </a:cubicBezTo>
                    <a:cubicBezTo>
                      <a:pt x="638" y="162"/>
                      <a:pt x="638" y="162"/>
                      <a:pt x="638" y="162"/>
                    </a:cubicBezTo>
                    <a:cubicBezTo>
                      <a:pt x="638" y="162"/>
                      <a:pt x="638" y="162"/>
                      <a:pt x="638" y="162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7" y="162"/>
                      <a:pt x="637" y="162"/>
                      <a:pt x="637" y="162"/>
                    </a:cubicBezTo>
                    <a:cubicBezTo>
                      <a:pt x="636" y="162"/>
                      <a:pt x="636" y="162"/>
                      <a:pt x="636" y="162"/>
                    </a:cubicBezTo>
                    <a:cubicBezTo>
                      <a:pt x="637" y="163"/>
                      <a:pt x="637" y="163"/>
                      <a:pt x="637" y="163"/>
                    </a:cubicBezTo>
                    <a:cubicBezTo>
                      <a:pt x="638" y="164"/>
                      <a:pt x="638" y="164"/>
                      <a:pt x="638" y="164"/>
                    </a:cubicBezTo>
                    <a:cubicBezTo>
                      <a:pt x="638" y="165"/>
                      <a:pt x="638" y="165"/>
                      <a:pt x="638" y="165"/>
                    </a:cubicBezTo>
                    <a:cubicBezTo>
                      <a:pt x="636" y="165"/>
                      <a:pt x="636" y="165"/>
                      <a:pt x="636" y="165"/>
                    </a:cubicBezTo>
                    <a:cubicBezTo>
                      <a:pt x="636" y="166"/>
                      <a:pt x="636" y="166"/>
                      <a:pt x="636" y="166"/>
                    </a:cubicBezTo>
                    <a:cubicBezTo>
                      <a:pt x="637" y="166"/>
                      <a:pt x="637" y="166"/>
                      <a:pt x="637" y="166"/>
                    </a:cubicBezTo>
                    <a:cubicBezTo>
                      <a:pt x="638" y="168"/>
                      <a:pt x="638" y="168"/>
                      <a:pt x="638" y="168"/>
                    </a:cubicBezTo>
                    <a:cubicBezTo>
                      <a:pt x="637" y="168"/>
                      <a:pt x="637" y="168"/>
                      <a:pt x="637" y="168"/>
                    </a:cubicBezTo>
                    <a:cubicBezTo>
                      <a:pt x="638" y="169"/>
                      <a:pt x="638" y="169"/>
                      <a:pt x="638" y="169"/>
                    </a:cubicBezTo>
                    <a:cubicBezTo>
                      <a:pt x="636" y="170"/>
                      <a:pt x="636" y="170"/>
                      <a:pt x="636" y="170"/>
                    </a:cubicBezTo>
                    <a:cubicBezTo>
                      <a:pt x="637" y="171"/>
                      <a:pt x="637" y="171"/>
                      <a:pt x="637" y="171"/>
                    </a:cubicBezTo>
                    <a:cubicBezTo>
                      <a:pt x="636" y="173"/>
                      <a:pt x="636" y="173"/>
                      <a:pt x="636" y="173"/>
                    </a:cubicBezTo>
                    <a:cubicBezTo>
                      <a:pt x="636" y="175"/>
                      <a:pt x="636" y="175"/>
                      <a:pt x="636" y="175"/>
                    </a:cubicBezTo>
                    <a:cubicBezTo>
                      <a:pt x="635" y="176"/>
                      <a:pt x="635" y="176"/>
                      <a:pt x="635" y="176"/>
                    </a:cubicBezTo>
                    <a:cubicBezTo>
                      <a:pt x="635" y="177"/>
                      <a:pt x="635" y="177"/>
                      <a:pt x="635" y="177"/>
                    </a:cubicBezTo>
                    <a:cubicBezTo>
                      <a:pt x="636" y="177"/>
                      <a:pt x="636" y="177"/>
                      <a:pt x="636" y="177"/>
                    </a:cubicBezTo>
                    <a:cubicBezTo>
                      <a:pt x="636" y="178"/>
                      <a:pt x="636" y="178"/>
                      <a:pt x="636" y="178"/>
                    </a:cubicBezTo>
                    <a:cubicBezTo>
                      <a:pt x="636" y="178"/>
                      <a:pt x="636" y="178"/>
                      <a:pt x="636" y="178"/>
                    </a:cubicBezTo>
                    <a:cubicBezTo>
                      <a:pt x="637" y="180"/>
                      <a:pt x="637" y="180"/>
                      <a:pt x="637" y="180"/>
                    </a:cubicBezTo>
                    <a:cubicBezTo>
                      <a:pt x="637" y="181"/>
                      <a:pt x="637" y="181"/>
                      <a:pt x="637" y="181"/>
                    </a:cubicBezTo>
                    <a:cubicBezTo>
                      <a:pt x="636" y="181"/>
                      <a:pt x="636" y="181"/>
                      <a:pt x="636" y="181"/>
                    </a:cubicBezTo>
                    <a:cubicBezTo>
                      <a:pt x="635" y="181"/>
                      <a:pt x="635" y="181"/>
                      <a:pt x="635" y="181"/>
                    </a:cubicBezTo>
                    <a:cubicBezTo>
                      <a:pt x="634" y="180"/>
                      <a:pt x="634" y="180"/>
                      <a:pt x="634" y="180"/>
                    </a:cubicBezTo>
                    <a:cubicBezTo>
                      <a:pt x="634" y="181"/>
                      <a:pt x="634" y="181"/>
                      <a:pt x="634" y="181"/>
                    </a:cubicBezTo>
                    <a:cubicBezTo>
                      <a:pt x="632" y="179"/>
                      <a:pt x="632" y="179"/>
                      <a:pt x="632" y="179"/>
                    </a:cubicBezTo>
                    <a:cubicBezTo>
                      <a:pt x="633" y="179"/>
                      <a:pt x="633" y="179"/>
                      <a:pt x="633" y="179"/>
                    </a:cubicBezTo>
                    <a:cubicBezTo>
                      <a:pt x="632" y="178"/>
                      <a:pt x="632" y="178"/>
                      <a:pt x="632" y="178"/>
                    </a:cubicBezTo>
                    <a:cubicBezTo>
                      <a:pt x="631" y="179"/>
                      <a:pt x="631" y="179"/>
                      <a:pt x="631" y="179"/>
                    </a:cubicBezTo>
                    <a:cubicBezTo>
                      <a:pt x="631" y="179"/>
                      <a:pt x="631" y="179"/>
                      <a:pt x="631" y="179"/>
                    </a:cubicBezTo>
                    <a:cubicBezTo>
                      <a:pt x="630" y="178"/>
                      <a:pt x="630" y="178"/>
                      <a:pt x="630" y="178"/>
                    </a:cubicBezTo>
                    <a:cubicBezTo>
                      <a:pt x="628" y="176"/>
                      <a:pt x="628" y="176"/>
                      <a:pt x="628" y="176"/>
                    </a:cubicBezTo>
                    <a:cubicBezTo>
                      <a:pt x="626" y="176"/>
                      <a:pt x="626" y="176"/>
                      <a:pt x="626" y="176"/>
                    </a:cubicBezTo>
                    <a:cubicBezTo>
                      <a:pt x="625" y="177"/>
                      <a:pt x="625" y="177"/>
                      <a:pt x="625" y="177"/>
                    </a:cubicBezTo>
                    <a:cubicBezTo>
                      <a:pt x="624" y="177"/>
                      <a:pt x="624" y="177"/>
                      <a:pt x="624" y="177"/>
                    </a:cubicBezTo>
                    <a:cubicBezTo>
                      <a:pt x="623" y="177"/>
                      <a:pt x="623" y="177"/>
                      <a:pt x="623" y="177"/>
                    </a:cubicBezTo>
                    <a:cubicBezTo>
                      <a:pt x="622" y="178"/>
                      <a:pt x="622" y="178"/>
                      <a:pt x="622" y="178"/>
                    </a:cubicBezTo>
                    <a:cubicBezTo>
                      <a:pt x="621" y="178"/>
                      <a:pt x="621" y="178"/>
                      <a:pt x="621" y="178"/>
                    </a:cubicBezTo>
                    <a:cubicBezTo>
                      <a:pt x="620" y="180"/>
                      <a:pt x="620" y="180"/>
                      <a:pt x="620" y="180"/>
                    </a:cubicBezTo>
                    <a:cubicBezTo>
                      <a:pt x="620" y="181"/>
                      <a:pt x="620" y="181"/>
                      <a:pt x="620" y="181"/>
                    </a:cubicBezTo>
                    <a:cubicBezTo>
                      <a:pt x="619" y="180"/>
                      <a:pt x="619" y="180"/>
                      <a:pt x="619" y="180"/>
                    </a:cubicBezTo>
                    <a:cubicBezTo>
                      <a:pt x="619" y="182"/>
                      <a:pt x="619" y="182"/>
                      <a:pt x="619" y="182"/>
                    </a:cubicBezTo>
                    <a:cubicBezTo>
                      <a:pt x="619" y="182"/>
                      <a:pt x="619" y="182"/>
                      <a:pt x="619" y="182"/>
                    </a:cubicBezTo>
                    <a:cubicBezTo>
                      <a:pt x="619" y="184"/>
                      <a:pt x="619" y="184"/>
                      <a:pt x="619" y="184"/>
                    </a:cubicBezTo>
                    <a:cubicBezTo>
                      <a:pt x="619" y="184"/>
                      <a:pt x="619" y="184"/>
                      <a:pt x="619" y="184"/>
                    </a:cubicBezTo>
                    <a:cubicBezTo>
                      <a:pt x="618" y="187"/>
                      <a:pt x="618" y="187"/>
                      <a:pt x="618" y="187"/>
                    </a:cubicBezTo>
                    <a:cubicBezTo>
                      <a:pt x="618" y="188"/>
                      <a:pt x="618" y="188"/>
                      <a:pt x="618" y="188"/>
                    </a:cubicBezTo>
                    <a:cubicBezTo>
                      <a:pt x="617" y="187"/>
                      <a:pt x="617" y="187"/>
                      <a:pt x="617" y="187"/>
                    </a:cubicBezTo>
                    <a:cubicBezTo>
                      <a:pt x="616" y="183"/>
                      <a:pt x="616" y="183"/>
                      <a:pt x="616" y="183"/>
                    </a:cubicBezTo>
                    <a:cubicBezTo>
                      <a:pt x="616" y="182"/>
                      <a:pt x="616" y="182"/>
                      <a:pt x="616" y="182"/>
                    </a:cubicBezTo>
                    <a:cubicBezTo>
                      <a:pt x="615" y="182"/>
                      <a:pt x="615" y="182"/>
                      <a:pt x="615" y="182"/>
                    </a:cubicBezTo>
                    <a:cubicBezTo>
                      <a:pt x="614" y="181"/>
                      <a:pt x="614" y="181"/>
                      <a:pt x="614" y="181"/>
                    </a:cubicBezTo>
                    <a:cubicBezTo>
                      <a:pt x="614" y="182"/>
                      <a:pt x="614" y="182"/>
                      <a:pt x="614" y="182"/>
                    </a:cubicBezTo>
                    <a:cubicBezTo>
                      <a:pt x="613" y="184"/>
                      <a:pt x="613" y="184"/>
                      <a:pt x="613" y="184"/>
                    </a:cubicBezTo>
                    <a:cubicBezTo>
                      <a:pt x="612" y="185"/>
                      <a:pt x="612" y="185"/>
                      <a:pt x="612" y="185"/>
                    </a:cubicBezTo>
                    <a:cubicBezTo>
                      <a:pt x="612" y="186"/>
                      <a:pt x="612" y="186"/>
                      <a:pt x="612" y="186"/>
                    </a:cubicBezTo>
                    <a:cubicBezTo>
                      <a:pt x="613" y="186"/>
                      <a:pt x="613" y="186"/>
                      <a:pt x="613" y="186"/>
                    </a:cubicBezTo>
                    <a:cubicBezTo>
                      <a:pt x="612" y="188"/>
                      <a:pt x="612" y="188"/>
                      <a:pt x="612" y="188"/>
                    </a:cubicBezTo>
                    <a:cubicBezTo>
                      <a:pt x="611" y="187"/>
                      <a:pt x="611" y="187"/>
                      <a:pt x="611" y="187"/>
                    </a:cubicBezTo>
                    <a:cubicBezTo>
                      <a:pt x="611" y="187"/>
                      <a:pt x="611" y="187"/>
                      <a:pt x="611" y="187"/>
                    </a:cubicBezTo>
                    <a:cubicBezTo>
                      <a:pt x="610" y="186"/>
                      <a:pt x="610" y="186"/>
                      <a:pt x="610" y="186"/>
                    </a:cubicBezTo>
                    <a:cubicBezTo>
                      <a:pt x="609" y="187"/>
                      <a:pt x="609" y="187"/>
                      <a:pt x="609" y="187"/>
                    </a:cubicBezTo>
                    <a:cubicBezTo>
                      <a:pt x="609" y="188"/>
                      <a:pt x="609" y="188"/>
                      <a:pt x="609" y="188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7" y="188"/>
                      <a:pt x="607" y="188"/>
                      <a:pt x="607" y="188"/>
                    </a:cubicBezTo>
                    <a:cubicBezTo>
                      <a:pt x="607" y="188"/>
                      <a:pt x="607" y="188"/>
                      <a:pt x="607" y="188"/>
                    </a:cubicBezTo>
                    <a:cubicBezTo>
                      <a:pt x="607" y="188"/>
                      <a:pt x="607" y="188"/>
                      <a:pt x="607" y="188"/>
                    </a:cubicBezTo>
                    <a:cubicBezTo>
                      <a:pt x="607" y="189"/>
                      <a:pt x="607" y="189"/>
                      <a:pt x="607" y="189"/>
                    </a:cubicBezTo>
                    <a:cubicBezTo>
                      <a:pt x="607" y="190"/>
                      <a:pt x="607" y="190"/>
                      <a:pt x="607" y="190"/>
                    </a:cubicBezTo>
                    <a:cubicBezTo>
                      <a:pt x="606" y="191"/>
                      <a:pt x="606" y="191"/>
                      <a:pt x="606" y="191"/>
                    </a:cubicBezTo>
                    <a:cubicBezTo>
                      <a:pt x="606" y="191"/>
                      <a:pt x="606" y="191"/>
                      <a:pt x="606" y="191"/>
                    </a:cubicBezTo>
                    <a:cubicBezTo>
                      <a:pt x="607" y="192"/>
                      <a:pt x="607" y="192"/>
                      <a:pt x="607" y="192"/>
                    </a:cubicBezTo>
                    <a:cubicBezTo>
                      <a:pt x="607" y="194"/>
                      <a:pt x="607" y="194"/>
                      <a:pt x="607" y="194"/>
                    </a:cubicBezTo>
                    <a:cubicBezTo>
                      <a:pt x="607" y="194"/>
                      <a:pt x="607" y="194"/>
                      <a:pt x="607" y="194"/>
                    </a:cubicBezTo>
                    <a:cubicBezTo>
                      <a:pt x="607" y="195"/>
                      <a:pt x="607" y="195"/>
                      <a:pt x="607" y="195"/>
                    </a:cubicBezTo>
                    <a:cubicBezTo>
                      <a:pt x="608" y="195"/>
                      <a:pt x="608" y="195"/>
                      <a:pt x="608" y="195"/>
                    </a:cubicBezTo>
                    <a:cubicBezTo>
                      <a:pt x="609" y="196"/>
                      <a:pt x="609" y="196"/>
                      <a:pt x="609" y="196"/>
                    </a:cubicBezTo>
                    <a:cubicBezTo>
                      <a:pt x="609" y="196"/>
                      <a:pt x="609" y="196"/>
                      <a:pt x="609" y="196"/>
                    </a:cubicBezTo>
                    <a:cubicBezTo>
                      <a:pt x="609" y="196"/>
                      <a:pt x="609" y="196"/>
                      <a:pt x="609" y="196"/>
                    </a:cubicBezTo>
                    <a:cubicBezTo>
                      <a:pt x="609" y="197"/>
                      <a:pt x="609" y="197"/>
                      <a:pt x="609" y="197"/>
                    </a:cubicBezTo>
                    <a:cubicBezTo>
                      <a:pt x="609" y="198"/>
                      <a:pt x="609" y="198"/>
                      <a:pt x="609" y="198"/>
                    </a:cubicBezTo>
                    <a:cubicBezTo>
                      <a:pt x="610" y="198"/>
                      <a:pt x="610" y="198"/>
                      <a:pt x="610" y="198"/>
                    </a:cubicBezTo>
                    <a:cubicBezTo>
                      <a:pt x="610" y="199"/>
                      <a:pt x="610" y="199"/>
                      <a:pt x="610" y="199"/>
                    </a:cubicBezTo>
                    <a:cubicBezTo>
                      <a:pt x="609" y="198"/>
                      <a:pt x="609" y="198"/>
                      <a:pt x="609" y="198"/>
                    </a:cubicBezTo>
                    <a:cubicBezTo>
                      <a:pt x="608" y="198"/>
                      <a:pt x="608" y="198"/>
                      <a:pt x="608" y="198"/>
                    </a:cubicBezTo>
                    <a:cubicBezTo>
                      <a:pt x="608" y="199"/>
                      <a:pt x="608" y="199"/>
                      <a:pt x="608" y="199"/>
                    </a:cubicBezTo>
                    <a:cubicBezTo>
                      <a:pt x="609" y="200"/>
                      <a:pt x="609" y="200"/>
                      <a:pt x="609" y="200"/>
                    </a:cubicBezTo>
                    <a:cubicBezTo>
                      <a:pt x="610" y="200"/>
                      <a:pt x="610" y="200"/>
                      <a:pt x="610" y="200"/>
                    </a:cubicBezTo>
                    <a:cubicBezTo>
                      <a:pt x="610" y="201"/>
                      <a:pt x="610" y="201"/>
                      <a:pt x="610" y="201"/>
                    </a:cubicBezTo>
                    <a:cubicBezTo>
                      <a:pt x="609" y="202"/>
                      <a:pt x="609" y="202"/>
                      <a:pt x="609" y="202"/>
                    </a:cubicBezTo>
                    <a:cubicBezTo>
                      <a:pt x="610" y="203"/>
                      <a:pt x="610" y="203"/>
                      <a:pt x="610" y="203"/>
                    </a:cubicBezTo>
                    <a:cubicBezTo>
                      <a:pt x="609" y="203"/>
                      <a:pt x="609" y="203"/>
                      <a:pt x="609" y="203"/>
                    </a:cubicBezTo>
                    <a:cubicBezTo>
                      <a:pt x="609" y="205"/>
                      <a:pt x="609" y="205"/>
                      <a:pt x="609" y="205"/>
                    </a:cubicBezTo>
                    <a:cubicBezTo>
                      <a:pt x="609" y="206"/>
                      <a:pt x="609" y="206"/>
                      <a:pt x="609" y="206"/>
                    </a:cubicBezTo>
                    <a:cubicBezTo>
                      <a:pt x="610" y="207"/>
                      <a:pt x="610" y="207"/>
                      <a:pt x="610" y="207"/>
                    </a:cubicBezTo>
                    <a:cubicBezTo>
                      <a:pt x="610" y="207"/>
                      <a:pt x="610" y="207"/>
                      <a:pt x="610" y="207"/>
                    </a:cubicBezTo>
                    <a:cubicBezTo>
                      <a:pt x="610" y="208"/>
                      <a:pt x="610" y="208"/>
                      <a:pt x="610" y="208"/>
                    </a:cubicBezTo>
                    <a:cubicBezTo>
                      <a:pt x="610" y="210"/>
                      <a:pt x="610" y="210"/>
                      <a:pt x="610" y="210"/>
                    </a:cubicBezTo>
                    <a:cubicBezTo>
                      <a:pt x="610" y="211"/>
                      <a:pt x="610" y="211"/>
                      <a:pt x="610" y="211"/>
                    </a:cubicBezTo>
                    <a:cubicBezTo>
                      <a:pt x="611" y="211"/>
                      <a:pt x="611" y="211"/>
                      <a:pt x="611" y="211"/>
                    </a:cubicBezTo>
                    <a:cubicBezTo>
                      <a:pt x="612" y="212"/>
                      <a:pt x="612" y="212"/>
                      <a:pt x="612" y="212"/>
                    </a:cubicBezTo>
                    <a:cubicBezTo>
                      <a:pt x="613" y="214"/>
                      <a:pt x="613" y="214"/>
                      <a:pt x="613" y="214"/>
                    </a:cubicBezTo>
                    <a:cubicBezTo>
                      <a:pt x="614" y="214"/>
                      <a:pt x="614" y="214"/>
                      <a:pt x="614" y="214"/>
                    </a:cubicBezTo>
                    <a:cubicBezTo>
                      <a:pt x="615" y="214"/>
                      <a:pt x="615" y="214"/>
                      <a:pt x="615" y="214"/>
                    </a:cubicBezTo>
                    <a:cubicBezTo>
                      <a:pt x="615" y="213"/>
                      <a:pt x="615" y="213"/>
                      <a:pt x="615" y="213"/>
                    </a:cubicBezTo>
                    <a:cubicBezTo>
                      <a:pt x="614" y="212"/>
                      <a:pt x="614" y="212"/>
                      <a:pt x="614" y="212"/>
                    </a:cubicBezTo>
                    <a:cubicBezTo>
                      <a:pt x="614" y="211"/>
                      <a:pt x="614" y="211"/>
                      <a:pt x="614" y="211"/>
                    </a:cubicBezTo>
                    <a:cubicBezTo>
                      <a:pt x="614" y="211"/>
                      <a:pt x="614" y="211"/>
                      <a:pt x="614" y="211"/>
                    </a:cubicBezTo>
                    <a:cubicBezTo>
                      <a:pt x="615" y="211"/>
                      <a:pt x="615" y="211"/>
                      <a:pt x="615" y="211"/>
                    </a:cubicBezTo>
                    <a:cubicBezTo>
                      <a:pt x="617" y="212"/>
                      <a:pt x="617" y="212"/>
                      <a:pt x="617" y="212"/>
                    </a:cubicBezTo>
                    <a:cubicBezTo>
                      <a:pt x="618" y="212"/>
                      <a:pt x="618" y="212"/>
                      <a:pt x="618" y="212"/>
                    </a:cubicBezTo>
                    <a:cubicBezTo>
                      <a:pt x="619" y="212"/>
                      <a:pt x="619" y="212"/>
                      <a:pt x="619" y="212"/>
                    </a:cubicBezTo>
                    <a:cubicBezTo>
                      <a:pt x="619" y="213"/>
                      <a:pt x="619" y="213"/>
                      <a:pt x="619" y="213"/>
                    </a:cubicBezTo>
                    <a:cubicBezTo>
                      <a:pt x="618" y="214"/>
                      <a:pt x="618" y="214"/>
                      <a:pt x="618" y="214"/>
                    </a:cubicBezTo>
                    <a:cubicBezTo>
                      <a:pt x="619" y="214"/>
                      <a:pt x="619" y="214"/>
                      <a:pt x="619" y="214"/>
                    </a:cubicBezTo>
                    <a:cubicBezTo>
                      <a:pt x="618" y="215"/>
                      <a:pt x="618" y="215"/>
                      <a:pt x="618" y="215"/>
                    </a:cubicBezTo>
                    <a:cubicBezTo>
                      <a:pt x="619" y="216"/>
                      <a:pt x="619" y="216"/>
                      <a:pt x="619" y="216"/>
                    </a:cubicBezTo>
                    <a:cubicBezTo>
                      <a:pt x="618" y="216"/>
                      <a:pt x="618" y="216"/>
                      <a:pt x="618" y="216"/>
                    </a:cubicBezTo>
                    <a:cubicBezTo>
                      <a:pt x="618" y="217"/>
                      <a:pt x="618" y="217"/>
                      <a:pt x="618" y="217"/>
                    </a:cubicBezTo>
                    <a:cubicBezTo>
                      <a:pt x="619" y="219"/>
                      <a:pt x="619" y="219"/>
                      <a:pt x="619" y="219"/>
                    </a:cubicBezTo>
                    <a:cubicBezTo>
                      <a:pt x="619" y="220"/>
                      <a:pt x="619" y="220"/>
                      <a:pt x="619" y="220"/>
                    </a:cubicBezTo>
                    <a:cubicBezTo>
                      <a:pt x="619" y="222"/>
                      <a:pt x="619" y="222"/>
                      <a:pt x="619" y="222"/>
                    </a:cubicBezTo>
                    <a:cubicBezTo>
                      <a:pt x="620" y="223"/>
                      <a:pt x="620" y="223"/>
                      <a:pt x="620" y="223"/>
                    </a:cubicBezTo>
                    <a:cubicBezTo>
                      <a:pt x="621" y="222"/>
                      <a:pt x="621" y="222"/>
                      <a:pt x="621" y="222"/>
                    </a:cubicBezTo>
                    <a:cubicBezTo>
                      <a:pt x="621" y="222"/>
                      <a:pt x="621" y="222"/>
                      <a:pt x="621" y="222"/>
                    </a:cubicBezTo>
                    <a:cubicBezTo>
                      <a:pt x="622" y="221"/>
                      <a:pt x="622" y="221"/>
                      <a:pt x="622" y="221"/>
                    </a:cubicBezTo>
                    <a:cubicBezTo>
                      <a:pt x="622" y="221"/>
                      <a:pt x="622" y="221"/>
                      <a:pt x="622" y="221"/>
                    </a:cubicBezTo>
                    <a:cubicBezTo>
                      <a:pt x="622" y="221"/>
                      <a:pt x="622" y="221"/>
                      <a:pt x="622" y="221"/>
                    </a:cubicBezTo>
                    <a:cubicBezTo>
                      <a:pt x="623" y="222"/>
                      <a:pt x="623" y="222"/>
                      <a:pt x="623" y="222"/>
                    </a:cubicBezTo>
                    <a:cubicBezTo>
                      <a:pt x="623" y="224"/>
                      <a:pt x="623" y="224"/>
                      <a:pt x="623" y="224"/>
                    </a:cubicBezTo>
                    <a:cubicBezTo>
                      <a:pt x="625" y="226"/>
                      <a:pt x="625" y="226"/>
                      <a:pt x="625" y="226"/>
                    </a:cubicBezTo>
                    <a:cubicBezTo>
                      <a:pt x="626" y="228"/>
                      <a:pt x="626" y="228"/>
                      <a:pt x="626" y="228"/>
                    </a:cubicBezTo>
                    <a:cubicBezTo>
                      <a:pt x="626" y="228"/>
                      <a:pt x="626" y="228"/>
                      <a:pt x="626" y="228"/>
                    </a:cubicBezTo>
                    <a:cubicBezTo>
                      <a:pt x="626" y="230"/>
                      <a:pt x="626" y="230"/>
                      <a:pt x="626" y="230"/>
                    </a:cubicBezTo>
                    <a:cubicBezTo>
                      <a:pt x="625" y="230"/>
                      <a:pt x="625" y="230"/>
                      <a:pt x="625" y="230"/>
                    </a:cubicBezTo>
                    <a:cubicBezTo>
                      <a:pt x="624" y="229"/>
                      <a:pt x="624" y="229"/>
                      <a:pt x="624" y="229"/>
                    </a:cubicBezTo>
                    <a:cubicBezTo>
                      <a:pt x="622" y="228"/>
                      <a:pt x="622" y="228"/>
                      <a:pt x="622" y="228"/>
                    </a:cubicBezTo>
                    <a:cubicBezTo>
                      <a:pt x="622" y="227"/>
                      <a:pt x="622" y="227"/>
                      <a:pt x="622" y="227"/>
                    </a:cubicBezTo>
                    <a:cubicBezTo>
                      <a:pt x="622" y="226"/>
                      <a:pt x="622" y="226"/>
                      <a:pt x="622" y="226"/>
                    </a:cubicBezTo>
                    <a:cubicBezTo>
                      <a:pt x="623" y="225"/>
                      <a:pt x="623" y="225"/>
                      <a:pt x="623" y="225"/>
                    </a:cubicBezTo>
                    <a:cubicBezTo>
                      <a:pt x="622" y="224"/>
                      <a:pt x="622" y="224"/>
                      <a:pt x="622" y="224"/>
                    </a:cubicBezTo>
                    <a:cubicBezTo>
                      <a:pt x="622" y="224"/>
                      <a:pt x="622" y="224"/>
                      <a:pt x="622" y="224"/>
                    </a:cubicBezTo>
                    <a:cubicBezTo>
                      <a:pt x="622" y="225"/>
                      <a:pt x="622" y="225"/>
                      <a:pt x="622" y="225"/>
                    </a:cubicBezTo>
                    <a:cubicBezTo>
                      <a:pt x="622" y="225"/>
                      <a:pt x="622" y="225"/>
                      <a:pt x="622" y="225"/>
                    </a:cubicBezTo>
                    <a:cubicBezTo>
                      <a:pt x="621" y="226"/>
                      <a:pt x="621" y="226"/>
                      <a:pt x="621" y="226"/>
                    </a:cubicBezTo>
                    <a:cubicBezTo>
                      <a:pt x="620" y="227"/>
                      <a:pt x="620" y="227"/>
                      <a:pt x="620" y="227"/>
                    </a:cubicBezTo>
                    <a:cubicBezTo>
                      <a:pt x="620" y="228"/>
                      <a:pt x="620" y="228"/>
                      <a:pt x="620" y="228"/>
                    </a:cubicBezTo>
                    <a:cubicBezTo>
                      <a:pt x="622" y="227"/>
                      <a:pt x="622" y="227"/>
                      <a:pt x="622" y="227"/>
                    </a:cubicBezTo>
                    <a:cubicBezTo>
                      <a:pt x="622" y="228"/>
                      <a:pt x="622" y="228"/>
                      <a:pt x="622" y="228"/>
                    </a:cubicBezTo>
                    <a:cubicBezTo>
                      <a:pt x="621" y="230"/>
                      <a:pt x="621" y="230"/>
                      <a:pt x="621" y="230"/>
                    </a:cubicBezTo>
                    <a:cubicBezTo>
                      <a:pt x="621" y="231"/>
                      <a:pt x="621" y="231"/>
                      <a:pt x="621" y="231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5"/>
                      <a:pt x="621" y="235"/>
                      <a:pt x="621" y="235"/>
                    </a:cubicBezTo>
                    <a:cubicBezTo>
                      <a:pt x="622" y="236"/>
                      <a:pt x="622" y="236"/>
                      <a:pt x="622" y="236"/>
                    </a:cubicBezTo>
                    <a:cubicBezTo>
                      <a:pt x="622" y="237"/>
                      <a:pt x="622" y="237"/>
                      <a:pt x="622" y="237"/>
                    </a:cubicBezTo>
                    <a:cubicBezTo>
                      <a:pt x="624" y="241"/>
                      <a:pt x="624" y="241"/>
                      <a:pt x="624" y="241"/>
                    </a:cubicBezTo>
                    <a:cubicBezTo>
                      <a:pt x="625" y="241"/>
                      <a:pt x="625" y="241"/>
                      <a:pt x="625" y="241"/>
                    </a:cubicBezTo>
                    <a:cubicBezTo>
                      <a:pt x="627" y="243"/>
                      <a:pt x="627" y="243"/>
                      <a:pt x="627" y="243"/>
                    </a:cubicBezTo>
                    <a:cubicBezTo>
                      <a:pt x="628" y="244"/>
                      <a:pt x="628" y="244"/>
                      <a:pt x="628" y="244"/>
                    </a:cubicBezTo>
                    <a:cubicBezTo>
                      <a:pt x="627" y="244"/>
                      <a:pt x="627" y="244"/>
                      <a:pt x="627" y="244"/>
                    </a:cubicBezTo>
                    <a:cubicBezTo>
                      <a:pt x="627" y="246"/>
                      <a:pt x="627" y="246"/>
                      <a:pt x="627" y="246"/>
                    </a:cubicBezTo>
                    <a:cubicBezTo>
                      <a:pt x="624" y="247"/>
                      <a:pt x="624" y="247"/>
                      <a:pt x="624" y="247"/>
                    </a:cubicBezTo>
                    <a:cubicBezTo>
                      <a:pt x="624" y="246"/>
                      <a:pt x="624" y="246"/>
                      <a:pt x="624" y="246"/>
                    </a:cubicBezTo>
                    <a:cubicBezTo>
                      <a:pt x="623" y="247"/>
                      <a:pt x="623" y="247"/>
                      <a:pt x="623" y="247"/>
                    </a:cubicBezTo>
                    <a:cubicBezTo>
                      <a:pt x="622" y="247"/>
                      <a:pt x="622" y="247"/>
                      <a:pt x="622" y="247"/>
                    </a:cubicBezTo>
                    <a:cubicBezTo>
                      <a:pt x="622" y="248"/>
                      <a:pt x="622" y="248"/>
                      <a:pt x="622" y="248"/>
                    </a:cubicBezTo>
                    <a:cubicBezTo>
                      <a:pt x="621" y="250"/>
                      <a:pt x="621" y="250"/>
                      <a:pt x="621" y="250"/>
                    </a:cubicBezTo>
                    <a:cubicBezTo>
                      <a:pt x="621" y="251"/>
                      <a:pt x="621" y="251"/>
                      <a:pt x="621" y="251"/>
                    </a:cubicBezTo>
                    <a:cubicBezTo>
                      <a:pt x="620" y="252"/>
                      <a:pt x="620" y="252"/>
                      <a:pt x="620" y="252"/>
                    </a:cubicBezTo>
                    <a:cubicBezTo>
                      <a:pt x="621" y="252"/>
                      <a:pt x="621" y="252"/>
                      <a:pt x="621" y="252"/>
                    </a:cubicBezTo>
                    <a:cubicBezTo>
                      <a:pt x="621" y="255"/>
                      <a:pt x="621" y="255"/>
                      <a:pt x="621" y="255"/>
                    </a:cubicBezTo>
                    <a:cubicBezTo>
                      <a:pt x="622" y="258"/>
                      <a:pt x="622" y="258"/>
                      <a:pt x="622" y="258"/>
                    </a:cubicBezTo>
                    <a:cubicBezTo>
                      <a:pt x="623" y="259"/>
                      <a:pt x="623" y="259"/>
                      <a:pt x="623" y="259"/>
                    </a:cubicBezTo>
                    <a:cubicBezTo>
                      <a:pt x="623" y="260"/>
                      <a:pt x="623" y="260"/>
                      <a:pt x="623" y="260"/>
                    </a:cubicBezTo>
                    <a:cubicBezTo>
                      <a:pt x="624" y="261"/>
                      <a:pt x="624" y="261"/>
                      <a:pt x="624" y="261"/>
                    </a:cubicBezTo>
                    <a:cubicBezTo>
                      <a:pt x="625" y="262"/>
                      <a:pt x="625" y="262"/>
                      <a:pt x="625" y="262"/>
                    </a:cubicBezTo>
                    <a:cubicBezTo>
                      <a:pt x="624" y="262"/>
                      <a:pt x="624" y="262"/>
                      <a:pt x="624" y="262"/>
                    </a:cubicBezTo>
                    <a:cubicBezTo>
                      <a:pt x="624" y="261"/>
                      <a:pt x="624" y="261"/>
                      <a:pt x="624" y="261"/>
                    </a:cubicBezTo>
                    <a:cubicBezTo>
                      <a:pt x="623" y="262"/>
                      <a:pt x="623" y="262"/>
                      <a:pt x="623" y="262"/>
                    </a:cubicBezTo>
                    <a:cubicBezTo>
                      <a:pt x="622" y="263"/>
                      <a:pt x="622" y="263"/>
                      <a:pt x="622" y="263"/>
                    </a:cubicBezTo>
                    <a:cubicBezTo>
                      <a:pt x="621" y="262"/>
                      <a:pt x="621" y="262"/>
                      <a:pt x="621" y="262"/>
                    </a:cubicBezTo>
                    <a:cubicBezTo>
                      <a:pt x="620" y="264"/>
                      <a:pt x="620" y="264"/>
                      <a:pt x="620" y="264"/>
                    </a:cubicBezTo>
                    <a:cubicBezTo>
                      <a:pt x="619" y="263"/>
                      <a:pt x="619" y="263"/>
                      <a:pt x="619" y="263"/>
                    </a:cubicBezTo>
                    <a:cubicBezTo>
                      <a:pt x="618" y="264"/>
                      <a:pt x="618" y="264"/>
                      <a:pt x="618" y="264"/>
                    </a:cubicBezTo>
                    <a:cubicBezTo>
                      <a:pt x="619" y="265"/>
                      <a:pt x="619" y="265"/>
                      <a:pt x="619" y="265"/>
                    </a:cubicBezTo>
                    <a:cubicBezTo>
                      <a:pt x="620" y="264"/>
                      <a:pt x="620" y="264"/>
                      <a:pt x="620" y="264"/>
                    </a:cubicBezTo>
                    <a:cubicBezTo>
                      <a:pt x="619" y="266"/>
                      <a:pt x="619" y="266"/>
                      <a:pt x="619" y="266"/>
                    </a:cubicBezTo>
                    <a:cubicBezTo>
                      <a:pt x="619" y="266"/>
                      <a:pt x="619" y="266"/>
                      <a:pt x="619" y="266"/>
                    </a:cubicBezTo>
                    <a:cubicBezTo>
                      <a:pt x="620" y="267"/>
                      <a:pt x="620" y="267"/>
                      <a:pt x="620" y="267"/>
                    </a:cubicBezTo>
                    <a:cubicBezTo>
                      <a:pt x="620" y="268"/>
                      <a:pt x="620" y="268"/>
                      <a:pt x="620" y="268"/>
                    </a:cubicBezTo>
                    <a:cubicBezTo>
                      <a:pt x="619" y="268"/>
                      <a:pt x="619" y="268"/>
                      <a:pt x="619" y="268"/>
                    </a:cubicBezTo>
                    <a:cubicBezTo>
                      <a:pt x="620" y="269"/>
                      <a:pt x="620" y="269"/>
                      <a:pt x="620" y="269"/>
                    </a:cubicBezTo>
                    <a:cubicBezTo>
                      <a:pt x="620" y="270"/>
                      <a:pt x="620" y="270"/>
                      <a:pt x="620" y="270"/>
                    </a:cubicBezTo>
                    <a:cubicBezTo>
                      <a:pt x="620" y="270"/>
                      <a:pt x="620" y="270"/>
                      <a:pt x="620" y="270"/>
                    </a:cubicBezTo>
                    <a:cubicBezTo>
                      <a:pt x="621" y="270"/>
                      <a:pt x="621" y="270"/>
                      <a:pt x="621" y="270"/>
                    </a:cubicBezTo>
                    <a:cubicBezTo>
                      <a:pt x="622" y="271"/>
                      <a:pt x="622" y="271"/>
                      <a:pt x="622" y="271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73"/>
                      <a:pt x="621" y="273"/>
                      <a:pt x="621" y="273"/>
                    </a:cubicBezTo>
                    <a:cubicBezTo>
                      <a:pt x="621" y="274"/>
                      <a:pt x="621" y="274"/>
                      <a:pt x="621" y="274"/>
                    </a:cubicBezTo>
                    <a:cubicBezTo>
                      <a:pt x="621" y="276"/>
                      <a:pt x="621" y="276"/>
                      <a:pt x="621" y="276"/>
                    </a:cubicBezTo>
                    <a:cubicBezTo>
                      <a:pt x="621" y="277"/>
                      <a:pt x="621" y="277"/>
                      <a:pt x="621" y="277"/>
                    </a:cubicBezTo>
                    <a:cubicBezTo>
                      <a:pt x="621" y="277"/>
                      <a:pt x="621" y="277"/>
                      <a:pt x="621" y="277"/>
                    </a:cubicBezTo>
                    <a:cubicBezTo>
                      <a:pt x="621" y="278"/>
                      <a:pt x="621" y="278"/>
                      <a:pt x="621" y="278"/>
                    </a:cubicBezTo>
                    <a:cubicBezTo>
                      <a:pt x="619" y="279"/>
                      <a:pt x="619" y="279"/>
                      <a:pt x="619" y="279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18" y="283"/>
                      <a:pt x="618" y="283"/>
                      <a:pt x="618" y="283"/>
                    </a:cubicBezTo>
                    <a:cubicBezTo>
                      <a:pt x="617" y="285"/>
                      <a:pt x="617" y="285"/>
                      <a:pt x="617" y="285"/>
                    </a:cubicBezTo>
                    <a:cubicBezTo>
                      <a:pt x="618" y="284"/>
                      <a:pt x="618" y="284"/>
                      <a:pt x="618" y="284"/>
                    </a:cubicBezTo>
                    <a:cubicBezTo>
                      <a:pt x="617" y="283"/>
                      <a:pt x="617" y="283"/>
                      <a:pt x="617" y="283"/>
                    </a:cubicBezTo>
                    <a:cubicBezTo>
                      <a:pt x="617" y="282"/>
                      <a:pt x="617" y="282"/>
                      <a:pt x="617" y="282"/>
                    </a:cubicBezTo>
                    <a:cubicBezTo>
                      <a:pt x="617" y="281"/>
                      <a:pt x="617" y="281"/>
                      <a:pt x="617" y="281"/>
                    </a:cubicBezTo>
                    <a:cubicBezTo>
                      <a:pt x="615" y="281"/>
                      <a:pt x="615" y="281"/>
                      <a:pt x="615" y="281"/>
                    </a:cubicBezTo>
                    <a:cubicBezTo>
                      <a:pt x="614" y="280"/>
                      <a:pt x="614" y="280"/>
                      <a:pt x="614" y="280"/>
                    </a:cubicBezTo>
                    <a:cubicBezTo>
                      <a:pt x="614" y="278"/>
                      <a:pt x="614" y="278"/>
                      <a:pt x="614" y="278"/>
                    </a:cubicBezTo>
                    <a:cubicBezTo>
                      <a:pt x="612" y="274"/>
                      <a:pt x="612" y="274"/>
                      <a:pt x="612" y="274"/>
                    </a:cubicBezTo>
                    <a:cubicBezTo>
                      <a:pt x="611" y="271"/>
                      <a:pt x="611" y="271"/>
                      <a:pt x="611" y="271"/>
                    </a:cubicBezTo>
                    <a:cubicBezTo>
                      <a:pt x="611" y="272"/>
                      <a:pt x="611" y="272"/>
                      <a:pt x="611" y="272"/>
                    </a:cubicBezTo>
                    <a:cubicBezTo>
                      <a:pt x="612" y="271"/>
                      <a:pt x="612" y="271"/>
                      <a:pt x="612" y="271"/>
                    </a:cubicBezTo>
                    <a:cubicBezTo>
                      <a:pt x="612" y="270"/>
                      <a:pt x="612" y="270"/>
                      <a:pt x="612" y="270"/>
                    </a:cubicBezTo>
                    <a:cubicBezTo>
                      <a:pt x="612" y="271"/>
                      <a:pt x="612" y="271"/>
                      <a:pt x="612" y="271"/>
                    </a:cubicBezTo>
                    <a:cubicBezTo>
                      <a:pt x="610" y="271"/>
                      <a:pt x="610" y="271"/>
                      <a:pt x="610" y="271"/>
                    </a:cubicBezTo>
                    <a:cubicBezTo>
                      <a:pt x="609" y="270"/>
                      <a:pt x="609" y="270"/>
                      <a:pt x="609" y="270"/>
                    </a:cubicBezTo>
                    <a:cubicBezTo>
                      <a:pt x="605" y="263"/>
                      <a:pt x="605" y="263"/>
                      <a:pt x="605" y="263"/>
                    </a:cubicBezTo>
                    <a:cubicBezTo>
                      <a:pt x="601" y="258"/>
                      <a:pt x="601" y="258"/>
                      <a:pt x="601" y="258"/>
                    </a:cubicBezTo>
                    <a:cubicBezTo>
                      <a:pt x="601" y="257"/>
                      <a:pt x="601" y="257"/>
                      <a:pt x="601" y="257"/>
                    </a:cubicBezTo>
                    <a:cubicBezTo>
                      <a:pt x="600" y="255"/>
                      <a:pt x="600" y="255"/>
                      <a:pt x="600" y="255"/>
                    </a:cubicBezTo>
                    <a:cubicBezTo>
                      <a:pt x="597" y="251"/>
                      <a:pt x="597" y="251"/>
                      <a:pt x="597" y="251"/>
                    </a:cubicBezTo>
                    <a:cubicBezTo>
                      <a:pt x="594" y="246"/>
                      <a:pt x="594" y="246"/>
                      <a:pt x="594" y="246"/>
                    </a:cubicBezTo>
                    <a:cubicBezTo>
                      <a:pt x="592" y="241"/>
                      <a:pt x="592" y="241"/>
                      <a:pt x="592" y="241"/>
                    </a:cubicBezTo>
                    <a:cubicBezTo>
                      <a:pt x="592" y="239"/>
                      <a:pt x="592" y="239"/>
                      <a:pt x="592" y="23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590" y="233"/>
                      <a:pt x="590" y="233"/>
                      <a:pt x="590" y="233"/>
                    </a:cubicBezTo>
                    <a:cubicBezTo>
                      <a:pt x="589" y="231"/>
                      <a:pt x="589" y="231"/>
                      <a:pt x="589" y="231"/>
                    </a:cubicBezTo>
                    <a:cubicBezTo>
                      <a:pt x="590" y="229"/>
                      <a:pt x="590" y="229"/>
                      <a:pt x="590" y="229"/>
                    </a:cubicBezTo>
                    <a:cubicBezTo>
                      <a:pt x="591" y="228"/>
                      <a:pt x="591" y="228"/>
                      <a:pt x="591" y="228"/>
                    </a:cubicBezTo>
                    <a:cubicBezTo>
                      <a:pt x="591" y="226"/>
                      <a:pt x="591" y="226"/>
                      <a:pt x="591" y="226"/>
                    </a:cubicBezTo>
                    <a:cubicBezTo>
                      <a:pt x="592" y="226"/>
                      <a:pt x="592" y="226"/>
                      <a:pt x="592" y="226"/>
                    </a:cubicBezTo>
                    <a:cubicBezTo>
                      <a:pt x="591" y="225"/>
                      <a:pt x="591" y="225"/>
                      <a:pt x="591" y="225"/>
                    </a:cubicBezTo>
                    <a:cubicBezTo>
                      <a:pt x="592" y="225"/>
                      <a:pt x="592" y="225"/>
                      <a:pt x="592" y="225"/>
                    </a:cubicBezTo>
                    <a:cubicBezTo>
                      <a:pt x="592" y="222"/>
                      <a:pt x="592" y="222"/>
                      <a:pt x="592" y="222"/>
                    </a:cubicBezTo>
                    <a:cubicBezTo>
                      <a:pt x="590" y="220"/>
                      <a:pt x="590" y="220"/>
                      <a:pt x="590" y="220"/>
                    </a:cubicBezTo>
                    <a:cubicBezTo>
                      <a:pt x="589" y="220"/>
                      <a:pt x="589" y="220"/>
                      <a:pt x="589" y="220"/>
                    </a:cubicBezTo>
                    <a:cubicBezTo>
                      <a:pt x="588" y="219"/>
                      <a:pt x="588" y="219"/>
                      <a:pt x="588" y="219"/>
                    </a:cubicBezTo>
                    <a:cubicBezTo>
                      <a:pt x="589" y="218"/>
                      <a:pt x="589" y="218"/>
                      <a:pt x="589" y="218"/>
                    </a:cubicBezTo>
                    <a:cubicBezTo>
                      <a:pt x="591" y="219"/>
                      <a:pt x="591" y="219"/>
                      <a:pt x="591" y="219"/>
                    </a:cubicBezTo>
                    <a:cubicBezTo>
                      <a:pt x="593" y="218"/>
                      <a:pt x="593" y="218"/>
                      <a:pt x="593" y="218"/>
                    </a:cubicBezTo>
                    <a:cubicBezTo>
                      <a:pt x="592" y="217"/>
                      <a:pt x="592" y="217"/>
                      <a:pt x="592" y="217"/>
                    </a:cubicBezTo>
                    <a:cubicBezTo>
                      <a:pt x="592" y="215"/>
                      <a:pt x="592" y="215"/>
                      <a:pt x="592" y="215"/>
                    </a:cubicBezTo>
                    <a:cubicBezTo>
                      <a:pt x="594" y="215"/>
                      <a:pt x="594" y="215"/>
                      <a:pt x="594" y="215"/>
                    </a:cubicBezTo>
                    <a:cubicBezTo>
                      <a:pt x="595" y="215"/>
                      <a:pt x="595" y="215"/>
                      <a:pt x="595" y="215"/>
                    </a:cubicBezTo>
                    <a:cubicBezTo>
                      <a:pt x="594" y="214"/>
                      <a:pt x="594" y="214"/>
                      <a:pt x="594" y="214"/>
                    </a:cubicBezTo>
                    <a:cubicBezTo>
                      <a:pt x="596" y="211"/>
                      <a:pt x="596" y="211"/>
                      <a:pt x="596" y="211"/>
                    </a:cubicBezTo>
                    <a:cubicBezTo>
                      <a:pt x="595" y="209"/>
                      <a:pt x="595" y="209"/>
                      <a:pt x="595" y="209"/>
                    </a:cubicBezTo>
                    <a:cubicBezTo>
                      <a:pt x="595" y="207"/>
                      <a:pt x="595" y="207"/>
                      <a:pt x="595" y="207"/>
                    </a:cubicBezTo>
                    <a:cubicBezTo>
                      <a:pt x="594" y="206"/>
                      <a:pt x="594" y="206"/>
                      <a:pt x="594" y="206"/>
                    </a:cubicBezTo>
                    <a:cubicBezTo>
                      <a:pt x="595" y="205"/>
                      <a:pt x="595" y="205"/>
                      <a:pt x="595" y="205"/>
                    </a:cubicBezTo>
                    <a:cubicBezTo>
                      <a:pt x="595" y="204"/>
                      <a:pt x="595" y="204"/>
                      <a:pt x="595" y="204"/>
                    </a:cubicBezTo>
                    <a:cubicBezTo>
                      <a:pt x="595" y="203"/>
                      <a:pt x="595" y="203"/>
                      <a:pt x="595" y="203"/>
                    </a:cubicBezTo>
                    <a:cubicBezTo>
                      <a:pt x="595" y="201"/>
                      <a:pt x="595" y="201"/>
                      <a:pt x="595" y="201"/>
                    </a:cubicBezTo>
                    <a:cubicBezTo>
                      <a:pt x="596" y="201"/>
                      <a:pt x="596" y="201"/>
                      <a:pt x="596" y="201"/>
                    </a:cubicBezTo>
                    <a:cubicBezTo>
                      <a:pt x="595" y="200"/>
                      <a:pt x="595" y="200"/>
                      <a:pt x="595" y="200"/>
                    </a:cubicBezTo>
                    <a:cubicBezTo>
                      <a:pt x="595" y="200"/>
                      <a:pt x="595" y="200"/>
                      <a:pt x="595" y="200"/>
                    </a:cubicBezTo>
                    <a:cubicBezTo>
                      <a:pt x="595" y="199"/>
                      <a:pt x="595" y="199"/>
                      <a:pt x="595" y="199"/>
                    </a:cubicBezTo>
                    <a:cubicBezTo>
                      <a:pt x="595" y="197"/>
                      <a:pt x="595" y="197"/>
                      <a:pt x="595" y="197"/>
                    </a:cubicBezTo>
                    <a:cubicBezTo>
                      <a:pt x="595" y="197"/>
                      <a:pt x="595" y="197"/>
                      <a:pt x="595" y="197"/>
                    </a:cubicBezTo>
                    <a:cubicBezTo>
                      <a:pt x="595" y="196"/>
                      <a:pt x="595" y="196"/>
                      <a:pt x="595" y="196"/>
                    </a:cubicBezTo>
                    <a:cubicBezTo>
                      <a:pt x="596" y="195"/>
                      <a:pt x="596" y="195"/>
                      <a:pt x="596" y="195"/>
                    </a:cubicBezTo>
                    <a:cubicBezTo>
                      <a:pt x="597" y="195"/>
                      <a:pt x="597" y="195"/>
                      <a:pt x="597" y="195"/>
                    </a:cubicBezTo>
                    <a:cubicBezTo>
                      <a:pt x="596" y="193"/>
                      <a:pt x="596" y="193"/>
                      <a:pt x="596" y="193"/>
                    </a:cubicBezTo>
                    <a:cubicBezTo>
                      <a:pt x="597" y="191"/>
                      <a:pt x="597" y="191"/>
                      <a:pt x="597" y="191"/>
                    </a:cubicBezTo>
                    <a:cubicBezTo>
                      <a:pt x="596" y="191"/>
                      <a:pt x="596" y="191"/>
                      <a:pt x="596" y="191"/>
                    </a:cubicBezTo>
                    <a:cubicBezTo>
                      <a:pt x="596" y="190"/>
                      <a:pt x="596" y="190"/>
                      <a:pt x="596" y="190"/>
                    </a:cubicBezTo>
                    <a:cubicBezTo>
                      <a:pt x="597" y="188"/>
                      <a:pt x="597" y="188"/>
                      <a:pt x="597" y="188"/>
                    </a:cubicBezTo>
                    <a:cubicBezTo>
                      <a:pt x="597" y="187"/>
                      <a:pt x="597" y="187"/>
                      <a:pt x="597" y="187"/>
                    </a:cubicBezTo>
                    <a:cubicBezTo>
                      <a:pt x="596" y="187"/>
                      <a:pt x="596" y="187"/>
                      <a:pt x="596" y="187"/>
                    </a:cubicBezTo>
                    <a:cubicBezTo>
                      <a:pt x="596" y="186"/>
                      <a:pt x="596" y="186"/>
                      <a:pt x="596" y="186"/>
                    </a:cubicBezTo>
                    <a:cubicBezTo>
                      <a:pt x="596" y="185"/>
                      <a:pt x="596" y="185"/>
                      <a:pt x="596" y="185"/>
                    </a:cubicBezTo>
                    <a:cubicBezTo>
                      <a:pt x="597" y="184"/>
                      <a:pt x="597" y="184"/>
                      <a:pt x="597" y="184"/>
                    </a:cubicBezTo>
                    <a:cubicBezTo>
                      <a:pt x="597" y="184"/>
                      <a:pt x="597" y="184"/>
                      <a:pt x="597" y="184"/>
                    </a:cubicBezTo>
                    <a:cubicBezTo>
                      <a:pt x="598" y="183"/>
                      <a:pt x="598" y="183"/>
                      <a:pt x="598" y="183"/>
                    </a:cubicBezTo>
                    <a:cubicBezTo>
                      <a:pt x="599" y="183"/>
                      <a:pt x="599" y="183"/>
                      <a:pt x="599" y="183"/>
                    </a:cubicBezTo>
                    <a:cubicBezTo>
                      <a:pt x="599" y="182"/>
                      <a:pt x="599" y="182"/>
                      <a:pt x="599" y="182"/>
                    </a:cubicBezTo>
                    <a:cubicBezTo>
                      <a:pt x="600" y="181"/>
                      <a:pt x="600" y="181"/>
                      <a:pt x="600" y="181"/>
                    </a:cubicBezTo>
                    <a:cubicBezTo>
                      <a:pt x="600" y="181"/>
                      <a:pt x="600" y="181"/>
                      <a:pt x="600" y="181"/>
                    </a:cubicBezTo>
                    <a:cubicBezTo>
                      <a:pt x="601" y="180"/>
                      <a:pt x="601" y="180"/>
                      <a:pt x="601" y="180"/>
                    </a:cubicBezTo>
                    <a:cubicBezTo>
                      <a:pt x="602" y="180"/>
                      <a:pt x="602" y="180"/>
                      <a:pt x="602" y="180"/>
                    </a:cubicBezTo>
                    <a:cubicBezTo>
                      <a:pt x="602" y="179"/>
                      <a:pt x="602" y="179"/>
                      <a:pt x="602" y="179"/>
                    </a:cubicBezTo>
                    <a:cubicBezTo>
                      <a:pt x="602" y="179"/>
                      <a:pt x="602" y="179"/>
                      <a:pt x="602" y="179"/>
                    </a:cubicBezTo>
                    <a:cubicBezTo>
                      <a:pt x="601" y="179"/>
                      <a:pt x="601" y="179"/>
                      <a:pt x="601" y="179"/>
                    </a:cubicBezTo>
                    <a:cubicBezTo>
                      <a:pt x="600" y="179"/>
                      <a:pt x="600" y="179"/>
                      <a:pt x="600" y="179"/>
                    </a:cubicBezTo>
                    <a:cubicBezTo>
                      <a:pt x="600" y="178"/>
                      <a:pt x="600" y="178"/>
                      <a:pt x="600" y="178"/>
                    </a:cubicBezTo>
                    <a:cubicBezTo>
                      <a:pt x="600" y="177"/>
                      <a:pt x="600" y="177"/>
                      <a:pt x="600" y="177"/>
                    </a:cubicBezTo>
                    <a:cubicBezTo>
                      <a:pt x="600" y="175"/>
                      <a:pt x="600" y="175"/>
                      <a:pt x="600" y="175"/>
                    </a:cubicBezTo>
                    <a:cubicBezTo>
                      <a:pt x="600" y="174"/>
                      <a:pt x="600" y="174"/>
                      <a:pt x="600" y="174"/>
                    </a:cubicBezTo>
                    <a:cubicBezTo>
                      <a:pt x="599" y="173"/>
                      <a:pt x="599" y="173"/>
                      <a:pt x="599" y="173"/>
                    </a:cubicBezTo>
                    <a:cubicBezTo>
                      <a:pt x="599" y="173"/>
                      <a:pt x="599" y="173"/>
                      <a:pt x="599" y="173"/>
                    </a:cubicBezTo>
                    <a:cubicBezTo>
                      <a:pt x="598" y="174"/>
                      <a:pt x="598" y="174"/>
                      <a:pt x="598" y="174"/>
                    </a:cubicBezTo>
                    <a:cubicBezTo>
                      <a:pt x="598" y="174"/>
                      <a:pt x="598" y="174"/>
                      <a:pt x="598" y="174"/>
                    </a:cubicBezTo>
                    <a:cubicBezTo>
                      <a:pt x="598" y="171"/>
                      <a:pt x="598" y="171"/>
                      <a:pt x="598" y="171"/>
                    </a:cubicBezTo>
                    <a:cubicBezTo>
                      <a:pt x="598" y="171"/>
                      <a:pt x="598" y="171"/>
                      <a:pt x="598" y="171"/>
                    </a:cubicBezTo>
                    <a:cubicBezTo>
                      <a:pt x="598" y="170"/>
                      <a:pt x="598" y="170"/>
                      <a:pt x="598" y="170"/>
                    </a:cubicBezTo>
                    <a:cubicBezTo>
                      <a:pt x="598" y="169"/>
                      <a:pt x="598" y="169"/>
                      <a:pt x="598" y="169"/>
                    </a:cubicBezTo>
                    <a:cubicBezTo>
                      <a:pt x="597" y="169"/>
                      <a:pt x="597" y="169"/>
                      <a:pt x="597" y="169"/>
                    </a:cubicBezTo>
                    <a:cubicBezTo>
                      <a:pt x="597" y="168"/>
                      <a:pt x="597" y="168"/>
                      <a:pt x="597" y="168"/>
                    </a:cubicBezTo>
                    <a:cubicBezTo>
                      <a:pt x="597" y="168"/>
                      <a:pt x="597" y="168"/>
                      <a:pt x="597" y="168"/>
                    </a:cubicBezTo>
                    <a:cubicBezTo>
                      <a:pt x="597" y="168"/>
                      <a:pt x="597" y="168"/>
                      <a:pt x="597" y="168"/>
                    </a:cubicBezTo>
                    <a:cubicBezTo>
                      <a:pt x="596" y="166"/>
                      <a:pt x="596" y="166"/>
                      <a:pt x="596" y="166"/>
                    </a:cubicBezTo>
                    <a:cubicBezTo>
                      <a:pt x="596" y="166"/>
                      <a:pt x="596" y="166"/>
                      <a:pt x="596" y="166"/>
                    </a:cubicBezTo>
                    <a:cubicBezTo>
                      <a:pt x="595" y="165"/>
                      <a:pt x="595" y="165"/>
                      <a:pt x="595" y="165"/>
                    </a:cubicBezTo>
                    <a:cubicBezTo>
                      <a:pt x="595" y="164"/>
                      <a:pt x="595" y="164"/>
                      <a:pt x="595" y="164"/>
                    </a:cubicBezTo>
                    <a:cubicBezTo>
                      <a:pt x="595" y="163"/>
                      <a:pt x="595" y="163"/>
                      <a:pt x="595" y="163"/>
                    </a:cubicBezTo>
                    <a:cubicBezTo>
                      <a:pt x="595" y="162"/>
                      <a:pt x="595" y="162"/>
                      <a:pt x="595" y="162"/>
                    </a:cubicBezTo>
                    <a:cubicBezTo>
                      <a:pt x="596" y="161"/>
                      <a:pt x="596" y="161"/>
                      <a:pt x="596" y="161"/>
                    </a:cubicBezTo>
                    <a:cubicBezTo>
                      <a:pt x="597" y="161"/>
                      <a:pt x="597" y="161"/>
                      <a:pt x="597" y="161"/>
                    </a:cubicBezTo>
                    <a:cubicBezTo>
                      <a:pt x="598" y="160"/>
                      <a:pt x="598" y="160"/>
                      <a:pt x="598" y="160"/>
                    </a:cubicBezTo>
                    <a:cubicBezTo>
                      <a:pt x="598" y="160"/>
                      <a:pt x="598" y="160"/>
                      <a:pt x="598" y="160"/>
                    </a:cubicBezTo>
                    <a:cubicBezTo>
                      <a:pt x="599" y="159"/>
                      <a:pt x="599" y="159"/>
                      <a:pt x="599" y="159"/>
                    </a:cubicBezTo>
                    <a:cubicBezTo>
                      <a:pt x="598" y="159"/>
                      <a:pt x="598" y="159"/>
                      <a:pt x="598" y="159"/>
                    </a:cubicBezTo>
                    <a:cubicBezTo>
                      <a:pt x="597" y="159"/>
                      <a:pt x="597" y="159"/>
                      <a:pt x="597" y="159"/>
                    </a:cubicBezTo>
                    <a:cubicBezTo>
                      <a:pt x="597" y="159"/>
                      <a:pt x="597" y="159"/>
                      <a:pt x="597" y="159"/>
                    </a:cubicBezTo>
                    <a:cubicBezTo>
                      <a:pt x="595" y="159"/>
                      <a:pt x="595" y="159"/>
                      <a:pt x="595" y="159"/>
                    </a:cubicBezTo>
                    <a:cubicBezTo>
                      <a:pt x="594" y="158"/>
                      <a:pt x="594" y="158"/>
                      <a:pt x="594" y="158"/>
                    </a:cubicBezTo>
                    <a:cubicBezTo>
                      <a:pt x="593" y="158"/>
                      <a:pt x="593" y="158"/>
                      <a:pt x="593" y="158"/>
                    </a:cubicBezTo>
                    <a:cubicBezTo>
                      <a:pt x="592" y="158"/>
                      <a:pt x="592" y="158"/>
                      <a:pt x="592" y="158"/>
                    </a:cubicBezTo>
                    <a:cubicBezTo>
                      <a:pt x="591" y="159"/>
                      <a:pt x="591" y="159"/>
                      <a:pt x="591" y="159"/>
                    </a:cubicBezTo>
                    <a:cubicBezTo>
                      <a:pt x="590" y="159"/>
                      <a:pt x="590" y="159"/>
                      <a:pt x="590" y="159"/>
                    </a:cubicBezTo>
                    <a:cubicBezTo>
                      <a:pt x="589" y="161"/>
                      <a:pt x="589" y="161"/>
                      <a:pt x="589" y="161"/>
                    </a:cubicBezTo>
                    <a:cubicBezTo>
                      <a:pt x="589" y="161"/>
                      <a:pt x="589" y="161"/>
                      <a:pt x="589" y="161"/>
                    </a:cubicBezTo>
                    <a:cubicBezTo>
                      <a:pt x="589" y="162"/>
                      <a:pt x="589" y="162"/>
                      <a:pt x="589" y="162"/>
                    </a:cubicBezTo>
                    <a:cubicBezTo>
                      <a:pt x="590" y="163"/>
                      <a:pt x="590" y="163"/>
                      <a:pt x="590" y="163"/>
                    </a:cubicBezTo>
                    <a:cubicBezTo>
                      <a:pt x="591" y="164"/>
                      <a:pt x="591" y="164"/>
                      <a:pt x="591" y="164"/>
                    </a:cubicBezTo>
                    <a:cubicBezTo>
                      <a:pt x="590" y="164"/>
                      <a:pt x="590" y="164"/>
                      <a:pt x="590" y="164"/>
                    </a:cubicBezTo>
                    <a:cubicBezTo>
                      <a:pt x="590" y="166"/>
                      <a:pt x="590" y="166"/>
                      <a:pt x="590" y="166"/>
                    </a:cubicBezTo>
                    <a:cubicBezTo>
                      <a:pt x="591" y="166"/>
                      <a:pt x="591" y="166"/>
                      <a:pt x="591" y="166"/>
                    </a:cubicBezTo>
                    <a:cubicBezTo>
                      <a:pt x="591" y="167"/>
                      <a:pt x="591" y="167"/>
                      <a:pt x="591" y="167"/>
                    </a:cubicBezTo>
                    <a:cubicBezTo>
                      <a:pt x="592" y="167"/>
                      <a:pt x="592" y="167"/>
                      <a:pt x="592" y="167"/>
                    </a:cubicBezTo>
                    <a:cubicBezTo>
                      <a:pt x="593" y="169"/>
                      <a:pt x="593" y="169"/>
                      <a:pt x="593" y="169"/>
                    </a:cubicBezTo>
                    <a:cubicBezTo>
                      <a:pt x="594" y="170"/>
                      <a:pt x="594" y="170"/>
                      <a:pt x="594" y="170"/>
                    </a:cubicBezTo>
                    <a:cubicBezTo>
                      <a:pt x="594" y="171"/>
                      <a:pt x="594" y="171"/>
                      <a:pt x="594" y="171"/>
                    </a:cubicBezTo>
                    <a:cubicBezTo>
                      <a:pt x="595" y="172"/>
                      <a:pt x="595" y="172"/>
                      <a:pt x="595" y="172"/>
                    </a:cubicBezTo>
                    <a:cubicBezTo>
                      <a:pt x="594" y="173"/>
                      <a:pt x="594" y="173"/>
                      <a:pt x="594" y="173"/>
                    </a:cubicBezTo>
                    <a:cubicBezTo>
                      <a:pt x="593" y="172"/>
                      <a:pt x="593" y="172"/>
                      <a:pt x="593" y="172"/>
                    </a:cubicBezTo>
                    <a:cubicBezTo>
                      <a:pt x="593" y="171"/>
                      <a:pt x="593" y="171"/>
                      <a:pt x="593" y="171"/>
                    </a:cubicBezTo>
                    <a:cubicBezTo>
                      <a:pt x="592" y="171"/>
                      <a:pt x="592" y="171"/>
                      <a:pt x="592" y="171"/>
                    </a:cubicBezTo>
                    <a:cubicBezTo>
                      <a:pt x="591" y="172"/>
                      <a:pt x="591" y="172"/>
                      <a:pt x="591" y="172"/>
                    </a:cubicBezTo>
                    <a:cubicBezTo>
                      <a:pt x="590" y="174"/>
                      <a:pt x="590" y="174"/>
                      <a:pt x="590" y="174"/>
                    </a:cubicBezTo>
                    <a:cubicBezTo>
                      <a:pt x="591" y="174"/>
                      <a:pt x="591" y="174"/>
                      <a:pt x="591" y="174"/>
                    </a:cubicBezTo>
                    <a:cubicBezTo>
                      <a:pt x="591" y="176"/>
                      <a:pt x="591" y="176"/>
                      <a:pt x="591" y="176"/>
                    </a:cubicBezTo>
                    <a:cubicBezTo>
                      <a:pt x="590" y="176"/>
                      <a:pt x="590" y="176"/>
                      <a:pt x="590" y="176"/>
                    </a:cubicBezTo>
                    <a:cubicBezTo>
                      <a:pt x="590" y="176"/>
                      <a:pt x="590" y="176"/>
                      <a:pt x="590" y="176"/>
                    </a:cubicBezTo>
                    <a:cubicBezTo>
                      <a:pt x="591" y="177"/>
                      <a:pt x="591" y="177"/>
                      <a:pt x="591" y="177"/>
                    </a:cubicBezTo>
                    <a:cubicBezTo>
                      <a:pt x="591" y="177"/>
                      <a:pt x="591" y="177"/>
                      <a:pt x="591" y="177"/>
                    </a:cubicBezTo>
                    <a:cubicBezTo>
                      <a:pt x="590" y="178"/>
                      <a:pt x="590" y="178"/>
                      <a:pt x="590" y="178"/>
                    </a:cubicBezTo>
                    <a:cubicBezTo>
                      <a:pt x="590" y="179"/>
                      <a:pt x="590" y="179"/>
                      <a:pt x="590" y="179"/>
                    </a:cubicBezTo>
                    <a:cubicBezTo>
                      <a:pt x="590" y="180"/>
                      <a:pt x="590" y="180"/>
                      <a:pt x="590" y="180"/>
                    </a:cubicBezTo>
                    <a:cubicBezTo>
                      <a:pt x="590" y="182"/>
                      <a:pt x="590" y="182"/>
                      <a:pt x="590" y="182"/>
                    </a:cubicBezTo>
                    <a:cubicBezTo>
                      <a:pt x="589" y="183"/>
                      <a:pt x="589" y="183"/>
                      <a:pt x="589" y="183"/>
                    </a:cubicBezTo>
                    <a:cubicBezTo>
                      <a:pt x="589" y="183"/>
                      <a:pt x="589" y="183"/>
                      <a:pt x="589" y="183"/>
                    </a:cubicBezTo>
                    <a:cubicBezTo>
                      <a:pt x="589" y="184"/>
                      <a:pt x="589" y="184"/>
                      <a:pt x="589" y="184"/>
                    </a:cubicBezTo>
                    <a:cubicBezTo>
                      <a:pt x="588" y="185"/>
                      <a:pt x="588" y="185"/>
                      <a:pt x="588" y="185"/>
                    </a:cubicBezTo>
                    <a:cubicBezTo>
                      <a:pt x="588" y="184"/>
                      <a:pt x="588" y="184"/>
                      <a:pt x="588" y="184"/>
                    </a:cubicBezTo>
                    <a:cubicBezTo>
                      <a:pt x="587" y="183"/>
                      <a:pt x="587" y="183"/>
                      <a:pt x="587" y="183"/>
                    </a:cubicBezTo>
                    <a:cubicBezTo>
                      <a:pt x="588" y="182"/>
                      <a:pt x="588" y="182"/>
                      <a:pt x="588" y="182"/>
                    </a:cubicBezTo>
                    <a:cubicBezTo>
                      <a:pt x="587" y="181"/>
                      <a:pt x="587" y="181"/>
                      <a:pt x="587" y="181"/>
                    </a:cubicBezTo>
                    <a:cubicBezTo>
                      <a:pt x="587" y="181"/>
                      <a:pt x="587" y="181"/>
                      <a:pt x="587" y="181"/>
                    </a:cubicBezTo>
                    <a:cubicBezTo>
                      <a:pt x="586" y="182"/>
                      <a:pt x="586" y="182"/>
                      <a:pt x="586" y="182"/>
                    </a:cubicBezTo>
                    <a:cubicBezTo>
                      <a:pt x="586" y="183"/>
                      <a:pt x="586" y="183"/>
                      <a:pt x="586" y="183"/>
                    </a:cubicBezTo>
                    <a:cubicBezTo>
                      <a:pt x="585" y="183"/>
                      <a:pt x="585" y="183"/>
                      <a:pt x="585" y="183"/>
                    </a:cubicBezTo>
                    <a:cubicBezTo>
                      <a:pt x="585" y="181"/>
                      <a:pt x="585" y="181"/>
                      <a:pt x="585" y="181"/>
                    </a:cubicBezTo>
                    <a:cubicBezTo>
                      <a:pt x="584" y="181"/>
                      <a:pt x="584" y="181"/>
                      <a:pt x="584" y="181"/>
                    </a:cubicBezTo>
                    <a:cubicBezTo>
                      <a:pt x="584" y="180"/>
                      <a:pt x="584" y="180"/>
                      <a:pt x="584" y="180"/>
                    </a:cubicBezTo>
                    <a:cubicBezTo>
                      <a:pt x="583" y="181"/>
                      <a:pt x="583" y="181"/>
                      <a:pt x="583" y="181"/>
                    </a:cubicBezTo>
                    <a:cubicBezTo>
                      <a:pt x="582" y="181"/>
                      <a:pt x="582" y="181"/>
                      <a:pt x="582" y="181"/>
                    </a:cubicBezTo>
                    <a:cubicBezTo>
                      <a:pt x="583" y="180"/>
                      <a:pt x="583" y="180"/>
                      <a:pt x="583" y="180"/>
                    </a:cubicBezTo>
                    <a:cubicBezTo>
                      <a:pt x="583" y="180"/>
                      <a:pt x="583" y="180"/>
                      <a:pt x="583" y="180"/>
                    </a:cubicBezTo>
                    <a:cubicBezTo>
                      <a:pt x="583" y="179"/>
                      <a:pt x="583" y="179"/>
                      <a:pt x="583" y="179"/>
                    </a:cubicBezTo>
                    <a:cubicBezTo>
                      <a:pt x="583" y="179"/>
                      <a:pt x="583" y="179"/>
                      <a:pt x="583" y="179"/>
                    </a:cubicBezTo>
                    <a:cubicBezTo>
                      <a:pt x="583" y="178"/>
                      <a:pt x="583" y="178"/>
                      <a:pt x="583" y="178"/>
                    </a:cubicBezTo>
                    <a:cubicBezTo>
                      <a:pt x="583" y="177"/>
                      <a:pt x="583" y="177"/>
                      <a:pt x="583" y="177"/>
                    </a:cubicBezTo>
                    <a:cubicBezTo>
                      <a:pt x="582" y="177"/>
                      <a:pt x="582" y="177"/>
                      <a:pt x="582" y="177"/>
                    </a:cubicBezTo>
                    <a:cubicBezTo>
                      <a:pt x="583" y="176"/>
                      <a:pt x="583" y="176"/>
                      <a:pt x="583" y="176"/>
                    </a:cubicBezTo>
                    <a:cubicBezTo>
                      <a:pt x="583" y="175"/>
                      <a:pt x="583" y="175"/>
                      <a:pt x="583" y="175"/>
                    </a:cubicBezTo>
                    <a:cubicBezTo>
                      <a:pt x="582" y="175"/>
                      <a:pt x="582" y="175"/>
                      <a:pt x="582" y="175"/>
                    </a:cubicBezTo>
                    <a:cubicBezTo>
                      <a:pt x="583" y="175"/>
                      <a:pt x="583" y="175"/>
                      <a:pt x="583" y="175"/>
                    </a:cubicBezTo>
                    <a:cubicBezTo>
                      <a:pt x="582" y="173"/>
                      <a:pt x="582" y="173"/>
                      <a:pt x="582" y="173"/>
                    </a:cubicBezTo>
                    <a:cubicBezTo>
                      <a:pt x="581" y="173"/>
                      <a:pt x="581" y="173"/>
                      <a:pt x="581" y="173"/>
                    </a:cubicBezTo>
                    <a:cubicBezTo>
                      <a:pt x="581" y="172"/>
                      <a:pt x="581" y="172"/>
                      <a:pt x="581" y="172"/>
                    </a:cubicBezTo>
                    <a:cubicBezTo>
                      <a:pt x="581" y="172"/>
                      <a:pt x="581" y="172"/>
                      <a:pt x="581" y="172"/>
                    </a:cubicBezTo>
                    <a:cubicBezTo>
                      <a:pt x="580" y="173"/>
                      <a:pt x="580" y="173"/>
                      <a:pt x="580" y="173"/>
                    </a:cubicBezTo>
                    <a:cubicBezTo>
                      <a:pt x="580" y="173"/>
                      <a:pt x="580" y="173"/>
                      <a:pt x="580" y="173"/>
                    </a:cubicBezTo>
                    <a:cubicBezTo>
                      <a:pt x="580" y="174"/>
                      <a:pt x="580" y="174"/>
                      <a:pt x="580" y="174"/>
                    </a:cubicBezTo>
                    <a:cubicBezTo>
                      <a:pt x="579" y="176"/>
                      <a:pt x="579" y="176"/>
                      <a:pt x="579" y="176"/>
                    </a:cubicBezTo>
                    <a:cubicBezTo>
                      <a:pt x="579" y="176"/>
                      <a:pt x="579" y="176"/>
                      <a:pt x="579" y="176"/>
                    </a:cubicBezTo>
                    <a:cubicBezTo>
                      <a:pt x="578" y="174"/>
                      <a:pt x="578" y="174"/>
                      <a:pt x="578" y="174"/>
                    </a:cubicBezTo>
                    <a:cubicBezTo>
                      <a:pt x="578" y="174"/>
                      <a:pt x="578" y="174"/>
                      <a:pt x="578" y="174"/>
                    </a:cubicBezTo>
                    <a:cubicBezTo>
                      <a:pt x="577" y="175"/>
                      <a:pt x="577" y="175"/>
                      <a:pt x="577" y="175"/>
                    </a:cubicBezTo>
                    <a:cubicBezTo>
                      <a:pt x="577" y="174"/>
                      <a:pt x="577" y="174"/>
                      <a:pt x="577" y="174"/>
                    </a:cubicBezTo>
                    <a:cubicBezTo>
                      <a:pt x="576" y="174"/>
                      <a:pt x="576" y="174"/>
                      <a:pt x="576" y="174"/>
                    </a:cubicBezTo>
                    <a:cubicBezTo>
                      <a:pt x="576" y="174"/>
                      <a:pt x="576" y="174"/>
                      <a:pt x="576" y="174"/>
                    </a:cubicBezTo>
                    <a:cubicBezTo>
                      <a:pt x="575" y="174"/>
                      <a:pt x="575" y="174"/>
                      <a:pt x="575" y="174"/>
                    </a:cubicBezTo>
                    <a:cubicBezTo>
                      <a:pt x="575" y="175"/>
                      <a:pt x="575" y="175"/>
                      <a:pt x="575" y="175"/>
                    </a:cubicBezTo>
                    <a:cubicBezTo>
                      <a:pt x="574" y="175"/>
                      <a:pt x="574" y="175"/>
                      <a:pt x="574" y="175"/>
                    </a:cubicBezTo>
                    <a:cubicBezTo>
                      <a:pt x="574" y="176"/>
                      <a:pt x="574" y="176"/>
                      <a:pt x="574" y="176"/>
                    </a:cubicBezTo>
                    <a:cubicBezTo>
                      <a:pt x="572" y="176"/>
                      <a:pt x="572" y="176"/>
                      <a:pt x="572" y="176"/>
                    </a:cubicBezTo>
                    <a:cubicBezTo>
                      <a:pt x="572" y="176"/>
                      <a:pt x="572" y="176"/>
                      <a:pt x="572" y="176"/>
                    </a:cubicBezTo>
                    <a:cubicBezTo>
                      <a:pt x="571" y="176"/>
                      <a:pt x="571" y="176"/>
                      <a:pt x="571" y="176"/>
                    </a:cubicBezTo>
                    <a:cubicBezTo>
                      <a:pt x="570" y="177"/>
                      <a:pt x="570" y="177"/>
                      <a:pt x="570" y="177"/>
                    </a:cubicBezTo>
                    <a:cubicBezTo>
                      <a:pt x="569" y="176"/>
                      <a:pt x="569" y="176"/>
                      <a:pt x="569" y="176"/>
                    </a:cubicBezTo>
                    <a:cubicBezTo>
                      <a:pt x="568" y="178"/>
                      <a:pt x="568" y="178"/>
                      <a:pt x="568" y="178"/>
                    </a:cubicBezTo>
                    <a:cubicBezTo>
                      <a:pt x="567" y="179"/>
                      <a:pt x="567" y="179"/>
                      <a:pt x="567" y="179"/>
                    </a:cubicBezTo>
                    <a:cubicBezTo>
                      <a:pt x="568" y="180"/>
                      <a:pt x="568" y="180"/>
                      <a:pt x="568" y="180"/>
                    </a:cubicBezTo>
                    <a:cubicBezTo>
                      <a:pt x="567" y="181"/>
                      <a:pt x="567" y="181"/>
                      <a:pt x="567" y="181"/>
                    </a:cubicBezTo>
                    <a:cubicBezTo>
                      <a:pt x="567" y="181"/>
                      <a:pt x="567" y="181"/>
                      <a:pt x="567" y="181"/>
                    </a:cubicBezTo>
                    <a:cubicBezTo>
                      <a:pt x="567" y="182"/>
                      <a:pt x="567" y="182"/>
                      <a:pt x="567" y="182"/>
                    </a:cubicBezTo>
                    <a:cubicBezTo>
                      <a:pt x="567" y="183"/>
                      <a:pt x="567" y="183"/>
                      <a:pt x="567" y="183"/>
                    </a:cubicBezTo>
                    <a:cubicBezTo>
                      <a:pt x="568" y="184"/>
                      <a:pt x="568" y="184"/>
                      <a:pt x="568" y="184"/>
                    </a:cubicBezTo>
                    <a:cubicBezTo>
                      <a:pt x="568" y="185"/>
                      <a:pt x="568" y="185"/>
                      <a:pt x="568" y="185"/>
                    </a:cubicBezTo>
                    <a:cubicBezTo>
                      <a:pt x="567" y="189"/>
                      <a:pt x="567" y="189"/>
                      <a:pt x="567" y="189"/>
                    </a:cubicBezTo>
                    <a:cubicBezTo>
                      <a:pt x="568" y="190"/>
                      <a:pt x="568" y="190"/>
                      <a:pt x="568" y="190"/>
                    </a:cubicBezTo>
                    <a:cubicBezTo>
                      <a:pt x="567" y="190"/>
                      <a:pt x="567" y="190"/>
                      <a:pt x="567" y="190"/>
                    </a:cubicBezTo>
                    <a:cubicBezTo>
                      <a:pt x="568" y="191"/>
                      <a:pt x="568" y="191"/>
                      <a:pt x="568" y="191"/>
                    </a:cubicBezTo>
                    <a:cubicBezTo>
                      <a:pt x="568" y="192"/>
                      <a:pt x="568" y="192"/>
                      <a:pt x="568" y="192"/>
                    </a:cubicBezTo>
                    <a:cubicBezTo>
                      <a:pt x="567" y="193"/>
                      <a:pt x="567" y="193"/>
                      <a:pt x="567" y="193"/>
                    </a:cubicBezTo>
                    <a:cubicBezTo>
                      <a:pt x="567" y="194"/>
                      <a:pt x="567" y="194"/>
                      <a:pt x="567" y="194"/>
                    </a:cubicBezTo>
                    <a:cubicBezTo>
                      <a:pt x="566" y="195"/>
                      <a:pt x="566" y="195"/>
                      <a:pt x="566" y="195"/>
                    </a:cubicBezTo>
                    <a:cubicBezTo>
                      <a:pt x="566" y="196"/>
                      <a:pt x="566" y="196"/>
                      <a:pt x="566" y="196"/>
                    </a:cubicBezTo>
                    <a:cubicBezTo>
                      <a:pt x="565" y="198"/>
                      <a:pt x="565" y="198"/>
                      <a:pt x="565" y="198"/>
                    </a:cubicBezTo>
                    <a:cubicBezTo>
                      <a:pt x="566" y="199"/>
                      <a:pt x="566" y="199"/>
                      <a:pt x="566" y="199"/>
                    </a:cubicBezTo>
                    <a:cubicBezTo>
                      <a:pt x="565" y="200"/>
                      <a:pt x="565" y="200"/>
                      <a:pt x="565" y="200"/>
                    </a:cubicBezTo>
                    <a:cubicBezTo>
                      <a:pt x="567" y="202"/>
                      <a:pt x="567" y="202"/>
                      <a:pt x="567" y="202"/>
                    </a:cubicBezTo>
                    <a:cubicBezTo>
                      <a:pt x="566" y="202"/>
                      <a:pt x="566" y="202"/>
                      <a:pt x="566" y="202"/>
                    </a:cubicBezTo>
                    <a:cubicBezTo>
                      <a:pt x="566" y="203"/>
                      <a:pt x="566" y="203"/>
                      <a:pt x="566" y="203"/>
                    </a:cubicBezTo>
                    <a:cubicBezTo>
                      <a:pt x="567" y="203"/>
                      <a:pt x="567" y="203"/>
                      <a:pt x="567" y="203"/>
                    </a:cubicBezTo>
                    <a:cubicBezTo>
                      <a:pt x="567" y="203"/>
                      <a:pt x="567" y="203"/>
                      <a:pt x="567" y="203"/>
                    </a:cubicBezTo>
                    <a:cubicBezTo>
                      <a:pt x="568" y="203"/>
                      <a:pt x="568" y="203"/>
                      <a:pt x="568" y="203"/>
                    </a:cubicBezTo>
                    <a:cubicBezTo>
                      <a:pt x="568" y="203"/>
                      <a:pt x="568" y="203"/>
                      <a:pt x="568" y="203"/>
                    </a:cubicBezTo>
                    <a:cubicBezTo>
                      <a:pt x="568" y="202"/>
                      <a:pt x="568" y="202"/>
                      <a:pt x="568" y="202"/>
                    </a:cubicBezTo>
                    <a:cubicBezTo>
                      <a:pt x="569" y="203"/>
                      <a:pt x="569" y="203"/>
                      <a:pt x="569" y="203"/>
                    </a:cubicBezTo>
                    <a:cubicBezTo>
                      <a:pt x="570" y="203"/>
                      <a:pt x="570" y="203"/>
                      <a:pt x="570" y="203"/>
                    </a:cubicBezTo>
                    <a:cubicBezTo>
                      <a:pt x="570" y="202"/>
                      <a:pt x="570" y="202"/>
                      <a:pt x="570" y="202"/>
                    </a:cubicBezTo>
                    <a:cubicBezTo>
                      <a:pt x="570" y="202"/>
                      <a:pt x="570" y="202"/>
                      <a:pt x="570" y="202"/>
                    </a:cubicBezTo>
                    <a:cubicBezTo>
                      <a:pt x="570" y="203"/>
                      <a:pt x="570" y="203"/>
                      <a:pt x="570" y="203"/>
                    </a:cubicBezTo>
                    <a:cubicBezTo>
                      <a:pt x="571" y="203"/>
                      <a:pt x="571" y="203"/>
                      <a:pt x="571" y="203"/>
                    </a:cubicBezTo>
                    <a:cubicBezTo>
                      <a:pt x="572" y="204"/>
                      <a:pt x="572" y="204"/>
                      <a:pt x="572" y="204"/>
                    </a:cubicBezTo>
                    <a:cubicBezTo>
                      <a:pt x="571" y="204"/>
                      <a:pt x="571" y="204"/>
                      <a:pt x="571" y="204"/>
                    </a:cubicBezTo>
                    <a:cubicBezTo>
                      <a:pt x="572" y="205"/>
                      <a:pt x="572" y="205"/>
                      <a:pt x="572" y="205"/>
                    </a:cubicBezTo>
                    <a:cubicBezTo>
                      <a:pt x="572" y="205"/>
                      <a:pt x="572" y="205"/>
                      <a:pt x="572" y="205"/>
                    </a:cubicBezTo>
                    <a:cubicBezTo>
                      <a:pt x="571" y="205"/>
                      <a:pt x="571" y="205"/>
                      <a:pt x="571" y="205"/>
                    </a:cubicBezTo>
                    <a:cubicBezTo>
                      <a:pt x="571" y="206"/>
                      <a:pt x="571" y="206"/>
                      <a:pt x="571" y="206"/>
                    </a:cubicBezTo>
                    <a:cubicBezTo>
                      <a:pt x="570" y="205"/>
                      <a:pt x="570" y="205"/>
                      <a:pt x="570" y="205"/>
                    </a:cubicBezTo>
                    <a:cubicBezTo>
                      <a:pt x="569" y="206"/>
                      <a:pt x="569" y="206"/>
                      <a:pt x="569" y="206"/>
                    </a:cubicBezTo>
                    <a:cubicBezTo>
                      <a:pt x="569" y="206"/>
                      <a:pt x="569" y="206"/>
                      <a:pt x="569" y="206"/>
                    </a:cubicBezTo>
                    <a:cubicBezTo>
                      <a:pt x="570" y="207"/>
                      <a:pt x="570" y="207"/>
                      <a:pt x="570" y="207"/>
                    </a:cubicBezTo>
                    <a:cubicBezTo>
                      <a:pt x="568" y="208"/>
                      <a:pt x="568" y="208"/>
                      <a:pt x="568" y="208"/>
                    </a:cubicBezTo>
                    <a:cubicBezTo>
                      <a:pt x="568" y="208"/>
                      <a:pt x="568" y="208"/>
                      <a:pt x="568" y="208"/>
                    </a:cubicBezTo>
                    <a:cubicBezTo>
                      <a:pt x="568" y="207"/>
                      <a:pt x="568" y="207"/>
                      <a:pt x="568" y="207"/>
                    </a:cubicBezTo>
                    <a:cubicBezTo>
                      <a:pt x="567" y="206"/>
                      <a:pt x="567" y="206"/>
                      <a:pt x="567" y="206"/>
                    </a:cubicBezTo>
                    <a:cubicBezTo>
                      <a:pt x="566" y="207"/>
                      <a:pt x="566" y="207"/>
                      <a:pt x="566" y="207"/>
                    </a:cubicBezTo>
                    <a:cubicBezTo>
                      <a:pt x="566" y="206"/>
                      <a:pt x="566" y="206"/>
                      <a:pt x="566" y="206"/>
                    </a:cubicBezTo>
                    <a:cubicBezTo>
                      <a:pt x="565" y="207"/>
                      <a:pt x="565" y="207"/>
                      <a:pt x="565" y="207"/>
                    </a:cubicBezTo>
                    <a:cubicBezTo>
                      <a:pt x="565" y="207"/>
                      <a:pt x="565" y="207"/>
                      <a:pt x="565" y="207"/>
                    </a:cubicBezTo>
                    <a:cubicBezTo>
                      <a:pt x="565" y="208"/>
                      <a:pt x="565" y="208"/>
                      <a:pt x="565" y="208"/>
                    </a:cubicBezTo>
                    <a:cubicBezTo>
                      <a:pt x="565" y="208"/>
                      <a:pt x="565" y="208"/>
                      <a:pt x="565" y="208"/>
                    </a:cubicBezTo>
                    <a:cubicBezTo>
                      <a:pt x="564" y="209"/>
                      <a:pt x="564" y="209"/>
                      <a:pt x="564" y="209"/>
                    </a:cubicBezTo>
                    <a:cubicBezTo>
                      <a:pt x="564" y="209"/>
                      <a:pt x="564" y="209"/>
                      <a:pt x="564" y="209"/>
                    </a:cubicBezTo>
                    <a:cubicBezTo>
                      <a:pt x="564" y="210"/>
                      <a:pt x="564" y="210"/>
                      <a:pt x="564" y="210"/>
                    </a:cubicBezTo>
                    <a:cubicBezTo>
                      <a:pt x="564" y="211"/>
                      <a:pt x="564" y="211"/>
                      <a:pt x="564" y="211"/>
                    </a:cubicBezTo>
                    <a:cubicBezTo>
                      <a:pt x="563" y="210"/>
                      <a:pt x="563" y="210"/>
                      <a:pt x="563" y="210"/>
                    </a:cubicBezTo>
                    <a:cubicBezTo>
                      <a:pt x="562" y="209"/>
                      <a:pt x="562" y="209"/>
                      <a:pt x="562" y="209"/>
                    </a:cubicBezTo>
                    <a:cubicBezTo>
                      <a:pt x="561" y="209"/>
                      <a:pt x="561" y="209"/>
                      <a:pt x="561" y="209"/>
                    </a:cubicBezTo>
                    <a:cubicBezTo>
                      <a:pt x="562" y="210"/>
                      <a:pt x="562" y="210"/>
                      <a:pt x="562" y="210"/>
                    </a:cubicBezTo>
                    <a:cubicBezTo>
                      <a:pt x="561" y="211"/>
                      <a:pt x="561" y="211"/>
                      <a:pt x="561" y="211"/>
                    </a:cubicBezTo>
                    <a:cubicBezTo>
                      <a:pt x="561" y="211"/>
                      <a:pt x="561" y="211"/>
                      <a:pt x="561" y="211"/>
                    </a:cubicBezTo>
                    <a:cubicBezTo>
                      <a:pt x="560" y="212"/>
                      <a:pt x="560" y="212"/>
                      <a:pt x="560" y="212"/>
                    </a:cubicBezTo>
                    <a:cubicBezTo>
                      <a:pt x="559" y="212"/>
                      <a:pt x="559" y="212"/>
                      <a:pt x="559" y="212"/>
                    </a:cubicBezTo>
                    <a:cubicBezTo>
                      <a:pt x="559" y="213"/>
                      <a:pt x="559" y="213"/>
                      <a:pt x="559" y="213"/>
                    </a:cubicBezTo>
                    <a:cubicBezTo>
                      <a:pt x="557" y="211"/>
                      <a:pt x="557" y="211"/>
                      <a:pt x="557" y="211"/>
                    </a:cubicBezTo>
                    <a:cubicBezTo>
                      <a:pt x="556" y="211"/>
                      <a:pt x="556" y="211"/>
                      <a:pt x="556" y="211"/>
                    </a:cubicBezTo>
                    <a:cubicBezTo>
                      <a:pt x="556" y="211"/>
                      <a:pt x="556" y="211"/>
                      <a:pt x="556" y="211"/>
                    </a:cubicBezTo>
                    <a:cubicBezTo>
                      <a:pt x="556" y="210"/>
                      <a:pt x="556" y="210"/>
                      <a:pt x="556" y="210"/>
                    </a:cubicBezTo>
                    <a:cubicBezTo>
                      <a:pt x="557" y="210"/>
                      <a:pt x="557" y="210"/>
                      <a:pt x="557" y="210"/>
                    </a:cubicBezTo>
                    <a:cubicBezTo>
                      <a:pt x="557" y="209"/>
                      <a:pt x="557" y="209"/>
                      <a:pt x="557" y="209"/>
                    </a:cubicBezTo>
                    <a:cubicBezTo>
                      <a:pt x="557" y="209"/>
                      <a:pt x="557" y="209"/>
                      <a:pt x="557" y="209"/>
                    </a:cubicBezTo>
                    <a:cubicBezTo>
                      <a:pt x="559" y="209"/>
                      <a:pt x="559" y="209"/>
                      <a:pt x="559" y="209"/>
                    </a:cubicBezTo>
                    <a:cubicBezTo>
                      <a:pt x="561" y="207"/>
                      <a:pt x="561" y="207"/>
                      <a:pt x="561" y="207"/>
                    </a:cubicBezTo>
                    <a:cubicBezTo>
                      <a:pt x="560" y="207"/>
                      <a:pt x="560" y="207"/>
                      <a:pt x="560" y="207"/>
                    </a:cubicBezTo>
                    <a:cubicBezTo>
                      <a:pt x="560" y="207"/>
                      <a:pt x="560" y="207"/>
                      <a:pt x="560" y="207"/>
                    </a:cubicBezTo>
                    <a:cubicBezTo>
                      <a:pt x="559" y="207"/>
                      <a:pt x="559" y="207"/>
                      <a:pt x="559" y="207"/>
                    </a:cubicBezTo>
                    <a:cubicBezTo>
                      <a:pt x="558" y="207"/>
                      <a:pt x="558" y="207"/>
                      <a:pt x="558" y="207"/>
                    </a:cubicBezTo>
                    <a:cubicBezTo>
                      <a:pt x="557" y="207"/>
                      <a:pt x="557" y="207"/>
                      <a:pt x="557" y="20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4" y="206"/>
                      <a:pt x="554" y="206"/>
                      <a:pt x="554" y="206"/>
                    </a:cubicBezTo>
                    <a:cubicBezTo>
                      <a:pt x="553" y="206"/>
                      <a:pt x="553" y="206"/>
                      <a:pt x="553" y="206"/>
                    </a:cubicBezTo>
                    <a:cubicBezTo>
                      <a:pt x="553" y="206"/>
                      <a:pt x="553" y="206"/>
                      <a:pt x="553" y="206"/>
                    </a:cubicBezTo>
                    <a:cubicBezTo>
                      <a:pt x="552" y="207"/>
                      <a:pt x="552" y="207"/>
                      <a:pt x="552" y="207"/>
                    </a:cubicBezTo>
                    <a:cubicBezTo>
                      <a:pt x="552" y="206"/>
                      <a:pt x="552" y="206"/>
                      <a:pt x="552" y="206"/>
                    </a:cubicBezTo>
                    <a:cubicBezTo>
                      <a:pt x="552" y="206"/>
                      <a:pt x="552" y="206"/>
                      <a:pt x="552" y="206"/>
                    </a:cubicBezTo>
                    <a:cubicBezTo>
                      <a:pt x="550" y="206"/>
                      <a:pt x="550" y="206"/>
                      <a:pt x="550" y="206"/>
                    </a:cubicBezTo>
                    <a:cubicBezTo>
                      <a:pt x="549" y="205"/>
                      <a:pt x="549" y="205"/>
                      <a:pt x="549" y="205"/>
                    </a:cubicBezTo>
                    <a:cubicBezTo>
                      <a:pt x="548" y="206"/>
                      <a:pt x="548" y="206"/>
                      <a:pt x="548" y="206"/>
                    </a:cubicBezTo>
                    <a:cubicBezTo>
                      <a:pt x="547" y="205"/>
                      <a:pt x="547" y="205"/>
                      <a:pt x="547" y="205"/>
                    </a:cubicBezTo>
                    <a:cubicBezTo>
                      <a:pt x="546" y="205"/>
                      <a:pt x="546" y="205"/>
                      <a:pt x="546" y="205"/>
                    </a:cubicBezTo>
                    <a:cubicBezTo>
                      <a:pt x="544" y="207"/>
                      <a:pt x="544" y="207"/>
                      <a:pt x="544" y="207"/>
                    </a:cubicBezTo>
                    <a:cubicBezTo>
                      <a:pt x="544" y="207"/>
                      <a:pt x="544" y="207"/>
                      <a:pt x="544" y="207"/>
                    </a:cubicBezTo>
                    <a:cubicBezTo>
                      <a:pt x="544" y="207"/>
                      <a:pt x="544" y="207"/>
                      <a:pt x="544" y="207"/>
                    </a:cubicBezTo>
                    <a:cubicBezTo>
                      <a:pt x="545" y="208"/>
                      <a:pt x="545" y="208"/>
                      <a:pt x="545" y="208"/>
                    </a:cubicBezTo>
                    <a:cubicBezTo>
                      <a:pt x="544" y="209"/>
                      <a:pt x="544" y="209"/>
                      <a:pt x="544" y="209"/>
                    </a:cubicBezTo>
                    <a:cubicBezTo>
                      <a:pt x="543" y="208"/>
                      <a:pt x="543" y="208"/>
                      <a:pt x="543" y="208"/>
                    </a:cubicBezTo>
                    <a:cubicBezTo>
                      <a:pt x="543" y="209"/>
                      <a:pt x="543" y="209"/>
                      <a:pt x="543" y="209"/>
                    </a:cubicBezTo>
                    <a:cubicBezTo>
                      <a:pt x="544" y="210"/>
                      <a:pt x="544" y="210"/>
                      <a:pt x="544" y="210"/>
                    </a:cubicBezTo>
                    <a:cubicBezTo>
                      <a:pt x="544" y="210"/>
                      <a:pt x="544" y="210"/>
                      <a:pt x="544" y="210"/>
                    </a:cubicBezTo>
                    <a:cubicBezTo>
                      <a:pt x="545" y="210"/>
                      <a:pt x="545" y="210"/>
                      <a:pt x="545" y="210"/>
                    </a:cubicBezTo>
                    <a:cubicBezTo>
                      <a:pt x="545" y="211"/>
                      <a:pt x="545" y="211"/>
                      <a:pt x="545" y="211"/>
                    </a:cubicBezTo>
                    <a:cubicBezTo>
                      <a:pt x="543" y="211"/>
                      <a:pt x="543" y="211"/>
                      <a:pt x="543" y="211"/>
                    </a:cubicBezTo>
                    <a:cubicBezTo>
                      <a:pt x="542" y="211"/>
                      <a:pt x="542" y="211"/>
                      <a:pt x="542" y="211"/>
                    </a:cubicBezTo>
                    <a:cubicBezTo>
                      <a:pt x="541" y="211"/>
                      <a:pt x="541" y="211"/>
                      <a:pt x="541" y="211"/>
                    </a:cubicBezTo>
                    <a:cubicBezTo>
                      <a:pt x="540" y="211"/>
                      <a:pt x="540" y="211"/>
                      <a:pt x="540" y="211"/>
                    </a:cubicBezTo>
                    <a:cubicBezTo>
                      <a:pt x="540" y="212"/>
                      <a:pt x="540" y="212"/>
                      <a:pt x="540" y="212"/>
                    </a:cubicBezTo>
                    <a:cubicBezTo>
                      <a:pt x="539" y="212"/>
                      <a:pt x="539" y="212"/>
                      <a:pt x="539" y="212"/>
                    </a:cubicBezTo>
                    <a:cubicBezTo>
                      <a:pt x="539" y="212"/>
                      <a:pt x="539" y="212"/>
                      <a:pt x="539" y="212"/>
                    </a:cubicBezTo>
                    <a:cubicBezTo>
                      <a:pt x="538" y="212"/>
                      <a:pt x="538" y="212"/>
                      <a:pt x="538" y="212"/>
                    </a:cubicBezTo>
                    <a:cubicBezTo>
                      <a:pt x="538" y="212"/>
                      <a:pt x="538" y="212"/>
                      <a:pt x="538" y="212"/>
                    </a:cubicBezTo>
                    <a:cubicBezTo>
                      <a:pt x="536" y="212"/>
                      <a:pt x="536" y="212"/>
                      <a:pt x="536" y="212"/>
                    </a:cubicBezTo>
                    <a:cubicBezTo>
                      <a:pt x="535" y="212"/>
                      <a:pt x="535" y="212"/>
                      <a:pt x="535" y="212"/>
                    </a:cubicBezTo>
                    <a:cubicBezTo>
                      <a:pt x="533" y="212"/>
                      <a:pt x="533" y="212"/>
                      <a:pt x="533" y="212"/>
                    </a:cubicBezTo>
                    <a:cubicBezTo>
                      <a:pt x="532" y="212"/>
                      <a:pt x="532" y="212"/>
                      <a:pt x="532" y="212"/>
                    </a:cubicBezTo>
                    <a:cubicBezTo>
                      <a:pt x="532" y="213"/>
                      <a:pt x="532" y="213"/>
                      <a:pt x="532" y="213"/>
                    </a:cubicBezTo>
                    <a:cubicBezTo>
                      <a:pt x="533" y="214"/>
                      <a:pt x="533" y="214"/>
                      <a:pt x="533" y="214"/>
                    </a:cubicBezTo>
                    <a:cubicBezTo>
                      <a:pt x="533" y="215"/>
                      <a:pt x="533" y="215"/>
                      <a:pt x="533" y="215"/>
                    </a:cubicBezTo>
                    <a:cubicBezTo>
                      <a:pt x="532" y="216"/>
                      <a:pt x="532" y="216"/>
                      <a:pt x="532" y="216"/>
                    </a:cubicBezTo>
                    <a:cubicBezTo>
                      <a:pt x="531" y="215"/>
                      <a:pt x="531" y="215"/>
                      <a:pt x="531" y="215"/>
                    </a:cubicBezTo>
                    <a:cubicBezTo>
                      <a:pt x="531" y="215"/>
                      <a:pt x="531" y="215"/>
                      <a:pt x="531" y="215"/>
                    </a:cubicBezTo>
                    <a:cubicBezTo>
                      <a:pt x="531" y="213"/>
                      <a:pt x="531" y="213"/>
                      <a:pt x="531" y="213"/>
                    </a:cubicBezTo>
                    <a:cubicBezTo>
                      <a:pt x="530" y="213"/>
                      <a:pt x="530" y="213"/>
                      <a:pt x="530" y="213"/>
                    </a:cubicBezTo>
                    <a:cubicBezTo>
                      <a:pt x="530" y="214"/>
                      <a:pt x="530" y="214"/>
                      <a:pt x="530" y="214"/>
                    </a:cubicBezTo>
                    <a:cubicBezTo>
                      <a:pt x="529" y="214"/>
                      <a:pt x="529" y="214"/>
                      <a:pt x="529" y="214"/>
                    </a:cubicBezTo>
                    <a:cubicBezTo>
                      <a:pt x="528" y="214"/>
                      <a:pt x="528" y="214"/>
                      <a:pt x="528" y="214"/>
                    </a:cubicBezTo>
                    <a:cubicBezTo>
                      <a:pt x="527" y="214"/>
                      <a:pt x="527" y="214"/>
                      <a:pt x="527" y="214"/>
                    </a:cubicBezTo>
                    <a:cubicBezTo>
                      <a:pt x="526" y="214"/>
                      <a:pt x="526" y="214"/>
                      <a:pt x="526" y="214"/>
                    </a:cubicBezTo>
                    <a:cubicBezTo>
                      <a:pt x="524" y="215"/>
                      <a:pt x="524" y="215"/>
                      <a:pt x="524" y="215"/>
                    </a:cubicBezTo>
                    <a:cubicBezTo>
                      <a:pt x="523" y="215"/>
                      <a:pt x="523" y="215"/>
                      <a:pt x="523" y="215"/>
                    </a:cubicBezTo>
                    <a:cubicBezTo>
                      <a:pt x="521" y="217"/>
                      <a:pt x="521" y="217"/>
                      <a:pt x="521" y="217"/>
                    </a:cubicBezTo>
                    <a:cubicBezTo>
                      <a:pt x="520" y="217"/>
                      <a:pt x="520" y="217"/>
                      <a:pt x="520" y="217"/>
                    </a:cubicBezTo>
                    <a:cubicBezTo>
                      <a:pt x="519" y="216"/>
                      <a:pt x="519" y="216"/>
                      <a:pt x="519" y="216"/>
                    </a:cubicBezTo>
                    <a:cubicBezTo>
                      <a:pt x="519" y="216"/>
                      <a:pt x="519" y="216"/>
                      <a:pt x="519" y="216"/>
                    </a:cubicBezTo>
                    <a:cubicBezTo>
                      <a:pt x="518" y="217"/>
                      <a:pt x="518" y="217"/>
                      <a:pt x="518" y="217"/>
                    </a:cubicBezTo>
                    <a:cubicBezTo>
                      <a:pt x="517" y="219"/>
                      <a:pt x="517" y="219"/>
                      <a:pt x="517" y="219"/>
                    </a:cubicBezTo>
                    <a:cubicBezTo>
                      <a:pt x="516" y="220"/>
                      <a:pt x="516" y="220"/>
                      <a:pt x="516" y="220"/>
                    </a:cubicBezTo>
                    <a:cubicBezTo>
                      <a:pt x="515" y="221"/>
                      <a:pt x="515" y="221"/>
                      <a:pt x="515" y="221"/>
                    </a:cubicBezTo>
                    <a:cubicBezTo>
                      <a:pt x="515" y="222"/>
                      <a:pt x="515" y="222"/>
                      <a:pt x="515" y="222"/>
                    </a:cubicBezTo>
                    <a:cubicBezTo>
                      <a:pt x="516" y="224"/>
                      <a:pt x="516" y="224"/>
                      <a:pt x="516" y="224"/>
                    </a:cubicBezTo>
                    <a:cubicBezTo>
                      <a:pt x="516" y="226"/>
                      <a:pt x="516" y="226"/>
                      <a:pt x="516" y="226"/>
                    </a:cubicBezTo>
                    <a:cubicBezTo>
                      <a:pt x="515" y="227"/>
                      <a:pt x="515" y="227"/>
                      <a:pt x="515" y="227"/>
                    </a:cubicBezTo>
                    <a:cubicBezTo>
                      <a:pt x="514" y="229"/>
                      <a:pt x="514" y="229"/>
                      <a:pt x="514" y="229"/>
                    </a:cubicBezTo>
                    <a:cubicBezTo>
                      <a:pt x="514" y="230"/>
                      <a:pt x="514" y="230"/>
                      <a:pt x="514" y="230"/>
                    </a:cubicBezTo>
                    <a:cubicBezTo>
                      <a:pt x="514" y="232"/>
                      <a:pt x="514" y="232"/>
                      <a:pt x="514" y="232"/>
                    </a:cubicBezTo>
                    <a:cubicBezTo>
                      <a:pt x="515" y="233"/>
                      <a:pt x="515" y="233"/>
                      <a:pt x="515" y="233"/>
                    </a:cubicBezTo>
                    <a:cubicBezTo>
                      <a:pt x="515" y="234"/>
                      <a:pt x="515" y="234"/>
                      <a:pt x="515" y="234"/>
                    </a:cubicBezTo>
                    <a:cubicBezTo>
                      <a:pt x="514" y="234"/>
                      <a:pt x="514" y="234"/>
                      <a:pt x="514" y="234"/>
                    </a:cubicBezTo>
                    <a:cubicBezTo>
                      <a:pt x="513" y="234"/>
                      <a:pt x="513" y="234"/>
                      <a:pt x="513" y="234"/>
                    </a:cubicBezTo>
                    <a:cubicBezTo>
                      <a:pt x="513" y="236"/>
                      <a:pt x="513" y="236"/>
                      <a:pt x="513" y="236"/>
                    </a:cubicBezTo>
                    <a:cubicBezTo>
                      <a:pt x="513" y="236"/>
                      <a:pt x="513" y="236"/>
                      <a:pt x="513" y="236"/>
                    </a:cubicBezTo>
                    <a:cubicBezTo>
                      <a:pt x="514" y="238"/>
                      <a:pt x="514" y="238"/>
                      <a:pt x="514" y="238"/>
                    </a:cubicBezTo>
                    <a:cubicBezTo>
                      <a:pt x="513" y="238"/>
                      <a:pt x="513" y="238"/>
                      <a:pt x="513" y="238"/>
                    </a:cubicBezTo>
                    <a:cubicBezTo>
                      <a:pt x="512" y="240"/>
                      <a:pt x="512" y="240"/>
                      <a:pt x="512" y="240"/>
                    </a:cubicBezTo>
                    <a:cubicBezTo>
                      <a:pt x="511" y="241"/>
                      <a:pt x="511" y="241"/>
                      <a:pt x="511" y="241"/>
                    </a:cubicBezTo>
                    <a:cubicBezTo>
                      <a:pt x="511" y="243"/>
                      <a:pt x="511" y="243"/>
                      <a:pt x="511" y="243"/>
                    </a:cubicBezTo>
                    <a:cubicBezTo>
                      <a:pt x="510" y="243"/>
                      <a:pt x="510" y="243"/>
                      <a:pt x="510" y="243"/>
                    </a:cubicBezTo>
                    <a:cubicBezTo>
                      <a:pt x="510" y="245"/>
                      <a:pt x="510" y="245"/>
                      <a:pt x="510" y="245"/>
                    </a:cubicBezTo>
                    <a:cubicBezTo>
                      <a:pt x="510" y="245"/>
                      <a:pt x="510" y="245"/>
                      <a:pt x="510" y="245"/>
                    </a:cubicBezTo>
                    <a:cubicBezTo>
                      <a:pt x="509" y="247"/>
                      <a:pt x="509" y="247"/>
                      <a:pt x="509" y="247"/>
                    </a:cubicBezTo>
                    <a:cubicBezTo>
                      <a:pt x="509" y="249"/>
                      <a:pt x="509" y="249"/>
                      <a:pt x="509" y="249"/>
                    </a:cubicBezTo>
                    <a:cubicBezTo>
                      <a:pt x="509" y="250"/>
                      <a:pt x="509" y="250"/>
                      <a:pt x="509" y="250"/>
                    </a:cubicBezTo>
                    <a:cubicBezTo>
                      <a:pt x="509" y="251"/>
                      <a:pt x="509" y="251"/>
                      <a:pt x="509" y="251"/>
                    </a:cubicBezTo>
                    <a:cubicBezTo>
                      <a:pt x="509" y="252"/>
                      <a:pt x="509" y="252"/>
                      <a:pt x="509" y="252"/>
                    </a:cubicBezTo>
                    <a:cubicBezTo>
                      <a:pt x="508" y="253"/>
                      <a:pt x="508" y="253"/>
                      <a:pt x="508" y="253"/>
                    </a:cubicBezTo>
                    <a:cubicBezTo>
                      <a:pt x="507" y="255"/>
                      <a:pt x="507" y="255"/>
                      <a:pt x="507" y="255"/>
                    </a:cubicBezTo>
                    <a:cubicBezTo>
                      <a:pt x="508" y="255"/>
                      <a:pt x="508" y="255"/>
                      <a:pt x="508" y="255"/>
                    </a:cubicBezTo>
                    <a:cubicBezTo>
                      <a:pt x="507" y="255"/>
                      <a:pt x="507" y="255"/>
                      <a:pt x="507" y="255"/>
                    </a:cubicBezTo>
                    <a:cubicBezTo>
                      <a:pt x="507" y="257"/>
                      <a:pt x="507" y="257"/>
                      <a:pt x="507" y="257"/>
                    </a:cubicBezTo>
                    <a:cubicBezTo>
                      <a:pt x="505" y="258"/>
                      <a:pt x="505" y="258"/>
                      <a:pt x="505" y="258"/>
                    </a:cubicBezTo>
                    <a:cubicBezTo>
                      <a:pt x="505" y="260"/>
                      <a:pt x="505" y="260"/>
                      <a:pt x="505" y="260"/>
                    </a:cubicBezTo>
                    <a:cubicBezTo>
                      <a:pt x="504" y="261"/>
                      <a:pt x="504" y="261"/>
                      <a:pt x="504" y="261"/>
                    </a:cubicBezTo>
                    <a:cubicBezTo>
                      <a:pt x="504" y="262"/>
                      <a:pt x="504" y="262"/>
                      <a:pt x="504" y="262"/>
                    </a:cubicBezTo>
                    <a:cubicBezTo>
                      <a:pt x="503" y="263"/>
                      <a:pt x="503" y="263"/>
                      <a:pt x="503" y="263"/>
                    </a:cubicBezTo>
                    <a:cubicBezTo>
                      <a:pt x="503" y="264"/>
                      <a:pt x="503" y="264"/>
                      <a:pt x="503" y="264"/>
                    </a:cubicBezTo>
                    <a:cubicBezTo>
                      <a:pt x="502" y="265"/>
                      <a:pt x="502" y="265"/>
                      <a:pt x="502" y="265"/>
                    </a:cubicBezTo>
                    <a:cubicBezTo>
                      <a:pt x="503" y="266"/>
                      <a:pt x="503" y="266"/>
                      <a:pt x="503" y="266"/>
                    </a:cubicBezTo>
                    <a:cubicBezTo>
                      <a:pt x="504" y="267"/>
                      <a:pt x="504" y="267"/>
                      <a:pt x="504" y="267"/>
                    </a:cubicBezTo>
                    <a:cubicBezTo>
                      <a:pt x="505" y="266"/>
                      <a:pt x="505" y="266"/>
                      <a:pt x="505" y="266"/>
                    </a:cubicBezTo>
                    <a:cubicBezTo>
                      <a:pt x="506" y="267"/>
                      <a:pt x="506" y="267"/>
                      <a:pt x="506" y="267"/>
                    </a:cubicBezTo>
                    <a:cubicBezTo>
                      <a:pt x="507" y="267"/>
                      <a:pt x="507" y="267"/>
                      <a:pt x="507" y="267"/>
                    </a:cubicBezTo>
                    <a:cubicBezTo>
                      <a:pt x="508" y="266"/>
                      <a:pt x="508" y="266"/>
                      <a:pt x="508" y="266"/>
                    </a:cubicBezTo>
                    <a:cubicBezTo>
                      <a:pt x="509" y="266"/>
                      <a:pt x="509" y="266"/>
                      <a:pt x="509" y="266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510" y="266"/>
                      <a:pt x="510" y="266"/>
                      <a:pt x="510" y="266"/>
                    </a:cubicBezTo>
                    <a:cubicBezTo>
                      <a:pt x="511" y="265"/>
                      <a:pt x="511" y="265"/>
                      <a:pt x="511" y="265"/>
                    </a:cubicBezTo>
                    <a:cubicBezTo>
                      <a:pt x="511" y="268"/>
                      <a:pt x="511" y="268"/>
                      <a:pt x="511" y="268"/>
                    </a:cubicBezTo>
                    <a:cubicBezTo>
                      <a:pt x="512" y="269"/>
                      <a:pt x="512" y="269"/>
                      <a:pt x="512" y="269"/>
                    </a:cubicBezTo>
                    <a:cubicBezTo>
                      <a:pt x="513" y="271"/>
                      <a:pt x="513" y="271"/>
                      <a:pt x="513" y="271"/>
                    </a:cubicBezTo>
                    <a:cubicBezTo>
                      <a:pt x="512" y="272"/>
                      <a:pt x="512" y="272"/>
                      <a:pt x="512" y="272"/>
                    </a:cubicBezTo>
                    <a:cubicBezTo>
                      <a:pt x="514" y="273"/>
                      <a:pt x="514" y="273"/>
                      <a:pt x="514" y="273"/>
                    </a:cubicBezTo>
                    <a:cubicBezTo>
                      <a:pt x="514" y="272"/>
                      <a:pt x="514" y="272"/>
                      <a:pt x="514" y="272"/>
                    </a:cubicBezTo>
                    <a:cubicBezTo>
                      <a:pt x="515" y="273"/>
                      <a:pt x="515" y="273"/>
                      <a:pt x="515" y="273"/>
                    </a:cubicBezTo>
                    <a:cubicBezTo>
                      <a:pt x="515" y="272"/>
                      <a:pt x="515" y="272"/>
                      <a:pt x="515" y="272"/>
                    </a:cubicBezTo>
                    <a:cubicBezTo>
                      <a:pt x="516" y="271"/>
                      <a:pt x="516" y="271"/>
                      <a:pt x="516" y="271"/>
                    </a:cubicBezTo>
                    <a:cubicBezTo>
                      <a:pt x="516" y="271"/>
                      <a:pt x="516" y="271"/>
                      <a:pt x="516" y="271"/>
                    </a:cubicBezTo>
                    <a:cubicBezTo>
                      <a:pt x="517" y="271"/>
                      <a:pt x="517" y="271"/>
                      <a:pt x="517" y="271"/>
                    </a:cubicBezTo>
                    <a:cubicBezTo>
                      <a:pt x="517" y="271"/>
                      <a:pt x="517" y="271"/>
                      <a:pt x="517" y="271"/>
                    </a:cubicBezTo>
                    <a:cubicBezTo>
                      <a:pt x="518" y="271"/>
                      <a:pt x="518" y="271"/>
                      <a:pt x="518" y="271"/>
                    </a:cubicBezTo>
                    <a:cubicBezTo>
                      <a:pt x="518" y="271"/>
                      <a:pt x="518" y="271"/>
                      <a:pt x="518" y="271"/>
                    </a:cubicBezTo>
                    <a:cubicBezTo>
                      <a:pt x="518" y="272"/>
                      <a:pt x="518" y="272"/>
                      <a:pt x="518" y="272"/>
                    </a:cubicBezTo>
                    <a:cubicBezTo>
                      <a:pt x="518" y="274"/>
                      <a:pt x="518" y="274"/>
                      <a:pt x="518" y="274"/>
                    </a:cubicBezTo>
                    <a:cubicBezTo>
                      <a:pt x="517" y="274"/>
                      <a:pt x="517" y="274"/>
                      <a:pt x="517" y="274"/>
                    </a:cubicBezTo>
                    <a:cubicBezTo>
                      <a:pt x="516" y="274"/>
                      <a:pt x="516" y="274"/>
                      <a:pt x="516" y="274"/>
                    </a:cubicBezTo>
                    <a:cubicBezTo>
                      <a:pt x="517" y="275"/>
                      <a:pt x="517" y="275"/>
                      <a:pt x="517" y="275"/>
                    </a:cubicBezTo>
                    <a:cubicBezTo>
                      <a:pt x="519" y="275"/>
                      <a:pt x="519" y="275"/>
                      <a:pt x="519" y="275"/>
                    </a:cubicBezTo>
                    <a:cubicBezTo>
                      <a:pt x="520" y="274"/>
                      <a:pt x="520" y="274"/>
                      <a:pt x="520" y="274"/>
                    </a:cubicBezTo>
                    <a:cubicBezTo>
                      <a:pt x="520" y="272"/>
                      <a:pt x="520" y="272"/>
                      <a:pt x="520" y="272"/>
                    </a:cubicBezTo>
                    <a:cubicBezTo>
                      <a:pt x="520" y="271"/>
                      <a:pt x="520" y="271"/>
                      <a:pt x="520" y="271"/>
                    </a:cubicBezTo>
                    <a:cubicBezTo>
                      <a:pt x="521" y="271"/>
                      <a:pt x="521" y="271"/>
                      <a:pt x="521" y="271"/>
                    </a:cubicBezTo>
                    <a:cubicBezTo>
                      <a:pt x="521" y="272"/>
                      <a:pt x="521" y="272"/>
                      <a:pt x="521" y="272"/>
                    </a:cubicBezTo>
                    <a:cubicBezTo>
                      <a:pt x="521" y="273"/>
                      <a:pt x="521" y="273"/>
                      <a:pt x="521" y="273"/>
                    </a:cubicBezTo>
                    <a:cubicBezTo>
                      <a:pt x="521" y="274"/>
                      <a:pt x="521" y="274"/>
                      <a:pt x="521" y="274"/>
                    </a:cubicBezTo>
                    <a:cubicBezTo>
                      <a:pt x="522" y="274"/>
                      <a:pt x="522" y="274"/>
                      <a:pt x="522" y="274"/>
                    </a:cubicBezTo>
                    <a:cubicBezTo>
                      <a:pt x="522" y="273"/>
                      <a:pt x="522" y="273"/>
                      <a:pt x="522" y="273"/>
                    </a:cubicBezTo>
                    <a:cubicBezTo>
                      <a:pt x="522" y="271"/>
                      <a:pt x="522" y="271"/>
                      <a:pt x="522" y="271"/>
                    </a:cubicBezTo>
                    <a:cubicBezTo>
                      <a:pt x="522" y="270"/>
                      <a:pt x="522" y="270"/>
                      <a:pt x="522" y="270"/>
                    </a:cubicBezTo>
                    <a:cubicBezTo>
                      <a:pt x="521" y="269"/>
                      <a:pt x="521" y="269"/>
                      <a:pt x="521" y="269"/>
                    </a:cubicBezTo>
                    <a:cubicBezTo>
                      <a:pt x="521" y="267"/>
                      <a:pt x="521" y="267"/>
                      <a:pt x="521" y="267"/>
                    </a:cubicBezTo>
                    <a:cubicBezTo>
                      <a:pt x="522" y="267"/>
                      <a:pt x="522" y="267"/>
                      <a:pt x="522" y="267"/>
                    </a:cubicBezTo>
                    <a:cubicBezTo>
                      <a:pt x="523" y="268"/>
                      <a:pt x="523" y="268"/>
                      <a:pt x="523" y="268"/>
                    </a:cubicBezTo>
                    <a:cubicBezTo>
                      <a:pt x="523" y="268"/>
                      <a:pt x="523" y="268"/>
                      <a:pt x="523" y="268"/>
                    </a:cubicBezTo>
                    <a:cubicBezTo>
                      <a:pt x="523" y="269"/>
                      <a:pt x="523" y="269"/>
                      <a:pt x="523" y="269"/>
                    </a:cubicBezTo>
                    <a:cubicBezTo>
                      <a:pt x="523" y="269"/>
                      <a:pt x="523" y="269"/>
                      <a:pt x="523" y="269"/>
                    </a:cubicBezTo>
                    <a:cubicBezTo>
                      <a:pt x="524" y="268"/>
                      <a:pt x="524" y="268"/>
                      <a:pt x="524" y="268"/>
                    </a:cubicBezTo>
                    <a:cubicBezTo>
                      <a:pt x="525" y="268"/>
                      <a:pt x="525" y="268"/>
                      <a:pt x="525" y="268"/>
                    </a:cubicBezTo>
                    <a:cubicBezTo>
                      <a:pt x="526" y="267"/>
                      <a:pt x="526" y="267"/>
                      <a:pt x="526" y="267"/>
                    </a:cubicBezTo>
                    <a:cubicBezTo>
                      <a:pt x="527" y="268"/>
                      <a:pt x="527" y="268"/>
                      <a:pt x="527" y="268"/>
                    </a:cubicBezTo>
                    <a:cubicBezTo>
                      <a:pt x="528" y="268"/>
                      <a:pt x="528" y="268"/>
                      <a:pt x="528" y="268"/>
                    </a:cubicBezTo>
                    <a:cubicBezTo>
                      <a:pt x="529" y="269"/>
                      <a:pt x="529" y="269"/>
                      <a:pt x="529" y="269"/>
                    </a:cubicBezTo>
                    <a:cubicBezTo>
                      <a:pt x="530" y="270"/>
                      <a:pt x="530" y="270"/>
                      <a:pt x="530" y="270"/>
                    </a:cubicBezTo>
                    <a:cubicBezTo>
                      <a:pt x="530" y="271"/>
                      <a:pt x="530" y="271"/>
                      <a:pt x="530" y="271"/>
                    </a:cubicBezTo>
                    <a:cubicBezTo>
                      <a:pt x="532" y="271"/>
                      <a:pt x="532" y="271"/>
                      <a:pt x="532" y="271"/>
                    </a:cubicBezTo>
                    <a:cubicBezTo>
                      <a:pt x="532" y="271"/>
                      <a:pt x="532" y="271"/>
                      <a:pt x="532" y="271"/>
                    </a:cubicBezTo>
                    <a:cubicBezTo>
                      <a:pt x="534" y="272"/>
                      <a:pt x="534" y="272"/>
                      <a:pt x="534" y="272"/>
                    </a:cubicBezTo>
                    <a:cubicBezTo>
                      <a:pt x="535" y="273"/>
                      <a:pt x="535" y="273"/>
                      <a:pt x="535" y="273"/>
                    </a:cubicBezTo>
                    <a:cubicBezTo>
                      <a:pt x="535" y="273"/>
                      <a:pt x="535" y="273"/>
                      <a:pt x="535" y="273"/>
                    </a:cubicBezTo>
                    <a:cubicBezTo>
                      <a:pt x="536" y="274"/>
                      <a:pt x="536" y="274"/>
                      <a:pt x="536" y="274"/>
                    </a:cubicBezTo>
                    <a:cubicBezTo>
                      <a:pt x="537" y="274"/>
                      <a:pt x="537" y="274"/>
                      <a:pt x="537" y="274"/>
                    </a:cubicBezTo>
                    <a:cubicBezTo>
                      <a:pt x="538" y="275"/>
                      <a:pt x="538" y="275"/>
                      <a:pt x="538" y="275"/>
                    </a:cubicBezTo>
                    <a:cubicBezTo>
                      <a:pt x="537" y="276"/>
                      <a:pt x="537" y="276"/>
                      <a:pt x="537" y="276"/>
                    </a:cubicBezTo>
                    <a:cubicBezTo>
                      <a:pt x="537" y="277"/>
                      <a:pt x="537" y="277"/>
                      <a:pt x="537" y="277"/>
                    </a:cubicBezTo>
                    <a:cubicBezTo>
                      <a:pt x="536" y="278"/>
                      <a:pt x="536" y="278"/>
                      <a:pt x="536" y="278"/>
                    </a:cubicBezTo>
                    <a:cubicBezTo>
                      <a:pt x="537" y="279"/>
                      <a:pt x="537" y="279"/>
                      <a:pt x="537" y="279"/>
                    </a:cubicBezTo>
                    <a:cubicBezTo>
                      <a:pt x="538" y="279"/>
                      <a:pt x="538" y="279"/>
                      <a:pt x="538" y="279"/>
                    </a:cubicBezTo>
                    <a:cubicBezTo>
                      <a:pt x="539" y="280"/>
                      <a:pt x="539" y="280"/>
                      <a:pt x="539" y="280"/>
                    </a:cubicBezTo>
                    <a:cubicBezTo>
                      <a:pt x="539" y="281"/>
                      <a:pt x="539" y="281"/>
                      <a:pt x="539" y="281"/>
                    </a:cubicBezTo>
                    <a:cubicBezTo>
                      <a:pt x="539" y="282"/>
                      <a:pt x="539" y="282"/>
                      <a:pt x="539" y="282"/>
                    </a:cubicBezTo>
                    <a:cubicBezTo>
                      <a:pt x="539" y="283"/>
                      <a:pt x="539" y="283"/>
                      <a:pt x="539" y="283"/>
                    </a:cubicBezTo>
                    <a:cubicBezTo>
                      <a:pt x="540" y="284"/>
                      <a:pt x="540" y="284"/>
                      <a:pt x="540" y="284"/>
                    </a:cubicBezTo>
                    <a:cubicBezTo>
                      <a:pt x="541" y="284"/>
                      <a:pt x="541" y="284"/>
                      <a:pt x="541" y="284"/>
                    </a:cubicBezTo>
                    <a:cubicBezTo>
                      <a:pt x="541" y="284"/>
                      <a:pt x="541" y="284"/>
                      <a:pt x="541" y="284"/>
                    </a:cubicBezTo>
                    <a:cubicBezTo>
                      <a:pt x="541" y="284"/>
                      <a:pt x="541" y="284"/>
                      <a:pt x="541" y="284"/>
                    </a:cubicBezTo>
                    <a:cubicBezTo>
                      <a:pt x="541" y="285"/>
                      <a:pt x="541" y="285"/>
                      <a:pt x="541" y="285"/>
                    </a:cubicBezTo>
                    <a:cubicBezTo>
                      <a:pt x="541" y="286"/>
                      <a:pt x="541" y="286"/>
                      <a:pt x="541" y="286"/>
                    </a:cubicBezTo>
                    <a:cubicBezTo>
                      <a:pt x="542" y="287"/>
                      <a:pt x="542" y="287"/>
                      <a:pt x="542" y="287"/>
                    </a:cubicBezTo>
                    <a:cubicBezTo>
                      <a:pt x="541" y="287"/>
                      <a:pt x="541" y="287"/>
                      <a:pt x="541" y="287"/>
                    </a:cubicBezTo>
                    <a:cubicBezTo>
                      <a:pt x="541" y="288"/>
                      <a:pt x="541" y="288"/>
                      <a:pt x="541" y="288"/>
                    </a:cubicBezTo>
                    <a:cubicBezTo>
                      <a:pt x="542" y="289"/>
                      <a:pt x="542" y="289"/>
                      <a:pt x="542" y="289"/>
                    </a:cubicBezTo>
                    <a:cubicBezTo>
                      <a:pt x="541" y="290"/>
                      <a:pt x="541" y="290"/>
                      <a:pt x="541" y="290"/>
                    </a:cubicBezTo>
                    <a:cubicBezTo>
                      <a:pt x="542" y="290"/>
                      <a:pt x="542" y="290"/>
                      <a:pt x="542" y="290"/>
                    </a:cubicBezTo>
                    <a:cubicBezTo>
                      <a:pt x="542" y="291"/>
                      <a:pt x="542" y="291"/>
                      <a:pt x="542" y="291"/>
                    </a:cubicBezTo>
                    <a:cubicBezTo>
                      <a:pt x="541" y="292"/>
                      <a:pt x="541" y="292"/>
                      <a:pt x="541" y="292"/>
                    </a:cubicBezTo>
                    <a:cubicBezTo>
                      <a:pt x="542" y="292"/>
                      <a:pt x="542" y="292"/>
                      <a:pt x="542" y="292"/>
                    </a:cubicBezTo>
                    <a:cubicBezTo>
                      <a:pt x="541" y="293"/>
                      <a:pt x="541" y="293"/>
                      <a:pt x="541" y="293"/>
                    </a:cubicBezTo>
                    <a:cubicBezTo>
                      <a:pt x="542" y="295"/>
                      <a:pt x="542" y="295"/>
                      <a:pt x="542" y="295"/>
                    </a:cubicBezTo>
                    <a:cubicBezTo>
                      <a:pt x="542" y="296"/>
                      <a:pt x="542" y="296"/>
                      <a:pt x="542" y="296"/>
                    </a:cubicBezTo>
                    <a:cubicBezTo>
                      <a:pt x="542" y="298"/>
                      <a:pt x="542" y="298"/>
                      <a:pt x="542" y="298"/>
                    </a:cubicBezTo>
                    <a:cubicBezTo>
                      <a:pt x="542" y="298"/>
                      <a:pt x="542" y="298"/>
                      <a:pt x="542" y="298"/>
                    </a:cubicBezTo>
                    <a:cubicBezTo>
                      <a:pt x="542" y="299"/>
                      <a:pt x="542" y="299"/>
                      <a:pt x="542" y="299"/>
                    </a:cubicBezTo>
                    <a:cubicBezTo>
                      <a:pt x="543" y="303"/>
                      <a:pt x="543" y="303"/>
                      <a:pt x="543" y="303"/>
                    </a:cubicBezTo>
                    <a:cubicBezTo>
                      <a:pt x="544" y="303"/>
                      <a:pt x="544" y="303"/>
                      <a:pt x="544" y="303"/>
                    </a:cubicBezTo>
                    <a:cubicBezTo>
                      <a:pt x="545" y="302"/>
                      <a:pt x="545" y="302"/>
                      <a:pt x="545" y="302"/>
                    </a:cubicBezTo>
                    <a:cubicBezTo>
                      <a:pt x="545" y="303"/>
                      <a:pt x="545" y="303"/>
                      <a:pt x="545" y="303"/>
                    </a:cubicBezTo>
                    <a:cubicBezTo>
                      <a:pt x="544" y="304"/>
                      <a:pt x="544" y="304"/>
                      <a:pt x="544" y="304"/>
                    </a:cubicBezTo>
                    <a:cubicBezTo>
                      <a:pt x="544" y="304"/>
                      <a:pt x="544" y="304"/>
                      <a:pt x="544" y="304"/>
                    </a:cubicBezTo>
                    <a:cubicBezTo>
                      <a:pt x="544" y="305"/>
                      <a:pt x="544" y="305"/>
                      <a:pt x="544" y="305"/>
                    </a:cubicBezTo>
                    <a:cubicBezTo>
                      <a:pt x="545" y="305"/>
                      <a:pt x="545" y="305"/>
                      <a:pt x="545" y="305"/>
                    </a:cubicBezTo>
                    <a:cubicBezTo>
                      <a:pt x="546" y="307"/>
                      <a:pt x="546" y="307"/>
                      <a:pt x="546" y="307"/>
                    </a:cubicBezTo>
                    <a:cubicBezTo>
                      <a:pt x="546" y="309"/>
                      <a:pt x="546" y="309"/>
                      <a:pt x="546" y="309"/>
                    </a:cubicBezTo>
                    <a:cubicBezTo>
                      <a:pt x="546" y="309"/>
                      <a:pt x="546" y="309"/>
                      <a:pt x="546" y="309"/>
                    </a:cubicBezTo>
                    <a:cubicBezTo>
                      <a:pt x="546" y="310"/>
                      <a:pt x="546" y="310"/>
                      <a:pt x="546" y="310"/>
                    </a:cubicBezTo>
                    <a:cubicBezTo>
                      <a:pt x="546" y="312"/>
                      <a:pt x="546" y="312"/>
                      <a:pt x="546" y="312"/>
                    </a:cubicBezTo>
                    <a:cubicBezTo>
                      <a:pt x="547" y="312"/>
                      <a:pt x="547" y="312"/>
                      <a:pt x="547" y="312"/>
                    </a:cubicBezTo>
                    <a:cubicBezTo>
                      <a:pt x="547" y="314"/>
                      <a:pt x="547" y="314"/>
                      <a:pt x="547" y="314"/>
                    </a:cubicBezTo>
                    <a:cubicBezTo>
                      <a:pt x="547" y="314"/>
                      <a:pt x="547" y="314"/>
                      <a:pt x="547" y="314"/>
                    </a:cubicBezTo>
                    <a:cubicBezTo>
                      <a:pt x="547" y="315"/>
                      <a:pt x="547" y="315"/>
                      <a:pt x="547" y="315"/>
                    </a:cubicBezTo>
                    <a:cubicBezTo>
                      <a:pt x="547" y="316"/>
                      <a:pt x="547" y="316"/>
                      <a:pt x="547" y="316"/>
                    </a:cubicBezTo>
                    <a:cubicBezTo>
                      <a:pt x="547" y="318"/>
                      <a:pt x="547" y="318"/>
                      <a:pt x="547" y="318"/>
                    </a:cubicBezTo>
                    <a:cubicBezTo>
                      <a:pt x="546" y="319"/>
                      <a:pt x="546" y="319"/>
                      <a:pt x="546" y="319"/>
                    </a:cubicBezTo>
                    <a:cubicBezTo>
                      <a:pt x="546" y="321"/>
                      <a:pt x="546" y="321"/>
                      <a:pt x="546" y="321"/>
                    </a:cubicBezTo>
                    <a:cubicBezTo>
                      <a:pt x="545" y="322"/>
                      <a:pt x="545" y="322"/>
                      <a:pt x="545" y="322"/>
                    </a:cubicBezTo>
                    <a:cubicBezTo>
                      <a:pt x="545" y="324"/>
                      <a:pt x="545" y="324"/>
                      <a:pt x="545" y="324"/>
                    </a:cubicBezTo>
                    <a:cubicBezTo>
                      <a:pt x="546" y="324"/>
                      <a:pt x="546" y="324"/>
                      <a:pt x="546" y="324"/>
                    </a:cubicBezTo>
                    <a:cubicBezTo>
                      <a:pt x="546" y="326"/>
                      <a:pt x="546" y="326"/>
                      <a:pt x="546" y="326"/>
                    </a:cubicBezTo>
                    <a:cubicBezTo>
                      <a:pt x="545" y="327"/>
                      <a:pt x="545" y="327"/>
                      <a:pt x="545" y="327"/>
                    </a:cubicBezTo>
                    <a:cubicBezTo>
                      <a:pt x="545" y="328"/>
                      <a:pt x="545" y="328"/>
                      <a:pt x="545" y="328"/>
                    </a:cubicBezTo>
                    <a:cubicBezTo>
                      <a:pt x="544" y="329"/>
                      <a:pt x="544" y="329"/>
                      <a:pt x="544" y="329"/>
                    </a:cubicBezTo>
                    <a:cubicBezTo>
                      <a:pt x="544" y="330"/>
                      <a:pt x="544" y="330"/>
                      <a:pt x="544" y="330"/>
                    </a:cubicBezTo>
                    <a:cubicBezTo>
                      <a:pt x="544" y="330"/>
                      <a:pt x="544" y="330"/>
                      <a:pt x="544" y="330"/>
                    </a:cubicBezTo>
                    <a:cubicBezTo>
                      <a:pt x="544" y="331"/>
                      <a:pt x="544" y="331"/>
                      <a:pt x="544" y="331"/>
                    </a:cubicBezTo>
                    <a:cubicBezTo>
                      <a:pt x="544" y="334"/>
                      <a:pt x="544" y="334"/>
                      <a:pt x="544" y="334"/>
                    </a:cubicBezTo>
                    <a:cubicBezTo>
                      <a:pt x="543" y="335"/>
                      <a:pt x="543" y="335"/>
                      <a:pt x="543" y="335"/>
                    </a:cubicBezTo>
                    <a:cubicBezTo>
                      <a:pt x="543" y="336"/>
                      <a:pt x="543" y="336"/>
                      <a:pt x="543" y="336"/>
                    </a:cubicBezTo>
                    <a:cubicBezTo>
                      <a:pt x="544" y="336"/>
                      <a:pt x="544" y="336"/>
                      <a:pt x="544" y="336"/>
                    </a:cubicBezTo>
                    <a:cubicBezTo>
                      <a:pt x="544" y="337"/>
                      <a:pt x="544" y="337"/>
                      <a:pt x="544" y="337"/>
                    </a:cubicBezTo>
                    <a:cubicBezTo>
                      <a:pt x="543" y="339"/>
                      <a:pt x="543" y="339"/>
                      <a:pt x="543" y="339"/>
                    </a:cubicBezTo>
                    <a:cubicBezTo>
                      <a:pt x="542" y="340"/>
                      <a:pt x="542" y="340"/>
                      <a:pt x="542" y="340"/>
                    </a:cubicBezTo>
                    <a:cubicBezTo>
                      <a:pt x="541" y="341"/>
                      <a:pt x="541" y="341"/>
                      <a:pt x="541" y="341"/>
                    </a:cubicBezTo>
                    <a:cubicBezTo>
                      <a:pt x="541" y="342"/>
                      <a:pt x="541" y="342"/>
                      <a:pt x="541" y="342"/>
                    </a:cubicBezTo>
                    <a:cubicBezTo>
                      <a:pt x="540" y="343"/>
                      <a:pt x="540" y="343"/>
                      <a:pt x="540" y="343"/>
                    </a:cubicBezTo>
                    <a:cubicBezTo>
                      <a:pt x="539" y="347"/>
                      <a:pt x="539" y="347"/>
                      <a:pt x="539" y="347"/>
                    </a:cubicBezTo>
                    <a:cubicBezTo>
                      <a:pt x="539" y="348"/>
                      <a:pt x="539" y="348"/>
                      <a:pt x="539" y="348"/>
                    </a:cubicBezTo>
                    <a:cubicBezTo>
                      <a:pt x="539" y="349"/>
                      <a:pt x="539" y="349"/>
                      <a:pt x="539" y="349"/>
                    </a:cubicBezTo>
                    <a:cubicBezTo>
                      <a:pt x="539" y="349"/>
                      <a:pt x="539" y="349"/>
                      <a:pt x="539" y="349"/>
                    </a:cubicBezTo>
                    <a:cubicBezTo>
                      <a:pt x="539" y="350"/>
                      <a:pt x="539" y="350"/>
                      <a:pt x="539" y="350"/>
                    </a:cubicBezTo>
                    <a:cubicBezTo>
                      <a:pt x="537" y="351"/>
                      <a:pt x="537" y="351"/>
                      <a:pt x="537" y="351"/>
                    </a:cubicBezTo>
                    <a:cubicBezTo>
                      <a:pt x="537" y="352"/>
                      <a:pt x="537" y="352"/>
                      <a:pt x="537" y="352"/>
                    </a:cubicBezTo>
                    <a:cubicBezTo>
                      <a:pt x="536" y="352"/>
                      <a:pt x="536" y="352"/>
                      <a:pt x="536" y="352"/>
                    </a:cubicBezTo>
                    <a:cubicBezTo>
                      <a:pt x="537" y="354"/>
                      <a:pt x="537" y="354"/>
                      <a:pt x="537" y="354"/>
                    </a:cubicBezTo>
                    <a:cubicBezTo>
                      <a:pt x="536" y="354"/>
                      <a:pt x="536" y="354"/>
                      <a:pt x="536" y="354"/>
                    </a:cubicBezTo>
                    <a:cubicBezTo>
                      <a:pt x="537" y="355"/>
                      <a:pt x="537" y="355"/>
                      <a:pt x="537" y="355"/>
                    </a:cubicBezTo>
                    <a:cubicBezTo>
                      <a:pt x="535" y="357"/>
                      <a:pt x="535" y="357"/>
                      <a:pt x="535" y="357"/>
                    </a:cubicBezTo>
                    <a:cubicBezTo>
                      <a:pt x="535" y="356"/>
                      <a:pt x="535" y="356"/>
                      <a:pt x="535" y="356"/>
                    </a:cubicBezTo>
                    <a:cubicBezTo>
                      <a:pt x="534" y="356"/>
                      <a:pt x="534" y="356"/>
                      <a:pt x="534" y="356"/>
                    </a:cubicBezTo>
                    <a:cubicBezTo>
                      <a:pt x="535" y="357"/>
                      <a:pt x="535" y="357"/>
                      <a:pt x="535" y="357"/>
                    </a:cubicBezTo>
                    <a:cubicBezTo>
                      <a:pt x="535" y="358"/>
                      <a:pt x="535" y="358"/>
                      <a:pt x="535" y="358"/>
                    </a:cubicBezTo>
                    <a:cubicBezTo>
                      <a:pt x="534" y="359"/>
                      <a:pt x="534" y="359"/>
                      <a:pt x="534" y="359"/>
                    </a:cubicBezTo>
                    <a:cubicBezTo>
                      <a:pt x="534" y="359"/>
                      <a:pt x="534" y="359"/>
                      <a:pt x="534" y="359"/>
                    </a:cubicBezTo>
                    <a:cubicBezTo>
                      <a:pt x="532" y="361"/>
                      <a:pt x="532" y="361"/>
                      <a:pt x="532" y="361"/>
                    </a:cubicBezTo>
                    <a:cubicBezTo>
                      <a:pt x="532" y="363"/>
                      <a:pt x="532" y="363"/>
                      <a:pt x="532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4"/>
                      <a:pt x="531" y="364"/>
                      <a:pt x="531" y="364"/>
                    </a:cubicBezTo>
                    <a:cubicBezTo>
                      <a:pt x="529" y="364"/>
                      <a:pt x="529" y="364"/>
                      <a:pt x="529" y="364"/>
                    </a:cubicBezTo>
                    <a:cubicBezTo>
                      <a:pt x="528" y="365"/>
                      <a:pt x="528" y="365"/>
                      <a:pt x="528" y="365"/>
                    </a:cubicBezTo>
                    <a:cubicBezTo>
                      <a:pt x="527" y="364"/>
                      <a:pt x="527" y="364"/>
                      <a:pt x="527" y="364"/>
                    </a:cubicBezTo>
                    <a:cubicBezTo>
                      <a:pt x="527" y="365"/>
                      <a:pt x="527" y="365"/>
                      <a:pt x="527" y="365"/>
                    </a:cubicBezTo>
                    <a:cubicBezTo>
                      <a:pt x="525" y="364"/>
                      <a:pt x="525" y="364"/>
                      <a:pt x="525" y="364"/>
                    </a:cubicBezTo>
                    <a:cubicBezTo>
                      <a:pt x="524" y="363"/>
                      <a:pt x="524" y="363"/>
                      <a:pt x="524" y="363"/>
                    </a:cubicBezTo>
                    <a:cubicBezTo>
                      <a:pt x="524" y="362"/>
                      <a:pt x="524" y="362"/>
                      <a:pt x="524" y="362"/>
                    </a:cubicBezTo>
                    <a:cubicBezTo>
                      <a:pt x="523" y="361"/>
                      <a:pt x="523" y="361"/>
                      <a:pt x="523" y="361"/>
                    </a:cubicBezTo>
                    <a:cubicBezTo>
                      <a:pt x="522" y="362"/>
                      <a:pt x="522" y="362"/>
                      <a:pt x="522" y="362"/>
                    </a:cubicBezTo>
                    <a:cubicBezTo>
                      <a:pt x="521" y="361"/>
                      <a:pt x="521" y="361"/>
                      <a:pt x="521" y="361"/>
                    </a:cubicBezTo>
                    <a:cubicBezTo>
                      <a:pt x="520" y="362"/>
                      <a:pt x="520" y="362"/>
                      <a:pt x="520" y="362"/>
                    </a:cubicBezTo>
                    <a:cubicBezTo>
                      <a:pt x="521" y="362"/>
                      <a:pt x="521" y="362"/>
                      <a:pt x="521" y="362"/>
                    </a:cubicBezTo>
                    <a:cubicBezTo>
                      <a:pt x="520" y="363"/>
                      <a:pt x="520" y="363"/>
                      <a:pt x="520" y="363"/>
                    </a:cubicBezTo>
                    <a:cubicBezTo>
                      <a:pt x="519" y="365"/>
                      <a:pt x="519" y="365"/>
                      <a:pt x="519" y="365"/>
                    </a:cubicBezTo>
                    <a:cubicBezTo>
                      <a:pt x="519" y="365"/>
                      <a:pt x="519" y="365"/>
                      <a:pt x="519" y="365"/>
                    </a:cubicBezTo>
                    <a:cubicBezTo>
                      <a:pt x="518" y="367"/>
                      <a:pt x="518" y="367"/>
                      <a:pt x="518" y="367"/>
                    </a:cubicBezTo>
                    <a:cubicBezTo>
                      <a:pt x="518" y="367"/>
                      <a:pt x="518" y="367"/>
                      <a:pt x="518" y="367"/>
                    </a:cubicBezTo>
                    <a:cubicBezTo>
                      <a:pt x="517" y="367"/>
                      <a:pt x="517" y="367"/>
                      <a:pt x="517" y="367"/>
                    </a:cubicBezTo>
                    <a:cubicBezTo>
                      <a:pt x="516" y="368"/>
                      <a:pt x="516" y="368"/>
                      <a:pt x="516" y="368"/>
                    </a:cubicBezTo>
                    <a:cubicBezTo>
                      <a:pt x="516" y="368"/>
                      <a:pt x="516" y="368"/>
                      <a:pt x="516" y="368"/>
                    </a:cubicBezTo>
                    <a:close/>
                    <a:moveTo>
                      <a:pt x="167" y="372"/>
                    </a:moveTo>
                    <a:cubicBezTo>
                      <a:pt x="166" y="371"/>
                      <a:pt x="166" y="371"/>
                      <a:pt x="166" y="371"/>
                    </a:cubicBezTo>
                    <a:cubicBezTo>
                      <a:pt x="160" y="372"/>
                      <a:pt x="160" y="372"/>
                      <a:pt x="160" y="372"/>
                    </a:cubicBezTo>
                    <a:cubicBezTo>
                      <a:pt x="167" y="372"/>
                      <a:pt x="167" y="372"/>
                      <a:pt x="167" y="372"/>
                    </a:cubicBezTo>
                    <a:close/>
                    <a:moveTo>
                      <a:pt x="590" y="351"/>
                    </a:moveTo>
                    <a:cubicBezTo>
                      <a:pt x="591" y="351"/>
                      <a:pt x="591" y="351"/>
                      <a:pt x="591" y="351"/>
                    </a:cubicBezTo>
                    <a:cubicBezTo>
                      <a:pt x="592" y="350"/>
                      <a:pt x="592" y="350"/>
                      <a:pt x="592" y="350"/>
                    </a:cubicBezTo>
                    <a:cubicBezTo>
                      <a:pt x="592" y="349"/>
                      <a:pt x="592" y="349"/>
                      <a:pt x="592" y="349"/>
                    </a:cubicBezTo>
                    <a:cubicBezTo>
                      <a:pt x="591" y="350"/>
                      <a:pt x="591" y="350"/>
                      <a:pt x="591" y="350"/>
                    </a:cubicBezTo>
                    <a:cubicBezTo>
                      <a:pt x="590" y="351"/>
                      <a:pt x="590" y="351"/>
                      <a:pt x="590" y="351"/>
                    </a:cubicBezTo>
                    <a:close/>
                    <a:moveTo>
                      <a:pt x="33" y="51"/>
                    </a:move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1"/>
                      <a:pt x="33" y="51"/>
                      <a:pt x="33" y="51"/>
                    </a:cubicBezTo>
                    <a:close/>
                    <a:moveTo>
                      <a:pt x="41" y="37"/>
                    </a:moveTo>
                    <a:cubicBezTo>
                      <a:pt x="41" y="36"/>
                      <a:pt x="41" y="36"/>
                      <a:pt x="41" y="36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lose/>
                    <a:moveTo>
                      <a:pt x="39" y="57"/>
                    </a:move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45"/>
                      <a:pt x="40" y="45"/>
                      <a:pt x="40" y="45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9" y="57"/>
                      <a:pt x="39" y="57"/>
                      <a:pt x="39" y="57"/>
                    </a:cubicBezTo>
                    <a:close/>
                    <a:moveTo>
                      <a:pt x="45" y="55"/>
                    </a:move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45" y="55"/>
                      <a:pt x="45" y="55"/>
                      <a:pt x="45" y="55"/>
                    </a:cubicBezTo>
                    <a:close/>
                    <a:moveTo>
                      <a:pt x="47" y="58"/>
                    </a:moveTo>
                    <a:cubicBezTo>
                      <a:pt x="47" y="58"/>
                      <a:pt x="48" y="57"/>
                      <a:pt x="48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8"/>
                      <a:pt x="47" y="58"/>
                      <a:pt x="47" y="58"/>
                    </a:cubicBezTo>
                    <a:close/>
                    <a:moveTo>
                      <a:pt x="60" y="22"/>
                    </a:move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60" y="22"/>
                      <a:pt x="60" y="22"/>
                    </a:cubicBezTo>
                    <a:close/>
                    <a:moveTo>
                      <a:pt x="61" y="24"/>
                    </a:moveTo>
                    <a:cubicBezTo>
                      <a:pt x="61" y="23"/>
                      <a:pt x="61" y="23"/>
                      <a:pt x="61" y="23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1" y="24"/>
                      <a:pt x="61" y="24"/>
                      <a:pt x="61" y="24"/>
                    </a:cubicBezTo>
                    <a:close/>
                    <a:moveTo>
                      <a:pt x="61" y="27"/>
                    </a:move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lose/>
                    <a:moveTo>
                      <a:pt x="64" y="27"/>
                    </a:moveTo>
                    <a:cubicBezTo>
                      <a:pt x="63" y="26"/>
                      <a:pt x="63" y="26"/>
                      <a:pt x="63" y="26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7"/>
                      <a:pt x="64" y="27"/>
                      <a:pt x="64" y="27"/>
                    </a:cubicBezTo>
                    <a:close/>
                    <a:moveTo>
                      <a:pt x="60" y="32"/>
                    </a:move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3"/>
                      <a:pt x="60" y="32"/>
                      <a:pt x="60" y="32"/>
                    </a:cubicBezTo>
                    <a:close/>
                    <a:moveTo>
                      <a:pt x="62" y="3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2" y="32"/>
                      <a:pt x="62" y="32"/>
                      <a:pt x="62" y="32"/>
                    </a:cubicBezTo>
                    <a:close/>
                    <a:moveTo>
                      <a:pt x="65" y="34"/>
                    </a:move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5" y="34"/>
                      <a:pt x="65" y="34"/>
                      <a:pt x="65" y="34"/>
                    </a:cubicBezTo>
                    <a:close/>
                    <a:moveTo>
                      <a:pt x="64" y="37"/>
                    </a:moveTo>
                    <a:cubicBezTo>
                      <a:pt x="63" y="36"/>
                      <a:pt x="63" y="36"/>
                      <a:pt x="63" y="36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37"/>
                      <a:pt x="64" y="37"/>
                      <a:pt x="64" y="37"/>
                    </a:cubicBezTo>
                    <a:close/>
                    <a:moveTo>
                      <a:pt x="65" y="40"/>
                    </a:moveTo>
                    <a:cubicBezTo>
                      <a:pt x="65" y="39"/>
                      <a:pt x="65" y="39"/>
                      <a:pt x="65" y="39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3" y="40"/>
                      <a:pt x="63" y="40"/>
                      <a:pt x="63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5" y="40"/>
                      <a:pt x="65" y="40"/>
                      <a:pt x="65" y="40"/>
                    </a:cubicBezTo>
                    <a:close/>
                    <a:moveTo>
                      <a:pt x="57" y="42"/>
                    </a:moveTo>
                    <a:cubicBezTo>
                      <a:pt x="57" y="42"/>
                      <a:pt x="57" y="41"/>
                      <a:pt x="57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7" y="42"/>
                      <a:pt x="57" y="42"/>
                      <a:pt x="57" y="42"/>
                    </a:cubicBezTo>
                    <a:close/>
                    <a:moveTo>
                      <a:pt x="55" y="47"/>
                    </a:move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lose/>
                    <a:moveTo>
                      <a:pt x="56" y="47"/>
                    </a:moveTo>
                    <a:cubicBezTo>
                      <a:pt x="57" y="47"/>
                      <a:pt x="57" y="47"/>
                      <a:pt x="57" y="47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6" y="47"/>
                      <a:pt x="56" y="47"/>
                      <a:pt x="56" y="47"/>
                    </a:cubicBezTo>
                    <a:close/>
                    <a:moveTo>
                      <a:pt x="58" y="46"/>
                    </a:moveTo>
                    <a:cubicBezTo>
                      <a:pt x="58" y="46"/>
                      <a:pt x="59" y="46"/>
                      <a:pt x="59" y="46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8" y="46"/>
                      <a:pt x="58" y="46"/>
                      <a:pt x="58" y="46"/>
                    </a:cubicBezTo>
                    <a:close/>
                    <a:moveTo>
                      <a:pt x="58" y="48"/>
                    </a:moveTo>
                    <a:cubicBezTo>
                      <a:pt x="58" y="48"/>
                      <a:pt x="58" y="48"/>
                      <a:pt x="58" y="48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8" y="48"/>
                      <a:pt x="58" y="48"/>
                      <a:pt x="58" y="48"/>
                    </a:cubicBezTo>
                    <a:close/>
                    <a:moveTo>
                      <a:pt x="57" y="51"/>
                    </a:moveTo>
                    <a:cubicBezTo>
                      <a:pt x="56" y="50"/>
                      <a:pt x="56" y="50"/>
                      <a:pt x="56" y="50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7" y="51"/>
                      <a:pt x="57" y="51"/>
                      <a:pt x="57" y="51"/>
                    </a:cubicBezTo>
                    <a:close/>
                    <a:moveTo>
                      <a:pt x="57" y="49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7" y="49"/>
                      <a:pt x="57" y="49"/>
                      <a:pt x="57" y="49"/>
                    </a:cubicBezTo>
                    <a:close/>
                    <a:moveTo>
                      <a:pt x="65" y="38"/>
                    </a:moveTo>
                    <a:cubicBezTo>
                      <a:pt x="65" y="37"/>
                      <a:pt x="65" y="37"/>
                      <a:pt x="65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5" y="38"/>
                      <a:pt x="65" y="38"/>
                      <a:pt x="65" y="38"/>
                    </a:cubicBezTo>
                    <a:close/>
                    <a:moveTo>
                      <a:pt x="59" y="49"/>
                    </a:moveTo>
                    <a:cubicBezTo>
                      <a:pt x="60" y="49"/>
                      <a:pt x="60" y="49"/>
                      <a:pt x="60" y="49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9" y="49"/>
                      <a:pt x="59" y="49"/>
                      <a:pt x="59" y="49"/>
                    </a:cubicBezTo>
                    <a:close/>
                    <a:moveTo>
                      <a:pt x="60" y="47"/>
                    </a:moveTo>
                    <a:cubicBezTo>
                      <a:pt x="60" y="47"/>
                      <a:pt x="60" y="47"/>
                      <a:pt x="60" y="47"/>
                    </a:cubicBezTo>
                    <a:cubicBezTo>
                      <a:pt x="61" y="46"/>
                      <a:pt x="61" y="46"/>
                      <a:pt x="61" y="46"/>
                    </a:cubicBezTo>
                    <a:cubicBezTo>
                      <a:pt x="61" y="46"/>
                      <a:pt x="61" y="46"/>
                      <a:pt x="61" y="46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60" y="47"/>
                      <a:pt x="60" y="47"/>
                      <a:pt x="60" y="47"/>
                    </a:cubicBezTo>
                    <a:close/>
                    <a:moveTo>
                      <a:pt x="61" y="46"/>
                    </a:move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1" y="46"/>
                      <a:pt x="61" y="46"/>
                      <a:pt x="61" y="46"/>
                    </a:cubicBezTo>
                    <a:close/>
                    <a:moveTo>
                      <a:pt x="62" y="42"/>
                    </a:moveTo>
                    <a:cubicBezTo>
                      <a:pt x="61" y="43"/>
                      <a:pt x="61" y="43"/>
                      <a:pt x="61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0" y="42"/>
                      <a:pt x="60" y="42"/>
                      <a:pt x="60" y="42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lose/>
                    <a:moveTo>
                      <a:pt x="65" y="42"/>
                    </a:moveTo>
                    <a:cubicBezTo>
                      <a:pt x="66" y="42"/>
                      <a:pt x="66" y="42"/>
                      <a:pt x="66" y="42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8" y="42"/>
                      <a:pt x="68" y="42"/>
                      <a:pt x="68" y="42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5" y="42"/>
                      <a:pt x="65" y="42"/>
                      <a:pt x="65" y="42"/>
                    </a:cubicBezTo>
                    <a:close/>
                    <a:moveTo>
                      <a:pt x="68" y="51"/>
                    </a:moveTo>
                    <a:cubicBezTo>
                      <a:pt x="68" y="51"/>
                      <a:pt x="68" y="51"/>
                      <a:pt x="68" y="51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8" y="51"/>
                      <a:pt x="68" y="51"/>
                      <a:pt x="68" y="51"/>
                    </a:cubicBezTo>
                    <a:close/>
                    <a:moveTo>
                      <a:pt x="70" y="50"/>
                    </a:moveTo>
                    <a:cubicBezTo>
                      <a:pt x="70" y="50"/>
                      <a:pt x="70" y="50"/>
                      <a:pt x="70" y="50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2" y="46"/>
                      <a:pt x="72" y="46"/>
                      <a:pt x="72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2" y="45"/>
                      <a:pt x="72" y="45"/>
                      <a:pt x="72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70" y="50"/>
                      <a:pt x="70" y="50"/>
                      <a:pt x="70" y="50"/>
                    </a:cubicBezTo>
                    <a:close/>
                    <a:moveTo>
                      <a:pt x="73" y="50"/>
                    </a:moveTo>
                    <a:cubicBezTo>
                      <a:pt x="73" y="51"/>
                      <a:pt x="73" y="51"/>
                      <a:pt x="73" y="51"/>
                    </a:cubicBezTo>
                    <a:cubicBezTo>
                      <a:pt x="74" y="52"/>
                      <a:pt x="74" y="52"/>
                      <a:pt x="74" y="52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77" y="50"/>
                      <a:pt x="77" y="50"/>
                      <a:pt x="77" y="50"/>
                    </a:cubicBezTo>
                    <a:cubicBezTo>
                      <a:pt x="76" y="49"/>
                      <a:pt x="76" y="49"/>
                      <a:pt x="76" y="49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3" y="50"/>
                      <a:pt x="73" y="50"/>
                      <a:pt x="73" y="50"/>
                    </a:cubicBezTo>
                    <a:close/>
                    <a:moveTo>
                      <a:pt x="73" y="53"/>
                    </a:moveTo>
                    <a:cubicBezTo>
                      <a:pt x="73" y="53"/>
                      <a:pt x="73" y="53"/>
                      <a:pt x="73" y="53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73" y="53"/>
                      <a:pt x="73" y="53"/>
                      <a:pt x="73" y="53"/>
                    </a:cubicBezTo>
                    <a:close/>
                    <a:moveTo>
                      <a:pt x="73" y="20"/>
                    </a:move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3" y="20"/>
                      <a:pt x="73" y="20"/>
                      <a:pt x="73" y="20"/>
                    </a:cubicBezTo>
                    <a:close/>
                    <a:moveTo>
                      <a:pt x="75" y="34"/>
                    </a:move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5" y="34"/>
                      <a:pt x="75" y="34"/>
                      <a:pt x="75" y="34"/>
                    </a:cubicBezTo>
                    <a:close/>
                    <a:moveTo>
                      <a:pt x="78" y="33"/>
                    </a:moveTo>
                    <a:cubicBezTo>
                      <a:pt x="77" y="33"/>
                      <a:pt x="77" y="33"/>
                      <a:pt x="77" y="33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5" y="44"/>
                      <a:pt x="75" y="44"/>
                      <a:pt x="75" y="44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79" y="41"/>
                      <a:pt x="79" y="41"/>
                      <a:pt x="79" y="41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3"/>
                      <a:pt x="78" y="33"/>
                      <a:pt x="78" y="33"/>
                    </a:cubicBezTo>
                    <a:close/>
                    <a:moveTo>
                      <a:pt x="82" y="35"/>
                    </a:moveTo>
                    <a:cubicBezTo>
                      <a:pt x="82" y="34"/>
                      <a:pt x="82" y="34"/>
                      <a:pt x="82" y="34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9" y="30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3" y="24"/>
                      <a:pt x="83" y="24"/>
                      <a:pt x="83" y="24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85" y="30"/>
                      <a:pt x="85" y="30"/>
                      <a:pt x="85" y="30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2" y="35"/>
                      <a:pt x="82" y="35"/>
                      <a:pt x="82" y="35"/>
                    </a:cubicBezTo>
                    <a:close/>
                    <a:moveTo>
                      <a:pt x="516" y="63"/>
                    </a:moveTo>
                    <a:cubicBezTo>
                      <a:pt x="516" y="63"/>
                      <a:pt x="516" y="63"/>
                      <a:pt x="516" y="63"/>
                    </a:cubicBezTo>
                    <a:cubicBezTo>
                      <a:pt x="516" y="62"/>
                      <a:pt x="516" y="62"/>
                      <a:pt x="516" y="62"/>
                    </a:cubicBezTo>
                    <a:cubicBezTo>
                      <a:pt x="516" y="62"/>
                      <a:pt x="516" y="62"/>
                      <a:pt x="516" y="62"/>
                    </a:cubicBezTo>
                    <a:cubicBezTo>
                      <a:pt x="515" y="62"/>
                      <a:pt x="515" y="62"/>
                      <a:pt x="515" y="62"/>
                    </a:cubicBezTo>
                    <a:cubicBezTo>
                      <a:pt x="516" y="63"/>
                      <a:pt x="516" y="63"/>
                      <a:pt x="516" y="63"/>
                    </a:cubicBezTo>
                    <a:close/>
                    <a:moveTo>
                      <a:pt x="512" y="62"/>
                    </a:moveTo>
                    <a:cubicBezTo>
                      <a:pt x="512" y="62"/>
                      <a:pt x="512" y="62"/>
                      <a:pt x="512" y="62"/>
                    </a:cubicBezTo>
                    <a:cubicBezTo>
                      <a:pt x="513" y="62"/>
                      <a:pt x="513" y="62"/>
                      <a:pt x="513" y="62"/>
                    </a:cubicBezTo>
                    <a:cubicBezTo>
                      <a:pt x="512" y="61"/>
                      <a:pt x="512" y="61"/>
                      <a:pt x="512" y="61"/>
                    </a:cubicBezTo>
                    <a:cubicBezTo>
                      <a:pt x="511" y="62"/>
                      <a:pt x="511" y="62"/>
                      <a:pt x="511" y="62"/>
                    </a:cubicBezTo>
                    <a:cubicBezTo>
                      <a:pt x="512" y="62"/>
                      <a:pt x="512" y="62"/>
                      <a:pt x="512" y="62"/>
                    </a:cubicBezTo>
                    <a:close/>
                    <a:moveTo>
                      <a:pt x="508" y="64"/>
                    </a:moveTo>
                    <a:cubicBezTo>
                      <a:pt x="508" y="64"/>
                      <a:pt x="508" y="64"/>
                      <a:pt x="508" y="64"/>
                    </a:cubicBezTo>
                    <a:cubicBezTo>
                      <a:pt x="509" y="63"/>
                      <a:pt x="509" y="63"/>
                      <a:pt x="509" y="63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8" y="62"/>
                      <a:pt x="508" y="62"/>
                    </a:cubicBezTo>
                    <a:cubicBezTo>
                      <a:pt x="507" y="63"/>
                      <a:pt x="507" y="63"/>
                      <a:pt x="507" y="63"/>
                    </a:cubicBezTo>
                    <a:cubicBezTo>
                      <a:pt x="508" y="64"/>
                      <a:pt x="508" y="64"/>
                      <a:pt x="508" y="64"/>
                    </a:cubicBezTo>
                    <a:close/>
                    <a:moveTo>
                      <a:pt x="596" y="171"/>
                    </a:moveTo>
                    <a:cubicBezTo>
                      <a:pt x="595" y="171"/>
                      <a:pt x="595" y="171"/>
                      <a:pt x="595" y="171"/>
                    </a:cubicBezTo>
                    <a:cubicBezTo>
                      <a:pt x="596" y="172"/>
                      <a:pt x="596" y="172"/>
                      <a:pt x="596" y="172"/>
                    </a:cubicBezTo>
                    <a:cubicBezTo>
                      <a:pt x="596" y="171"/>
                      <a:pt x="596" y="171"/>
                      <a:pt x="596" y="171"/>
                    </a:cubicBezTo>
                    <a:cubicBezTo>
                      <a:pt x="596" y="171"/>
                      <a:pt x="596" y="171"/>
                      <a:pt x="596" y="171"/>
                    </a:cubicBezTo>
                    <a:cubicBezTo>
                      <a:pt x="596" y="171"/>
                      <a:pt x="596" y="171"/>
                      <a:pt x="596" y="171"/>
                    </a:cubicBezTo>
                    <a:cubicBezTo>
                      <a:pt x="596" y="171"/>
                      <a:pt x="596" y="171"/>
                      <a:pt x="596" y="171"/>
                    </a:cubicBezTo>
                    <a:close/>
                    <a:moveTo>
                      <a:pt x="594" y="169"/>
                    </a:moveTo>
                    <a:cubicBezTo>
                      <a:pt x="595" y="170"/>
                      <a:pt x="595" y="170"/>
                      <a:pt x="595" y="170"/>
                    </a:cubicBezTo>
                    <a:cubicBezTo>
                      <a:pt x="596" y="170"/>
                      <a:pt x="596" y="170"/>
                      <a:pt x="596" y="170"/>
                    </a:cubicBezTo>
                    <a:cubicBezTo>
                      <a:pt x="596" y="169"/>
                      <a:pt x="596" y="169"/>
                      <a:pt x="596" y="169"/>
                    </a:cubicBezTo>
                    <a:cubicBezTo>
                      <a:pt x="595" y="168"/>
                      <a:pt x="595" y="168"/>
                      <a:pt x="595" y="168"/>
                    </a:cubicBezTo>
                    <a:cubicBezTo>
                      <a:pt x="594" y="168"/>
                      <a:pt x="594" y="168"/>
                      <a:pt x="594" y="168"/>
                    </a:cubicBezTo>
                    <a:cubicBezTo>
                      <a:pt x="594" y="169"/>
                      <a:pt x="594" y="169"/>
                      <a:pt x="594" y="169"/>
                    </a:cubicBezTo>
                    <a:close/>
                    <a:moveTo>
                      <a:pt x="95" y="108"/>
                    </a:move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7" y="106"/>
                      <a:pt x="97" y="106"/>
                      <a:pt x="97" y="106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96" y="105"/>
                      <a:pt x="96" y="105"/>
                      <a:pt x="96" y="105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8"/>
                      <a:pt x="95" y="108"/>
                      <a:pt x="95" y="108"/>
                    </a:cubicBezTo>
                    <a:close/>
                    <a:moveTo>
                      <a:pt x="88" y="140"/>
                    </a:moveTo>
                    <a:cubicBezTo>
                      <a:pt x="90" y="140"/>
                      <a:pt x="90" y="140"/>
                      <a:pt x="90" y="140"/>
                    </a:cubicBezTo>
                    <a:cubicBezTo>
                      <a:pt x="91" y="139"/>
                      <a:pt x="91" y="139"/>
                      <a:pt x="91" y="139"/>
                    </a:cubicBezTo>
                    <a:cubicBezTo>
                      <a:pt x="93" y="139"/>
                      <a:pt x="93" y="139"/>
                      <a:pt x="93" y="139"/>
                    </a:cubicBezTo>
                    <a:cubicBezTo>
                      <a:pt x="94" y="139"/>
                      <a:pt x="94" y="139"/>
                      <a:pt x="94" y="139"/>
                    </a:cubicBezTo>
                    <a:cubicBezTo>
                      <a:pt x="94" y="140"/>
                      <a:pt x="94" y="140"/>
                      <a:pt x="94" y="140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6" y="139"/>
                      <a:pt x="96" y="139"/>
                      <a:pt x="96" y="139"/>
                    </a:cubicBezTo>
                    <a:cubicBezTo>
                      <a:pt x="95" y="139"/>
                      <a:pt x="95" y="139"/>
                      <a:pt x="95" y="139"/>
                    </a:cubicBezTo>
                    <a:cubicBezTo>
                      <a:pt x="96" y="138"/>
                      <a:pt x="96" y="138"/>
                      <a:pt x="96" y="138"/>
                    </a:cubicBezTo>
                    <a:cubicBezTo>
                      <a:pt x="96" y="138"/>
                      <a:pt x="96" y="138"/>
                      <a:pt x="96" y="138"/>
                    </a:cubicBezTo>
                    <a:cubicBezTo>
                      <a:pt x="96" y="139"/>
                      <a:pt x="96" y="139"/>
                      <a:pt x="96" y="139"/>
                    </a:cubicBezTo>
                    <a:cubicBezTo>
                      <a:pt x="97" y="140"/>
                      <a:pt x="97" y="140"/>
                      <a:pt x="97" y="140"/>
                    </a:cubicBezTo>
                    <a:cubicBezTo>
                      <a:pt x="99" y="140"/>
                      <a:pt x="99" y="140"/>
                      <a:pt x="99" y="140"/>
                    </a:cubicBezTo>
                    <a:cubicBezTo>
                      <a:pt x="99" y="139"/>
                      <a:pt x="99" y="139"/>
                      <a:pt x="99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101" y="136"/>
                      <a:pt x="101" y="136"/>
                      <a:pt x="101" y="136"/>
                    </a:cubicBezTo>
                    <a:cubicBezTo>
                      <a:pt x="101" y="135"/>
                      <a:pt x="101" y="135"/>
                      <a:pt x="101" y="135"/>
                    </a:cubicBezTo>
                    <a:cubicBezTo>
                      <a:pt x="100" y="134"/>
                      <a:pt x="100" y="134"/>
                      <a:pt x="100" y="134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98" y="133"/>
                      <a:pt x="98" y="133"/>
                      <a:pt x="98" y="133"/>
                    </a:cubicBezTo>
                    <a:cubicBezTo>
                      <a:pt x="98" y="132"/>
                      <a:pt x="98" y="132"/>
                      <a:pt x="98" y="132"/>
                    </a:cubicBezTo>
                    <a:cubicBezTo>
                      <a:pt x="98" y="132"/>
                      <a:pt x="98" y="132"/>
                      <a:pt x="98" y="132"/>
                    </a:cubicBezTo>
                    <a:cubicBezTo>
                      <a:pt x="99" y="132"/>
                      <a:pt x="99" y="132"/>
                      <a:pt x="99" y="132"/>
                    </a:cubicBezTo>
                    <a:cubicBezTo>
                      <a:pt x="100" y="132"/>
                      <a:pt x="100" y="132"/>
                      <a:pt x="100" y="132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0" y="130"/>
                      <a:pt x="100" y="130"/>
                      <a:pt x="100" y="13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99" y="128"/>
                      <a:pt x="99" y="128"/>
                      <a:pt x="99" y="128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30"/>
                      <a:pt x="100" y="130"/>
                      <a:pt x="100" y="130"/>
                    </a:cubicBezTo>
                    <a:cubicBezTo>
                      <a:pt x="101" y="130"/>
                      <a:pt x="101" y="130"/>
                      <a:pt x="101" y="130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102" y="129"/>
                      <a:pt x="102" y="129"/>
                      <a:pt x="102" y="129"/>
                    </a:cubicBezTo>
                    <a:cubicBezTo>
                      <a:pt x="102" y="129"/>
                      <a:pt x="102" y="129"/>
                      <a:pt x="102" y="129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2" y="127"/>
                      <a:pt x="102" y="127"/>
                      <a:pt x="102" y="127"/>
                    </a:cubicBezTo>
                    <a:cubicBezTo>
                      <a:pt x="102" y="126"/>
                      <a:pt x="102" y="126"/>
                      <a:pt x="102" y="126"/>
                    </a:cubicBezTo>
                    <a:cubicBezTo>
                      <a:pt x="101" y="125"/>
                      <a:pt x="101" y="125"/>
                      <a:pt x="101" y="125"/>
                    </a:cubicBezTo>
                    <a:cubicBezTo>
                      <a:pt x="100" y="124"/>
                      <a:pt x="100" y="124"/>
                      <a:pt x="100" y="124"/>
                    </a:cubicBezTo>
                    <a:cubicBezTo>
                      <a:pt x="101" y="124"/>
                      <a:pt x="101" y="124"/>
                      <a:pt x="101" y="124"/>
                    </a:cubicBezTo>
                    <a:cubicBezTo>
                      <a:pt x="102" y="124"/>
                      <a:pt x="102" y="124"/>
                      <a:pt x="102" y="124"/>
                    </a:cubicBezTo>
                    <a:cubicBezTo>
                      <a:pt x="102" y="124"/>
                      <a:pt x="102" y="124"/>
                      <a:pt x="102" y="124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3" y="123"/>
                      <a:pt x="103" y="123"/>
                      <a:pt x="103" y="123"/>
                    </a:cubicBezTo>
                    <a:cubicBezTo>
                      <a:pt x="102" y="123"/>
                      <a:pt x="102" y="123"/>
                      <a:pt x="102" y="123"/>
                    </a:cubicBezTo>
                    <a:cubicBezTo>
                      <a:pt x="102" y="121"/>
                      <a:pt x="102" y="121"/>
                      <a:pt x="102" y="121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2"/>
                      <a:pt x="104" y="122"/>
                      <a:pt x="104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2"/>
                      <a:pt x="105" y="122"/>
                      <a:pt x="105" y="122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4" y="121"/>
                      <a:pt x="104" y="121"/>
                      <a:pt x="104" y="121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6" y="121"/>
                      <a:pt x="106" y="121"/>
                      <a:pt x="106" y="121"/>
                    </a:cubicBezTo>
                    <a:cubicBezTo>
                      <a:pt x="107" y="120"/>
                      <a:pt x="107" y="120"/>
                      <a:pt x="107" y="120"/>
                    </a:cubicBezTo>
                    <a:cubicBezTo>
                      <a:pt x="107" y="119"/>
                      <a:pt x="107" y="119"/>
                      <a:pt x="107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8" y="117"/>
                      <a:pt x="108" y="117"/>
                      <a:pt x="108" y="117"/>
                    </a:cubicBezTo>
                    <a:cubicBezTo>
                      <a:pt x="107" y="117"/>
                      <a:pt x="107" y="117"/>
                      <a:pt x="107" y="117"/>
                    </a:cubicBezTo>
                    <a:cubicBezTo>
                      <a:pt x="107" y="116"/>
                      <a:pt x="107" y="116"/>
                      <a:pt x="107" y="116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08" y="116"/>
                      <a:pt x="108" y="116"/>
                      <a:pt x="108" y="116"/>
                    </a:cubicBezTo>
                    <a:cubicBezTo>
                      <a:pt x="108" y="116"/>
                      <a:pt x="108" y="116"/>
                      <a:pt x="108" y="116"/>
                    </a:cubicBezTo>
                    <a:cubicBezTo>
                      <a:pt x="110" y="114"/>
                      <a:pt x="110" y="114"/>
                      <a:pt x="110" y="114"/>
                    </a:cubicBezTo>
                    <a:cubicBezTo>
                      <a:pt x="110" y="113"/>
                      <a:pt x="110" y="113"/>
                      <a:pt x="110" y="113"/>
                    </a:cubicBezTo>
                    <a:cubicBezTo>
                      <a:pt x="111" y="112"/>
                      <a:pt x="111" y="112"/>
                      <a:pt x="111" y="112"/>
                    </a:cubicBezTo>
                    <a:cubicBezTo>
                      <a:pt x="111" y="111"/>
                      <a:pt x="111" y="111"/>
                      <a:pt x="111" y="111"/>
                    </a:cubicBezTo>
                    <a:cubicBezTo>
                      <a:pt x="112" y="110"/>
                      <a:pt x="112" y="110"/>
                      <a:pt x="112" y="110"/>
                    </a:cubicBezTo>
                    <a:cubicBezTo>
                      <a:pt x="113" y="109"/>
                      <a:pt x="113" y="109"/>
                      <a:pt x="113" y="109"/>
                    </a:cubicBezTo>
                    <a:cubicBezTo>
                      <a:pt x="114" y="107"/>
                      <a:pt x="114" y="107"/>
                      <a:pt x="114" y="107"/>
                    </a:cubicBezTo>
                    <a:cubicBezTo>
                      <a:pt x="115" y="107"/>
                      <a:pt x="115" y="107"/>
                      <a:pt x="115" y="107"/>
                    </a:cubicBezTo>
                    <a:cubicBezTo>
                      <a:pt x="116" y="105"/>
                      <a:pt x="116" y="105"/>
                      <a:pt x="116" y="105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2"/>
                      <a:pt x="120" y="102"/>
                      <a:pt x="120" y="102"/>
                    </a:cubicBezTo>
                    <a:cubicBezTo>
                      <a:pt x="121" y="101"/>
                      <a:pt x="121" y="101"/>
                      <a:pt x="121" y="101"/>
                    </a:cubicBezTo>
                    <a:cubicBezTo>
                      <a:pt x="122" y="100"/>
                      <a:pt x="122" y="100"/>
                      <a:pt x="122" y="100"/>
                    </a:cubicBezTo>
                    <a:cubicBezTo>
                      <a:pt x="124" y="100"/>
                      <a:pt x="124" y="100"/>
                      <a:pt x="124" y="100"/>
                    </a:cubicBezTo>
                    <a:cubicBezTo>
                      <a:pt x="125" y="99"/>
                      <a:pt x="125" y="99"/>
                      <a:pt x="125" y="99"/>
                    </a:cubicBezTo>
                    <a:cubicBezTo>
                      <a:pt x="126" y="97"/>
                      <a:pt x="126" y="97"/>
                      <a:pt x="126" y="97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28" y="97"/>
                      <a:pt x="128" y="97"/>
                      <a:pt x="128" y="97"/>
                    </a:cubicBezTo>
                    <a:cubicBezTo>
                      <a:pt x="128" y="96"/>
                      <a:pt x="128" y="96"/>
                      <a:pt x="128" y="96"/>
                    </a:cubicBezTo>
                    <a:cubicBezTo>
                      <a:pt x="128" y="95"/>
                      <a:pt x="128" y="95"/>
                      <a:pt x="128" y="95"/>
                    </a:cubicBezTo>
                    <a:cubicBezTo>
                      <a:pt x="128" y="95"/>
                      <a:pt x="128" y="95"/>
                      <a:pt x="128" y="95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7" y="92"/>
                      <a:pt x="127" y="92"/>
                      <a:pt x="127" y="92"/>
                    </a:cubicBezTo>
                    <a:cubicBezTo>
                      <a:pt x="127" y="91"/>
                      <a:pt x="127" y="91"/>
                      <a:pt x="127" y="9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7" y="89"/>
                      <a:pt x="127" y="89"/>
                      <a:pt x="127" y="89"/>
                    </a:cubicBezTo>
                    <a:cubicBezTo>
                      <a:pt x="126" y="89"/>
                      <a:pt x="126" y="89"/>
                      <a:pt x="126" y="89"/>
                    </a:cubicBezTo>
                    <a:cubicBezTo>
                      <a:pt x="126" y="88"/>
                      <a:pt x="126" y="88"/>
                      <a:pt x="126" y="88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4" y="87"/>
                      <a:pt x="124" y="87"/>
                      <a:pt x="124" y="87"/>
                    </a:cubicBezTo>
                    <a:cubicBezTo>
                      <a:pt x="124" y="87"/>
                      <a:pt x="124" y="87"/>
                      <a:pt x="124" y="87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3" y="87"/>
                      <a:pt x="123" y="87"/>
                      <a:pt x="123" y="87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0" y="87"/>
                      <a:pt x="120" y="87"/>
                      <a:pt x="120" y="87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17" y="89"/>
                      <a:pt x="117" y="89"/>
                      <a:pt x="117" y="89"/>
                    </a:cubicBezTo>
                    <a:cubicBezTo>
                      <a:pt x="117" y="90"/>
                      <a:pt x="117" y="90"/>
                      <a:pt x="117" y="90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16" y="91"/>
                      <a:pt x="116" y="91"/>
                      <a:pt x="116" y="91"/>
                    </a:cubicBez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93"/>
                      <a:pt x="116" y="93"/>
                      <a:pt x="116" y="93"/>
                    </a:cubicBezTo>
                    <a:cubicBezTo>
                      <a:pt x="117" y="94"/>
                      <a:pt x="117" y="94"/>
                      <a:pt x="117" y="94"/>
                    </a:cubicBezTo>
                    <a:cubicBezTo>
                      <a:pt x="116" y="94"/>
                      <a:pt x="116" y="94"/>
                      <a:pt x="116" y="94"/>
                    </a:cubicBezTo>
                    <a:cubicBezTo>
                      <a:pt x="115" y="94"/>
                      <a:pt x="115" y="94"/>
                      <a:pt x="115" y="94"/>
                    </a:cubicBezTo>
                    <a:cubicBezTo>
                      <a:pt x="115" y="95"/>
                      <a:pt x="115" y="95"/>
                      <a:pt x="115" y="95"/>
                    </a:cubicBezTo>
                    <a:cubicBezTo>
                      <a:pt x="115" y="95"/>
                      <a:pt x="115" y="95"/>
                      <a:pt x="115" y="95"/>
                    </a:cubicBezTo>
                    <a:cubicBezTo>
                      <a:pt x="114" y="96"/>
                      <a:pt x="114" y="96"/>
                      <a:pt x="114" y="96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7" y="99"/>
                      <a:pt x="107" y="99"/>
                      <a:pt x="107" y="99"/>
                    </a:cubicBezTo>
                    <a:cubicBezTo>
                      <a:pt x="107" y="99"/>
                      <a:pt x="107" y="99"/>
                      <a:pt x="107" y="99"/>
                    </a:cubicBezTo>
                    <a:cubicBezTo>
                      <a:pt x="107" y="99"/>
                      <a:pt x="107" y="99"/>
                      <a:pt x="107" y="99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106" y="100"/>
                      <a:pt x="106" y="100"/>
                      <a:pt x="106" y="100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4" y="99"/>
                      <a:pt x="104" y="99"/>
                      <a:pt x="104" y="99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2" y="102"/>
                      <a:pt x="102" y="102"/>
                      <a:pt x="102" y="102"/>
                    </a:cubicBezTo>
                    <a:cubicBezTo>
                      <a:pt x="102" y="103"/>
                      <a:pt x="102" y="103"/>
                      <a:pt x="102" y="103"/>
                    </a:cubicBezTo>
                    <a:cubicBezTo>
                      <a:pt x="102" y="103"/>
                      <a:pt x="102" y="103"/>
                      <a:pt x="102" y="103"/>
                    </a:cubicBezTo>
                    <a:cubicBezTo>
                      <a:pt x="102" y="103"/>
                      <a:pt x="102" y="103"/>
                      <a:pt x="102" y="103"/>
                    </a:cubicBezTo>
                    <a:cubicBezTo>
                      <a:pt x="101" y="104"/>
                      <a:pt x="101" y="104"/>
                      <a:pt x="101" y="104"/>
                    </a:cubicBezTo>
                    <a:cubicBezTo>
                      <a:pt x="101" y="104"/>
                      <a:pt x="101" y="104"/>
                      <a:pt x="101" y="104"/>
                    </a:cubicBezTo>
                    <a:cubicBezTo>
                      <a:pt x="101" y="103"/>
                      <a:pt x="101" y="103"/>
                      <a:pt x="101" y="103"/>
                    </a:cubicBezTo>
                    <a:cubicBezTo>
                      <a:pt x="101" y="103"/>
                      <a:pt x="101" y="103"/>
                      <a:pt x="101" y="103"/>
                    </a:cubicBezTo>
                    <a:cubicBezTo>
                      <a:pt x="101" y="102"/>
                      <a:pt x="101" y="102"/>
                      <a:pt x="101" y="102"/>
                    </a:cubicBezTo>
                    <a:cubicBezTo>
                      <a:pt x="100" y="102"/>
                      <a:pt x="100" y="102"/>
                      <a:pt x="100" y="102"/>
                    </a:cubicBezTo>
                    <a:cubicBezTo>
                      <a:pt x="99" y="103"/>
                      <a:pt x="99" y="103"/>
                      <a:pt x="99" y="103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97" y="106"/>
                      <a:pt x="97" y="106"/>
                      <a:pt x="97" y="106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5" y="108"/>
                      <a:pt x="95" y="108"/>
                      <a:pt x="95" y="108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6" y="110"/>
                      <a:pt x="96" y="110"/>
                      <a:pt x="96" y="110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93" y="112"/>
                      <a:pt x="93" y="112"/>
                      <a:pt x="93" y="112"/>
                    </a:cubicBezTo>
                    <a:cubicBezTo>
                      <a:pt x="93" y="113"/>
                      <a:pt x="93" y="113"/>
                      <a:pt x="93" y="113"/>
                    </a:cubicBezTo>
                    <a:cubicBezTo>
                      <a:pt x="93" y="113"/>
                      <a:pt x="93" y="113"/>
                      <a:pt x="93" y="113"/>
                    </a:cubicBezTo>
                    <a:cubicBezTo>
                      <a:pt x="94" y="113"/>
                      <a:pt x="94" y="113"/>
                      <a:pt x="94" y="113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1" y="116"/>
                      <a:pt x="91" y="116"/>
                      <a:pt x="91" y="116"/>
                    </a:cubicBezTo>
                    <a:cubicBezTo>
                      <a:pt x="91" y="116"/>
                      <a:pt x="91" y="116"/>
                      <a:pt x="91" y="116"/>
                    </a:cubicBezTo>
                    <a:cubicBezTo>
                      <a:pt x="91" y="117"/>
                      <a:pt x="91" y="117"/>
                      <a:pt x="91" y="117"/>
                    </a:cubicBezTo>
                    <a:cubicBezTo>
                      <a:pt x="90" y="118"/>
                      <a:pt x="90" y="118"/>
                      <a:pt x="90" y="118"/>
                    </a:cubicBezTo>
                    <a:cubicBezTo>
                      <a:pt x="89" y="119"/>
                      <a:pt x="89" y="119"/>
                      <a:pt x="89" y="119"/>
                    </a:cubicBezTo>
                    <a:cubicBezTo>
                      <a:pt x="89" y="118"/>
                      <a:pt x="89" y="118"/>
                      <a:pt x="89" y="118"/>
                    </a:cubicBezTo>
                    <a:cubicBezTo>
                      <a:pt x="88" y="117"/>
                      <a:pt x="88" y="117"/>
                      <a:pt x="88" y="117"/>
                    </a:cubicBezTo>
                    <a:cubicBezTo>
                      <a:pt x="88" y="117"/>
                      <a:pt x="88" y="117"/>
                      <a:pt x="88" y="117"/>
                    </a:cubicBezTo>
                    <a:cubicBezTo>
                      <a:pt x="87" y="117"/>
                      <a:pt x="87" y="117"/>
                      <a:pt x="87" y="117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0" y="122"/>
                      <a:pt x="90" y="122"/>
                      <a:pt x="90" y="122"/>
                    </a:cubicBezTo>
                    <a:cubicBezTo>
                      <a:pt x="91" y="122"/>
                      <a:pt x="91" y="122"/>
                      <a:pt x="91" y="122"/>
                    </a:cubicBezTo>
                    <a:cubicBezTo>
                      <a:pt x="91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3" y="122"/>
                      <a:pt x="93" y="122"/>
                      <a:pt x="93" y="122"/>
                    </a:cubicBezTo>
                    <a:cubicBezTo>
                      <a:pt x="93" y="122"/>
                      <a:pt x="93" y="122"/>
                      <a:pt x="93" y="122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1" y="123"/>
                      <a:pt x="91" y="123"/>
                      <a:pt x="91" y="123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3"/>
                      <a:pt x="89" y="123"/>
                      <a:pt x="89" y="123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91" y="126"/>
                      <a:pt x="91" y="126"/>
                      <a:pt x="91" y="126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1" y="126"/>
                      <a:pt x="91" y="126"/>
                      <a:pt x="91" y="126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28"/>
                      <a:pt x="89" y="128"/>
                      <a:pt x="89" y="128"/>
                    </a:cubicBezTo>
                    <a:cubicBezTo>
                      <a:pt x="90" y="128"/>
                      <a:pt x="90" y="128"/>
                      <a:pt x="90" y="128"/>
                    </a:cubicBezTo>
                    <a:cubicBezTo>
                      <a:pt x="91" y="128"/>
                      <a:pt x="91" y="128"/>
                      <a:pt x="91" y="128"/>
                    </a:cubicBezTo>
                    <a:cubicBezTo>
                      <a:pt x="91" y="128"/>
                      <a:pt x="91" y="128"/>
                      <a:pt x="91" y="128"/>
                    </a:cubicBezTo>
                    <a:cubicBezTo>
                      <a:pt x="90" y="128"/>
                      <a:pt x="90" y="128"/>
                      <a:pt x="90" y="128"/>
                    </a:cubicBezTo>
                    <a:cubicBezTo>
                      <a:pt x="89" y="128"/>
                      <a:pt x="89" y="128"/>
                      <a:pt x="89" y="128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90" y="129"/>
                      <a:pt x="90" y="129"/>
                      <a:pt x="90" y="129"/>
                    </a:cubicBezTo>
                    <a:cubicBezTo>
                      <a:pt x="91" y="129"/>
                      <a:pt x="91" y="129"/>
                      <a:pt x="91" y="129"/>
                    </a:cubicBezTo>
                    <a:cubicBezTo>
                      <a:pt x="92" y="130"/>
                      <a:pt x="92" y="130"/>
                      <a:pt x="92" y="130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2" y="130"/>
                      <a:pt x="92" y="130"/>
                      <a:pt x="92" y="130"/>
                    </a:cubicBezTo>
                    <a:cubicBezTo>
                      <a:pt x="91" y="130"/>
                      <a:pt x="91" y="130"/>
                      <a:pt x="91" y="130"/>
                    </a:cubicBezTo>
                    <a:cubicBezTo>
                      <a:pt x="90" y="130"/>
                      <a:pt x="90" y="130"/>
                      <a:pt x="90" y="130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1"/>
                      <a:pt x="88" y="131"/>
                      <a:pt x="88" y="131"/>
                    </a:cubicBezTo>
                    <a:cubicBezTo>
                      <a:pt x="88" y="131"/>
                      <a:pt x="88" y="131"/>
                      <a:pt x="88" y="131"/>
                    </a:cubicBezTo>
                    <a:cubicBezTo>
                      <a:pt x="88" y="132"/>
                      <a:pt x="88" y="132"/>
                      <a:pt x="88" y="132"/>
                    </a:cubicBezTo>
                    <a:cubicBezTo>
                      <a:pt x="88" y="132"/>
                      <a:pt x="88" y="132"/>
                      <a:pt x="88" y="132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7" y="133"/>
                      <a:pt x="87" y="133"/>
                      <a:pt x="87" y="133"/>
                    </a:cubicBezTo>
                    <a:cubicBezTo>
                      <a:pt x="87" y="134"/>
                      <a:pt x="87" y="134"/>
                      <a:pt x="87" y="134"/>
                    </a:cubicBezTo>
                    <a:cubicBezTo>
                      <a:pt x="86" y="134"/>
                      <a:pt x="86" y="134"/>
                      <a:pt x="86" y="134"/>
                    </a:cubicBezTo>
                    <a:cubicBezTo>
                      <a:pt x="86" y="135"/>
                      <a:pt x="86" y="135"/>
                      <a:pt x="86" y="135"/>
                    </a:cubicBezTo>
                    <a:cubicBezTo>
                      <a:pt x="86" y="135"/>
                      <a:pt x="86" y="135"/>
                      <a:pt x="86" y="135"/>
                    </a:cubicBezTo>
                    <a:cubicBezTo>
                      <a:pt x="85" y="135"/>
                      <a:pt x="85" y="135"/>
                      <a:pt x="85" y="135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8" y="137"/>
                      <a:pt x="88" y="137"/>
                      <a:pt x="88" y="137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9" y="136"/>
                      <a:pt x="89" y="136"/>
                      <a:pt x="89" y="136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2" y="135"/>
                      <a:pt x="92" y="135"/>
                      <a:pt x="92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6"/>
                      <a:pt x="91" y="136"/>
                      <a:pt x="91" y="136"/>
                    </a:cubicBezTo>
                    <a:cubicBezTo>
                      <a:pt x="89" y="137"/>
                      <a:pt x="89" y="137"/>
                      <a:pt x="89" y="137"/>
                    </a:cubicBezTo>
                    <a:cubicBezTo>
                      <a:pt x="89" y="137"/>
                      <a:pt x="89" y="137"/>
                      <a:pt x="89" y="137"/>
                    </a:cubicBezTo>
                    <a:cubicBezTo>
                      <a:pt x="88" y="138"/>
                      <a:pt x="88" y="138"/>
                      <a:pt x="88" y="138"/>
                    </a:cubicBezTo>
                    <a:cubicBezTo>
                      <a:pt x="89" y="139"/>
                      <a:pt x="89" y="139"/>
                      <a:pt x="89" y="139"/>
                    </a:cubicBezTo>
                    <a:cubicBezTo>
                      <a:pt x="88" y="139"/>
                      <a:pt x="88" y="139"/>
                      <a:pt x="88" y="139"/>
                    </a:cubicBezTo>
                    <a:cubicBezTo>
                      <a:pt x="88" y="139"/>
                      <a:pt x="88" y="140"/>
                      <a:pt x="88" y="140"/>
                    </a:cubicBezTo>
                    <a:close/>
                    <a:moveTo>
                      <a:pt x="93" y="167"/>
                    </a:moveTo>
                    <a:cubicBezTo>
                      <a:pt x="93" y="167"/>
                      <a:pt x="93" y="167"/>
                      <a:pt x="93" y="167"/>
                    </a:cubicBezTo>
                    <a:cubicBezTo>
                      <a:pt x="93" y="167"/>
                      <a:pt x="93" y="167"/>
                      <a:pt x="93" y="167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93" y="165"/>
                      <a:pt x="93" y="165"/>
                      <a:pt x="93" y="165"/>
                    </a:cubicBezTo>
                    <a:cubicBezTo>
                      <a:pt x="93" y="165"/>
                      <a:pt x="93" y="165"/>
                      <a:pt x="93" y="165"/>
                    </a:cubicBezTo>
                    <a:cubicBezTo>
                      <a:pt x="92" y="164"/>
                      <a:pt x="92" y="164"/>
                      <a:pt x="92" y="164"/>
                    </a:cubicBezTo>
                    <a:cubicBezTo>
                      <a:pt x="92" y="164"/>
                      <a:pt x="92" y="164"/>
                      <a:pt x="92" y="164"/>
                    </a:cubicBezTo>
                    <a:cubicBezTo>
                      <a:pt x="91" y="163"/>
                      <a:pt x="91" y="163"/>
                      <a:pt x="91" y="163"/>
                    </a:cubicBezTo>
                    <a:cubicBezTo>
                      <a:pt x="90" y="163"/>
                      <a:pt x="90" y="163"/>
                      <a:pt x="90" y="163"/>
                    </a:cubicBezTo>
                    <a:cubicBezTo>
                      <a:pt x="89" y="164"/>
                      <a:pt x="89" y="164"/>
                      <a:pt x="89" y="164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90" y="165"/>
                      <a:pt x="90" y="165"/>
                      <a:pt x="90" y="165"/>
                    </a:cubicBezTo>
                    <a:cubicBezTo>
                      <a:pt x="91" y="165"/>
                      <a:pt x="91" y="165"/>
                      <a:pt x="91" y="165"/>
                    </a:cubicBezTo>
                    <a:cubicBezTo>
                      <a:pt x="91" y="165"/>
                      <a:pt x="91" y="165"/>
                      <a:pt x="91" y="165"/>
                    </a:cubicBezTo>
                    <a:cubicBezTo>
                      <a:pt x="91" y="166"/>
                      <a:pt x="91" y="166"/>
                      <a:pt x="91" y="166"/>
                    </a:cubicBezTo>
                    <a:cubicBezTo>
                      <a:pt x="92" y="166"/>
                      <a:pt x="92" y="166"/>
                      <a:pt x="92" y="166"/>
                    </a:cubicBezTo>
                    <a:cubicBezTo>
                      <a:pt x="93" y="167"/>
                      <a:pt x="93" y="167"/>
                      <a:pt x="93" y="167"/>
                    </a:cubicBezTo>
                    <a:close/>
                    <a:moveTo>
                      <a:pt x="111" y="167"/>
                    </a:moveTo>
                    <a:cubicBezTo>
                      <a:pt x="110" y="166"/>
                      <a:pt x="110" y="166"/>
                      <a:pt x="110" y="166"/>
                    </a:cubicBezTo>
                    <a:cubicBezTo>
                      <a:pt x="109" y="167"/>
                      <a:pt x="109" y="167"/>
                      <a:pt x="109" y="167"/>
                    </a:cubicBezTo>
                    <a:cubicBezTo>
                      <a:pt x="109" y="166"/>
                      <a:pt x="109" y="166"/>
                      <a:pt x="109" y="166"/>
                    </a:cubicBezTo>
                    <a:cubicBezTo>
                      <a:pt x="108" y="165"/>
                      <a:pt x="108" y="165"/>
                      <a:pt x="108" y="165"/>
                    </a:cubicBezTo>
                    <a:cubicBezTo>
                      <a:pt x="107" y="165"/>
                      <a:pt x="107" y="165"/>
                      <a:pt x="107" y="165"/>
                    </a:cubicBezTo>
                    <a:cubicBezTo>
                      <a:pt x="105" y="164"/>
                      <a:pt x="105" y="164"/>
                      <a:pt x="105" y="164"/>
                    </a:cubicBezTo>
                    <a:cubicBezTo>
                      <a:pt x="105" y="163"/>
                      <a:pt x="105" y="163"/>
                      <a:pt x="105" y="163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102" y="161"/>
                      <a:pt x="102" y="161"/>
                      <a:pt x="102" y="161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0" y="156"/>
                      <a:pt x="100" y="156"/>
                      <a:pt x="100" y="156"/>
                    </a:cubicBezTo>
                    <a:cubicBezTo>
                      <a:pt x="99" y="155"/>
                      <a:pt x="99" y="155"/>
                      <a:pt x="99" y="155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48"/>
                      <a:pt x="98" y="148"/>
                      <a:pt x="98" y="148"/>
                    </a:cubicBezTo>
                    <a:cubicBezTo>
                      <a:pt x="97" y="147"/>
                      <a:pt x="97" y="147"/>
                      <a:pt x="97" y="147"/>
                    </a:cubicBezTo>
                    <a:cubicBezTo>
                      <a:pt x="98" y="147"/>
                      <a:pt x="98" y="147"/>
                      <a:pt x="98" y="147"/>
                    </a:cubicBezTo>
                    <a:cubicBezTo>
                      <a:pt x="98" y="146"/>
                      <a:pt x="98" y="146"/>
                      <a:pt x="98" y="146"/>
                    </a:cubicBezTo>
                    <a:cubicBezTo>
                      <a:pt x="97" y="146"/>
                      <a:pt x="97" y="146"/>
                      <a:pt x="97" y="146"/>
                    </a:cubicBezTo>
                    <a:cubicBezTo>
                      <a:pt x="96" y="146"/>
                      <a:pt x="96" y="146"/>
                      <a:pt x="96" y="146"/>
                    </a:cubicBezTo>
                    <a:cubicBezTo>
                      <a:pt x="96" y="146"/>
                      <a:pt x="96" y="146"/>
                      <a:pt x="96" y="146"/>
                    </a:cubicBezTo>
                    <a:cubicBezTo>
                      <a:pt x="96" y="145"/>
                      <a:pt x="96" y="145"/>
                      <a:pt x="96" y="145"/>
                    </a:cubicBezTo>
                    <a:cubicBezTo>
                      <a:pt x="97" y="145"/>
                      <a:pt x="97" y="145"/>
                      <a:pt x="97" y="145"/>
                    </a:cubicBezTo>
                    <a:cubicBezTo>
                      <a:pt x="98" y="145"/>
                      <a:pt x="98" y="145"/>
                      <a:pt x="98" y="145"/>
                    </a:cubicBezTo>
                    <a:cubicBezTo>
                      <a:pt x="98" y="143"/>
                      <a:pt x="98" y="143"/>
                      <a:pt x="98" y="143"/>
                    </a:cubicBezTo>
                    <a:cubicBezTo>
                      <a:pt x="98" y="142"/>
                      <a:pt x="98" y="142"/>
                      <a:pt x="98" y="142"/>
                    </a:cubicBezTo>
                    <a:cubicBezTo>
                      <a:pt x="97" y="142"/>
                      <a:pt x="97" y="142"/>
                      <a:pt x="97" y="142"/>
                    </a:cubicBezTo>
                    <a:cubicBezTo>
                      <a:pt x="96" y="142"/>
                      <a:pt x="96" y="142"/>
                      <a:pt x="96" y="142"/>
                    </a:cubicBezTo>
                    <a:cubicBezTo>
                      <a:pt x="97" y="142"/>
                      <a:pt x="97" y="142"/>
                      <a:pt x="97" y="142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140"/>
                      <a:pt x="98" y="140"/>
                      <a:pt x="98" y="140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94" y="140"/>
                      <a:pt x="94" y="140"/>
                      <a:pt x="94" y="140"/>
                    </a:cubicBezTo>
                    <a:cubicBezTo>
                      <a:pt x="93" y="139"/>
                      <a:pt x="93" y="139"/>
                      <a:pt x="93" y="139"/>
                    </a:cubicBezTo>
                    <a:cubicBezTo>
                      <a:pt x="92" y="139"/>
                      <a:pt x="92" y="139"/>
                      <a:pt x="92" y="139"/>
                    </a:cubicBezTo>
                    <a:cubicBezTo>
                      <a:pt x="90" y="141"/>
                      <a:pt x="90" y="141"/>
                      <a:pt x="90" y="141"/>
                    </a:cubicBezTo>
                    <a:cubicBezTo>
                      <a:pt x="88" y="141"/>
                      <a:pt x="88" y="141"/>
                      <a:pt x="88" y="141"/>
                    </a:cubicBezTo>
                    <a:cubicBezTo>
                      <a:pt x="88" y="141"/>
                      <a:pt x="88" y="141"/>
                      <a:pt x="88" y="141"/>
                    </a:cubicBezTo>
                    <a:cubicBezTo>
                      <a:pt x="87" y="142"/>
                      <a:pt x="87" y="142"/>
                      <a:pt x="87" y="142"/>
                    </a:cubicBezTo>
                    <a:cubicBezTo>
                      <a:pt x="86" y="143"/>
                      <a:pt x="86" y="143"/>
                      <a:pt x="86" y="143"/>
                    </a:cubicBezTo>
                    <a:cubicBezTo>
                      <a:pt x="86" y="144"/>
                      <a:pt x="86" y="144"/>
                      <a:pt x="86" y="144"/>
                    </a:cubicBezTo>
                    <a:cubicBezTo>
                      <a:pt x="86" y="145"/>
                      <a:pt x="86" y="145"/>
                      <a:pt x="86" y="145"/>
                    </a:cubicBezTo>
                    <a:cubicBezTo>
                      <a:pt x="87" y="145"/>
                      <a:pt x="87" y="145"/>
                      <a:pt x="87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7" y="146"/>
                      <a:pt x="87" y="146"/>
                      <a:pt x="87" y="146"/>
                    </a:cubicBezTo>
                    <a:cubicBezTo>
                      <a:pt x="86" y="146"/>
                      <a:pt x="86" y="146"/>
                      <a:pt x="86" y="146"/>
                    </a:cubicBezTo>
                    <a:cubicBezTo>
                      <a:pt x="85" y="146"/>
                      <a:pt x="85" y="146"/>
                      <a:pt x="85" y="146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5" y="149"/>
                      <a:pt x="85" y="149"/>
                      <a:pt x="85" y="149"/>
                    </a:cubicBezTo>
                    <a:cubicBezTo>
                      <a:pt x="86" y="149"/>
                      <a:pt x="86" y="149"/>
                      <a:pt x="86" y="149"/>
                    </a:cubicBezTo>
                    <a:cubicBezTo>
                      <a:pt x="87" y="148"/>
                      <a:pt x="87" y="148"/>
                      <a:pt x="87" y="148"/>
                    </a:cubicBezTo>
                    <a:cubicBezTo>
                      <a:pt x="87" y="149"/>
                      <a:pt x="87" y="149"/>
                      <a:pt x="87" y="149"/>
                    </a:cubicBezTo>
                    <a:cubicBezTo>
                      <a:pt x="86" y="149"/>
                      <a:pt x="86" y="149"/>
                      <a:pt x="86" y="149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7" y="150"/>
                      <a:pt x="87" y="150"/>
                      <a:pt x="87" y="150"/>
                    </a:cubicBezTo>
                    <a:cubicBezTo>
                      <a:pt x="87" y="150"/>
                      <a:pt x="87" y="150"/>
                      <a:pt x="87" y="150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88" y="150"/>
                      <a:pt x="88" y="150"/>
                      <a:pt x="88" y="150"/>
                    </a:cubicBezTo>
                    <a:cubicBezTo>
                      <a:pt x="87" y="150"/>
                      <a:pt x="87" y="150"/>
                      <a:pt x="87" y="150"/>
                    </a:cubicBezTo>
                    <a:cubicBezTo>
                      <a:pt x="87" y="151"/>
                      <a:pt x="87" y="151"/>
                      <a:pt x="87" y="151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154"/>
                      <a:pt x="87" y="154"/>
                      <a:pt x="87" y="154"/>
                    </a:cubicBezTo>
                    <a:cubicBezTo>
                      <a:pt x="88" y="155"/>
                      <a:pt x="88" y="155"/>
                      <a:pt x="88" y="155"/>
                    </a:cubicBezTo>
                    <a:cubicBezTo>
                      <a:pt x="87" y="155"/>
                      <a:pt x="87" y="155"/>
                      <a:pt x="87" y="155"/>
                    </a:cubicBezTo>
                    <a:cubicBezTo>
                      <a:pt x="87" y="155"/>
                      <a:pt x="87" y="155"/>
                      <a:pt x="87" y="155"/>
                    </a:cubicBezTo>
                    <a:cubicBezTo>
                      <a:pt x="86" y="155"/>
                      <a:pt x="86" y="155"/>
                      <a:pt x="86" y="155"/>
                    </a:cubicBezTo>
                    <a:cubicBezTo>
                      <a:pt x="85" y="155"/>
                      <a:pt x="85" y="155"/>
                      <a:pt x="85" y="155"/>
                    </a:cubicBezTo>
                    <a:cubicBezTo>
                      <a:pt x="84" y="155"/>
                      <a:pt x="84" y="155"/>
                      <a:pt x="84" y="155"/>
                    </a:cubicBezTo>
                    <a:cubicBezTo>
                      <a:pt x="84" y="156"/>
                      <a:pt x="84" y="156"/>
                      <a:pt x="84" y="156"/>
                    </a:cubicBezTo>
                    <a:cubicBezTo>
                      <a:pt x="84" y="157"/>
                      <a:pt x="84" y="157"/>
                      <a:pt x="84" y="157"/>
                    </a:cubicBezTo>
                    <a:cubicBezTo>
                      <a:pt x="84" y="158"/>
                      <a:pt x="84" y="158"/>
                      <a:pt x="84" y="158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84" y="160"/>
                      <a:pt x="84" y="160"/>
                      <a:pt x="84" y="160"/>
                    </a:cubicBezTo>
                    <a:cubicBezTo>
                      <a:pt x="85" y="161"/>
                      <a:pt x="85" y="161"/>
                      <a:pt x="85" y="161"/>
                    </a:cubicBezTo>
                    <a:cubicBezTo>
                      <a:pt x="85" y="162"/>
                      <a:pt x="85" y="162"/>
                      <a:pt x="85" y="162"/>
                    </a:cubicBezTo>
                    <a:cubicBezTo>
                      <a:pt x="87" y="163"/>
                      <a:pt x="87" y="163"/>
                      <a:pt x="87" y="163"/>
                    </a:cubicBezTo>
                    <a:cubicBezTo>
                      <a:pt x="88" y="163"/>
                      <a:pt x="88" y="163"/>
                      <a:pt x="88" y="163"/>
                    </a:cubicBezTo>
                    <a:cubicBezTo>
                      <a:pt x="88" y="163"/>
                      <a:pt x="88" y="163"/>
                      <a:pt x="88" y="163"/>
                    </a:cubicBezTo>
                    <a:cubicBezTo>
                      <a:pt x="89" y="163"/>
                      <a:pt x="89" y="163"/>
                      <a:pt x="89" y="163"/>
                    </a:cubicBezTo>
                    <a:cubicBezTo>
                      <a:pt x="90" y="162"/>
                      <a:pt x="90" y="162"/>
                      <a:pt x="90" y="162"/>
                    </a:cubicBezTo>
                    <a:cubicBezTo>
                      <a:pt x="89" y="160"/>
                      <a:pt x="89" y="160"/>
                      <a:pt x="89" y="160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60"/>
                      <a:pt x="90" y="160"/>
                      <a:pt x="90" y="160"/>
                    </a:cubicBezTo>
                    <a:cubicBezTo>
                      <a:pt x="90" y="161"/>
                      <a:pt x="90" y="161"/>
                      <a:pt x="90" y="161"/>
                    </a:cubicBezTo>
                    <a:cubicBezTo>
                      <a:pt x="91" y="162"/>
                      <a:pt x="91" y="162"/>
                      <a:pt x="91" y="162"/>
                    </a:cubicBezTo>
                    <a:cubicBezTo>
                      <a:pt x="91" y="162"/>
                      <a:pt x="91" y="162"/>
                      <a:pt x="91" y="162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2" y="161"/>
                      <a:pt x="92" y="161"/>
                      <a:pt x="92" y="161"/>
                    </a:cubicBezTo>
                    <a:cubicBezTo>
                      <a:pt x="92" y="160"/>
                      <a:pt x="92" y="160"/>
                      <a:pt x="92" y="160"/>
                    </a:cubicBezTo>
                    <a:cubicBezTo>
                      <a:pt x="93" y="161"/>
                      <a:pt x="93" y="161"/>
                      <a:pt x="93" y="161"/>
                    </a:cubicBezTo>
                    <a:cubicBezTo>
                      <a:pt x="92" y="161"/>
                      <a:pt x="92" y="161"/>
                      <a:pt x="92" y="161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3" y="164"/>
                      <a:pt x="93" y="164"/>
                      <a:pt x="93" y="164"/>
                    </a:cubicBezTo>
                    <a:cubicBezTo>
                      <a:pt x="95" y="164"/>
                      <a:pt x="95" y="164"/>
                      <a:pt x="95" y="164"/>
                    </a:cubicBezTo>
                    <a:cubicBezTo>
                      <a:pt x="95" y="164"/>
                      <a:pt x="95" y="164"/>
                      <a:pt x="95" y="164"/>
                    </a:cubicBezTo>
                    <a:cubicBezTo>
                      <a:pt x="96" y="164"/>
                      <a:pt x="96" y="164"/>
                      <a:pt x="96" y="164"/>
                    </a:cubicBezTo>
                    <a:cubicBezTo>
                      <a:pt x="97" y="164"/>
                      <a:pt x="97" y="164"/>
                      <a:pt x="97" y="164"/>
                    </a:cubicBez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64"/>
                      <a:pt x="96" y="164"/>
                      <a:pt x="96" y="164"/>
                    </a:cubicBezTo>
                    <a:cubicBezTo>
                      <a:pt x="95" y="165"/>
                      <a:pt x="95" y="165"/>
                      <a:pt x="95" y="165"/>
                    </a:cubicBezTo>
                    <a:cubicBezTo>
                      <a:pt x="95" y="165"/>
                      <a:pt x="95" y="165"/>
                      <a:pt x="95" y="165"/>
                    </a:cubicBezTo>
                    <a:cubicBezTo>
                      <a:pt x="95" y="166"/>
                      <a:pt x="95" y="166"/>
                      <a:pt x="95" y="166"/>
                    </a:cubicBezTo>
                    <a:cubicBezTo>
                      <a:pt x="96" y="167"/>
                      <a:pt x="96" y="167"/>
                      <a:pt x="96" y="167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95" y="168"/>
                      <a:pt x="95" y="168"/>
                      <a:pt x="95" y="168"/>
                    </a:cubicBezTo>
                    <a:cubicBezTo>
                      <a:pt x="94" y="167"/>
                      <a:pt x="94" y="167"/>
                      <a:pt x="94" y="167"/>
                    </a:cubicBezTo>
                    <a:cubicBezTo>
                      <a:pt x="94" y="168"/>
                      <a:pt x="94" y="168"/>
                      <a:pt x="94" y="168"/>
                    </a:cubicBezTo>
                    <a:cubicBezTo>
                      <a:pt x="95" y="169"/>
                      <a:pt x="95" y="169"/>
                      <a:pt x="95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98" y="169"/>
                      <a:pt x="98" y="169"/>
                      <a:pt x="98" y="169"/>
                    </a:cubicBezTo>
                    <a:cubicBezTo>
                      <a:pt x="99" y="169"/>
                      <a:pt x="99" y="169"/>
                      <a:pt x="99" y="169"/>
                    </a:cubicBezTo>
                    <a:cubicBezTo>
                      <a:pt x="100" y="169"/>
                      <a:pt x="100" y="169"/>
                      <a:pt x="100" y="169"/>
                    </a:cubicBezTo>
                    <a:cubicBezTo>
                      <a:pt x="100" y="169"/>
                      <a:pt x="100" y="169"/>
                      <a:pt x="100" y="169"/>
                    </a:cubicBezTo>
                    <a:cubicBezTo>
                      <a:pt x="100" y="169"/>
                      <a:pt x="100" y="169"/>
                      <a:pt x="100" y="169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01" y="171"/>
                      <a:pt x="101" y="171"/>
                      <a:pt x="101" y="171"/>
                    </a:cubicBezTo>
                    <a:cubicBezTo>
                      <a:pt x="102" y="171"/>
                      <a:pt x="102" y="171"/>
                      <a:pt x="102" y="171"/>
                    </a:cubicBezTo>
                    <a:cubicBezTo>
                      <a:pt x="102" y="171"/>
                      <a:pt x="102" y="171"/>
                      <a:pt x="102" y="171"/>
                    </a:cubicBezTo>
                    <a:cubicBezTo>
                      <a:pt x="103" y="171"/>
                      <a:pt x="103" y="171"/>
                      <a:pt x="103" y="171"/>
                    </a:cubicBezTo>
                    <a:cubicBezTo>
                      <a:pt x="103" y="169"/>
                      <a:pt x="103" y="169"/>
                      <a:pt x="103" y="169"/>
                    </a:cubicBezTo>
                    <a:cubicBezTo>
                      <a:pt x="102" y="169"/>
                      <a:pt x="102" y="169"/>
                      <a:pt x="102" y="169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02" y="169"/>
                      <a:pt x="102" y="169"/>
                      <a:pt x="102" y="169"/>
                    </a:cubicBezTo>
                    <a:cubicBezTo>
                      <a:pt x="103" y="169"/>
                      <a:pt x="103" y="169"/>
                      <a:pt x="103" y="169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1"/>
                      <a:pt x="104" y="171"/>
                      <a:pt x="104" y="171"/>
                    </a:cubicBezTo>
                    <a:cubicBezTo>
                      <a:pt x="105" y="171"/>
                      <a:pt x="105" y="171"/>
                      <a:pt x="105" y="171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6" y="171"/>
                      <a:pt x="106" y="171"/>
                      <a:pt x="106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07" y="170"/>
                      <a:pt x="107" y="170"/>
                      <a:pt x="107" y="170"/>
                    </a:cubicBezTo>
                    <a:cubicBezTo>
                      <a:pt x="107" y="169"/>
                      <a:pt x="107" y="169"/>
                      <a:pt x="107" y="169"/>
                    </a:cubicBezTo>
                    <a:cubicBezTo>
                      <a:pt x="107" y="169"/>
                      <a:pt x="107" y="169"/>
                      <a:pt x="107" y="169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09" y="171"/>
                      <a:pt x="109" y="171"/>
                      <a:pt x="109" y="171"/>
                    </a:cubicBezTo>
                    <a:cubicBezTo>
                      <a:pt x="110" y="172"/>
                      <a:pt x="110" y="172"/>
                      <a:pt x="110" y="172"/>
                    </a:cubicBezTo>
                    <a:cubicBezTo>
                      <a:pt x="110" y="171"/>
                      <a:pt x="110" y="171"/>
                      <a:pt x="110" y="171"/>
                    </a:cubicBezTo>
                    <a:cubicBezTo>
                      <a:pt x="110" y="171"/>
                      <a:pt x="110" y="171"/>
                      <a:pt x="110" y="171"/>
                    </a:cubicBezTo>
                    <a:cubicBezTo>
                      <a:pt x="110" y="170"/>
                      <a:pt x="110" y="170"/>
                      <a:pt x="110" y="170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110" y="169"/>
                      <a:pt x="110" y="169"/>
                      <a:pt x="110" y="169"/>
                    </a:cubicBezTo>
                    <a:cubicBezTo>
                      <a:pt x="110" y="169"/>
                      <a:pt x="110" y="169"/>
                      <a:pt x="110" y="169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1" y="167"/>
                      <a:pt x="111" y="167"/>
                      <a:pt x="111" y="167"/>
                    </a:cubicBezTo>
                    <a:close/>
                    <a:moveTo>
                      <a:pt x="35" y="230"/>
                    </a:move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28"/>
                      <a:pt x="35" y="228"/>
                      <a:pt x="35" y="228"/>
                    </a:cubicBezTo>
                    <a:cubicBezTo>
                      <a:pt x="34" y="228"/>
                      <a:pt x="34" y="228"/>
                      <a:pt x="34" y="228"/>
                    </a:cubicBezTo>
                    <a:cubicBezTo>
                      <a:pt x="34" y="229"/>
                      <a:pt x="34" y="229"/>
                      <a:pt x="34" y="229"/>
                    </a:cubicBezTo>
                    <a:cubicBezTo>
                      <a:pt x="34" y="230"/>
                      <a:pt x="34" y="230"/>
                      <a:pt x="34" y="230"/>
                    </a:cubicBezTo>
                    <a:cubicBezTo>
                      <a:pt x="34" y="230"/>
                      <a:pt x="34" y="230"/>
                      <a:pt x="34" y="230"/>
                    </a:cubicBezTo>
                    <a:cubicBezTo>
                      <a:pt x="35" y="231"/>
                      <a:pt x="35" y="231"/>
                      <a:pt x="35" y="231"/>
                    </a:cubicBezTo>
                    <a:cubicBezTo>
                      <a:pt x="35" y="231"/>
                      <a:pt x="35" y="231"/>
                      <a:pt x="35" y="231"/>
                    </a:cubicBezTo>
                    <a:cubicBezTo>
                      <a:pt x="35" y="230"/>
                      <a:pt x="35" y="230"/>
                      <a:pt x="35" y="230"/>
                    </a:cubicBezTo>
                    <a:close/>
                    <a:moveTo>
                      <a:pt x="61" y="214"/>
                    </a:moveTo>
                    <a:cubicBezTo>
                      <a:pt x="62" y="214"/>
                      <a:pt x="62" y="214"/>
                      <a:pt x="62" y="214"/>
                    </a:cubicBezTo>
                    <a:cubicBezTo>
                      <a:pt x="62" y="213"/>
                      <a:pt x="62" y="213"/>
                      <a:pt x="62" y="213"/>
                    </a:cubicBezTo>
                    <a:cubicBezTo>
                      <a:pt x="61" y="212"/>
                      <a:pt x="61" y="212"/>
                      <a:pt x="61" y="212"/>
                    </a:cubicBezTo>
                    <a:cubicBezTo>
                      <a:pt x="61" y="213"/>
                      <a:pt x="61" y="213"/>
                      <a:pt x="61" y="213"/>
                    </a:cubicBezTo>
                    <a:cubicBezTo>
                      <a:pt x="61" y="213"/>
                      <a:pt x="61" y="213"/>
                      <a:pt x="61" y="213"/>
                    </a:cubicBezTo>
                    <a:cubicBezTo>
                      <a:pt x="61" y="214"/>
                      <a:pt x="61" y="214"/>
                      <a:pt x="61" y="214"/>
                    </a:cubicBezTo>
                    <a:close/>
                    <a:moveTo>
                      <a:pt x="82" y="192"/>
                    </a:moveTo>
                    <a:cubicBezTo>
                      <a:pt x="83" y="192"/>
                      <a:pt x="83" y="192"/>
                      <a:pt x="83" y="192"/>
                    </a:cubicBezTo>
                    <a:cubicBezTo>
                      <a:pt x="84" y="191"/>
                      <a:pt x="84" y="191"/>
                      <a:pt x="84" y="191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5" y="188"/>
                      <a:pt x="85" y="188"/>
                      <a:pt x="85" y="188"/>
                    </a:cubicBezTo>
                    <a:cubicBezTo>
                      <a:pt x="86" y="187"/>
                      <a:pt x="86" y="187"/>
                      <a:pt x="86" y="187"/>
                    </a:cubicBezTo>
                    <a:cubicBezTo>
                      <a:pt x="86" y="188"/>
                      <a:pt x="86" y="188"/>
                      <a:pt x="86" y="188"/>
                    </a:cubicBezTo>
                    <a:cubicBezTo>
                      <a:pt x="86" y="189"/>
                      <a:pt x="86" y="189"/>
                      <a:pt x="86" y="189"/>
                    </a:cubicBezTo>
                    <a:cubicBezTo>
                      <a:pt x="86" y="188"/>
                      <a:pt x="86" y="188"/>
                      <a:pt x="86" y="188"/>
                    </a:cubicBezTo>
                    <a:cubicBezTo>
                      <a:pt x="86" y="187"/>
                      <a:pt x="86" y="187"/>
                      <a:pt x="86" y="187"/>
                    </a:cubicBezTo>
                    <a:cubicBezTo>
                      <a:pt x="85" y="186"/>
                      <a:pt x="85" y="186"/>
                      <a:pt x="85" y="186"/>
                    </a:cubicBezTo>
                    <a:cubicBezTo>
                      <a:pt x="82" y="184"/>
                      <a:pt x="82" y="184"/>
                      <a:pt x="82" y="184"/>
                    </a:cubicBezTo>
                    <a:cubicBezTo>
                      <a:pt x="80" y="184"/>
                      <a:pt x="80" y="184"/>
                      <a:pt x="80" y="184"/>
                    </a:cubicBezTo>
                    <a:cubicBezTo>
                      <a:pt x="79" y="185"/>
                      <a:pt x="79" y="185"/>
                      <a:pt x="79" y="185"/>
                    </a:cubicBezTo>
                    <a:cubicBezTo>
                      <a:pt x="78" y="187"/>
                      <a:pt x="78" y="187"/>
                      <a:pt x="78" y="187"/>
                    </a:cubicBezTo>
                    <a:cubicBezTo>
                      <a:pt x="78" y="189"/>
                      <a:pt x="78" y="189"/>
                      <a:pt x="78" y="189"/>
                    </a:cubicBezTo>
                    <a:cubicBezTo>
                      <a:pt x="79" y="190"/>
                      <a:pt x="79" y="190"/>
                      <a:pt x="79" y="190"/>
                    </a:cubicBezTo>
                    <a:cubicBezTo>
                      <a:pt x="79" y="192"/>
                      <a:pt x="79" y="192"/>
                      <a:pt x="79" y="192"/>
                    </a:cubicBezTo>
                    <a:cubicBezTo>
                      <a:pt x="80" y="191"/>
                      <a:pt x="80" y="191"/>
                      <a:pt x="80" y="191"/>
                    </a:cubicBezTo>
                    <a:cubicBezTo>
                      <a:pt x="80" y="192"/>
                      <a:pt x="80" y="192"/>
                      <a:pt x="80" y="192"/>
                    </a:cubicBezTo>
                    <a:cubicBezTo>
                      <a:pt x="80" y="193"/>
                      <a:pt x="80" y="193"/>
                      <a:pt x="80" y="193"/>
                    </a:cubicBezTo>
                    <a:cubicBezTo>
                      <a:pt x="81" y="193"/>
                      <a:pt x="81" y="193"/>
                      <a:pt x="81" y="193"/>
                    </a:cubicBezTo>
                    <a:cubicBezTo>
                      <a:pt x="82" y="192"/>
                      <a:pt x="82" y="192"/>
                      <a:pt x="82" y="192"/>
                    </a:cubicBezTo>
                    <a:close/>
                    <a:moveTo>
                      <a:pt x="91" y="194"/>
                    </a:moveTo>
                    <a:cubicBezTo>
                      <a:pt x="91" y="194"/>
                      <a:pt x="91" y="194"/>
                      <a:pt x="91" y="194"/>
                    </a:cubicBezTo>
                    <a:cubicBezTo>
                      <a:pt x="91" y="193"/>
                      <a:pt x="91" y="193"/>
                      <a:pt x="91" y="193"/>
                    </a:cubicBezTo>
                    <a:cubicBezTo>
                      <a:pt x="92" y="193"/>
                      <a:pt x="92" y="193"/>
                      <a:pt x="92" y="193"/>
                    </a:cubicBezTo>
                    <a:cubicBezTo>
                      <a:pt x="93" y="193"/>
                      <a:pt x="93" y="193"/>
                      <a:pt x="93" y="193"/>
                    </a:cubicBezTo>
                    <a:cubicBezTo>
                      <a:pt x="92" y="193"/>
                      <a:pt x="92" y="193"/>
                      <a:pt x="92" y="193"/>
                    </a:cubicBezTo>
                    <a:cubicBezTo>
                      <a:pt x="91" y="193"/>
                      <a:pt x="91" y="193"/>
                      <a:pt x="91" y="193"/>
                    </a:cubicBezTo>
                    <a:cubicBezTo>
                      <a:pt x="91" y="194"/>
                      <a:pt x="91" y="194"/>
                      <a:pt x="91" y="194"/>
                    </a:cubicBezTo>
                    <a:close/>
                    <a:moveTo>
                      <a:pt x="105" y="193"/>
                    </a:moveTo>
                    <a:cubicBezTo>
                      <a:pt x="106" y="194"/>
                      <a:pt x="106" y="194"/>
                      <a:pt x="106" y="194"/>
                    </a:cubicBezTo>
                    <a:cubicBezTo>
                      <a:pt x="106" y="193"/>
                      <a:pt x="106" y="193"/>
                      <a:pt x="106" y="193"/>
                    </a:cubicBezTo>
                    <a:cubicBezTo>
                      <a:pt x="106" y="192"/>
                      <a:pt x="106" y="192"/>
                      <a:pt x="106" y="192"/>
                    </a:cubicBezTo>
                    <a:cubicBezTo>
                      <a:pt x="106" y="192"/>
                      <a:pt x="106" y="192"/>
                      <a:pt x="106" y="192"/>
                    </a:cubicBezTo>
                    <a:cubicBezTo>
                      <a:pt x="105" y="193"/>
                      <a:pt x="105" y="193"/>
                      <a:pt x="105" y="193"/>
                    </a:cubicBezTo>
                    <a:cubicBezTo>
                      <a:pt x="105" y="193"/>
                      <a:pt x="105" y="193"/>
                      <a:pt x="105" y="193"/>
                    </a:cubicBezTo>
                    <a:close/>
                    <a:moveTo>
                      <a:pt x="103" y="194"/>
                    </a:moveTo>
                    <a:cubicBezTo>
                      <a:pt x="104" y="194"/>
                      <a:pt x="104" y="194"/>
                      <a:pt x="104" y="194"/>
                    </a:cubicBezTo>
                    <a:cubicBezTo>
                      <a:pt x="105" y="193"/>
                      <a:pt x="105" y="193"/>
                      <a:pt x="105" y="193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3" y="194"/>
                      <a:pt x="103" y="194"/>
                      <a:pt x="103" y="194"/>
                    </a:cubicBezTo>
                    <a:close/>
                    <a:moveTo>
                      <a:pt x="115" y="189"/>
                    </a:moveTo>
                    <a:cubicBezTo>
                      <a:pt x="116" y="189"/>
                      <a:pt x="116" y="189"/>
                      <a:pt x="116" y="189"/>
                    </a:cubicBezTo>
                    <a:cubicBezTo>
                      <a:pt x="116" y="188"/>
                      <a:pt x="116" y="188"/>
                      <a:pt x="116" y="188"/>
                    </a:cubicBezTo>
                    <a:cubicBezTo>
                      <a:pt x="118" y="188"/>
                      <a:pt x="118" y="188"/>
                      <a:pt x="118" y="188"/>
                    </a:cubicBezTo>
                    <a:cubicBezTo>
                      <a:pt x="118" y="187"/>
                      <a:pt x="118" y="187"/>
                      <a:pt x="118" y="187"/>
                    </a:cubicBezTo>
                    <a:cubicBezTo>
                      <a:pt x="117" y="187"/>
                      <a:pt x="117" y="187"/>
                      <a:pt x="117" y="187"/>
                    </a:cubicBezTo>
                    <a:cubicBezTo>
                      <a:pt x="116" y="188"/>
                      <a:pt x="116" y="188"/>
                      <a:pt x="116" y="188"/>
                    </a:cubicBezTo>
                    <a:cubicBezTo>
                      <a:pt x="115" y="189"/>
                      <a:pt x="115" y="189"/>
                      <a:pt x="115" y="189"/>
                    </a:cubicBezTo>
                    <a:close/>
                    <a:moveTo>
                      <a:pt x="111" y="187"/>
                    </a:moveTo>
                    <a:cubicBezTo>
                      <a:pt x="111" y="188"/>
                      <a:pt x="111" y="188"/>
                      <a:pt x="111" y="188"/>
                    </a:cubicBezTo>
                    <a:cubicBezTo>
                      <a:pt x="112" y="188"/>
                      <a:pt x="112" y="188"/>
                      <a:pt x="112" y="188"/>
                    </a:cubicBezTo>
                    <a:cubicBezTo>
                      <a:pt x="112" y="188"/>
                      <a:pt x="112" y="188"/>
                      <a:pt x="112" y="188"/>
                    </a:cubicBezTo>
                    <a:cubicBezTo>
                      <a:pt x="111" y="187"/>
                      <a:pt x="111" y="187"/>
                      <a:pt x="111" y="187"/>
                    </a:cubicBezTo>
                    <a:cubicBezTo>
                      <a:pt x="111" y="187"/>
                      <a:pt x="111" y="187"/>
                      <a:pt x="111" y="187"/>
                    </a:cubicBezTo>
                    <a:close/>
                    <a:moveTo>
                      <a:pt x="107" y="187"/>
                    </a:moveTo>
                    <a:cubicBezTo>
                      <a:pt x="108" y="187"/>
                      <a:pt x="108" y="187"/>
                      <a:pt x="108" y="187"/>
                    </a:cubicBezTo>
                    <a:cubicBezTo>
                      <a:pt x="109" y="188"/>
                      <a:pt x="109" y="188"/>
                      <a:pt x="109" y="188"/>
                    </a:cubicBezTo>
                    <a:cubicBezTo>
                      <a:pt x="109" y="188"/>
                      <a:pt x="109" y="188"/>
                      <a:pt x="109" y="188"/>
                    </a:cubicBez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08" y="187"/>
                      <a:pt x="108" y="187"/>
                      <a:pt x="108" y="187"/>
                    </a:cubicBezTo>
                    <a:cubicBezTo>
                      <a:pt x="107" y="187"/>
                      <a:pt x="107" y="187"/>
                      <a:pt x="107" y="187"/>
                    </a:cubicBezTo>
                    <a:close/>
                    <a:moveTo>
                      <a:pt x="106" y="187"/>
                    </a:moveTo>
                    <a:cubicBezTo>
                      <a:pt x="106" y="188"/>
                      <a:pt x="106" y="188"/>
                      <a:pt x="106" y="188"/>
                    </a:cubicBezTo>
                    <a:cubicBezTo>
                      <a:pt x="107" y="188"/>
                      <a:pt x="107" y="188"/>
                      <a:pt x="107" y="188"/>
                    </a:cubicBezTo>
                    <a:cubicBezTo>
                      <a:pt x="107" y="187"/>
                      <a:pt x="107" y="187"/>
                      <a:pt x="107" y="187"/>
                    </a:cubicBezTo>
                    <a:cubicBezTo>
                      <a:pt x="107" y="187"/>
                      <a:pt x="107" y="187"/>
                      <a:pt x="107" y="187"/>
                    </a:cubicBezTo>
                    <a:cubicBezTo>
                      <a:pt x="106" y="187"/>
                      <a:pt x="106" y="187"/>
                      <a:pt x="106" y="187"/>
                    </a:cubicBezTo>
                    <a:close/>
                    <a:moveTo>
                      <a:pt x="214" y="155"/>
                    </a:moveTo>
                    <a:cubicBezTo>
                      <a:pt x="214" y="156"/>
                      <a:pt x="214" y="156"/>
                      <a:pt x="214" y="156"/>
                    </a:cubicBezTo>
                    <a:cubicBezTo>
                      <a:pt x="214" y="156"/>
                      <a:pt x="214" y="156"/>
                      <a:pt x="214" y="156"/>
                    </a:cubicBezTo>
                    <a:cubicBezTo>
                      <a:pt x="215" y="155"/>
                      <a:pt x="215" y="155"/>
                      <a:pt x="215" y="155"/>
                    </a:cubicBezTo>
                    <a:cubicBezTo>
                      <a:pt x="214" y="155"/>
                      <a:pt x="214" y="155"/>
                      <a:pt x="214" y="155"/>
                    </a:cubicBezTo>
                    <a:cubicBezTo>
                      <a:pt x="214" y="155"/>
                      <a:pt x="214" y="155"/>
                      <a:pt x="214" y="155"/>
                    </a:cubicBezTo>
                    <a:close/>
                    <a:moveTo>
                      <a:pt x="212" y="151"/>
                    </a:moveTo>
                    <a:cubicBezTo>
                      <a:pt x="212" y="153"/>
                      <a:pt x="212" y="153"/>
                      <a:pt x="212" y="153"/>
                    </a:cubicBezTo>
                    <a:cubicBezTo>
                      <a:pt x="212" y="154"/>
                      <a:pt x="212" y="154"/>
                      <a:pt x="212" y="154"/>
                    </a:cubicBezTo>
                    <a:cubicBezTo>
                      <a:pt x="212" y="156"/>
                      <a:pt x="212" y="156"/>
                      <a:pt x="212" y="156"/>
                    </a:cubicBezTo>
                    <a:cubicBezTo>
                      <a:pt x="213" y="156"/>
                      <a:pt x="213" y="156"/>
                      <a:pt x="213" y="156"/>
                    </a:cubicBezTo>
                    <a:cubicBezTo>
                      <a:pt x="213" y="155"/>
                      <a:pt x="213" y="155"/>
                      <a:pt x="213" y="155"/>
                    </a:cubicBezTo>
                    <a:cubicBezTo>
                      <a:pt x="213" y="153"/>
                      <a:pt x="213" y="153"/>
                      <a:pt x="213" y="153"/>
                    </a:cubicBezTo>
                    <a:cubicBezTo>
                      <a:pt x="212" y="151"/>
                      <a:pt x="212" y="151"/>
                      <a:pt x="212" y="151"/>
                    </a:cubicBezTo>
                    <a:cubicBezTo>
                      <a:pt x="212" y="151"/>
                      <a:pt x="212" y="151"/>
                      <a:pt x="212" y="151"/>
                    </a:cubicBezTo>
                    <a:close/>
                    <a:moveTo>
                      <a:pt x="211" y="150"/>
                    </a:moveTo>
                    <a:cubicBezTo>
                      <a:pt x="211" y="151"/>
                      <a:pt x="211" y="151"/>
                      <a:pt x="211" y="151"/>
                    </a:cubicBezTo>
                    <a:cubicBezTo>
                      <a:pt x="212" y="151"/>
                      <a:pt x="212" y="151"/>
                      <a:pt x="212" y="151"/>
                    </a:cubicBezTo>
                    <a:cubicBezTo>
                      <a:pt x="212" y="150"/>
                      <a:pt x="212" y="150"/>
                      <a:pt x="212" y="150"/>
                    </a:cubicBezTo>
                    <a:cubicBezTo>
                      <a:pt x="211" y="149"/>
                      <a:pt x="211" y="149"/>
                      <a:pt x="211" y="149"/>
                    </a:cubicBezTo>
                    <a:cubicBezTo>
                      <a:pt x="211" y="150"/>
                      <a:pt x="211" y="150"/>
                      <a:pt x="211" y="150"/>
                    </a:cubicBezTo>
                    <a:close/>
                    <a:moveTo>
                      <a:pt x="119" y="180"/>
                    </a:moveTo>
                    <a:cubicBezTo>
                      <a:pt x="119" y="180"/>
                      <a:pt x="119" y="180"/>
                      <a:pt x="119" y="180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80"/>
                      <a:pt x="119" y="180"/>
                      <a:pt x="119" y="180"/>
                    </a:cubicBezTo>
                    <a:close/>
                    <a:moveTo>
                      <a:pt x="124" y="184"/>
                    </a:moveTo>
                    <a:cubicBezTo>
                      <a:pt x="123" y="184"/>
                      <a:pt x="124" y="183"/>
                      <a:pt x="124" y="183"/>
                    </a:cubicBezTo>
                    <a:cubicBezTo>
                      <a:pt x="123" y="183"/>
                      <a:pt x="123" y="183"/>
                      <a:pt x="123" y="183"/>
                    </a:cubicBezTo>
                    <a:cubicBezTo>
                      <a:pt x="124" y="184"/>
                      <a:pt x="124" y="184"/>
                      <a:pt x="124" y="184"/>
                    </a:cubicBezTo>
                    <a:close/>
                    <a:moveTo>
                      <a:pt x="123" y="183"/>
                    </a:moveTo>
                    <a:cubicBezTo>
                      <a:pt x="122" y="181"/>
                      <a:pt x="122" y="181"/>
                      <a:pt x="122" y="181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20" y="180"/>
                      <a:pt x="120" y="180"/>
                      <a:pt x="120" y="180"/>
                    </a:cubicBezTo>
                    <a:cubicBezTo>
                      <a:pt x="120" y="180"/>
                      <a:pt x="120" y="180"/>
                      <a:pt x="120" y="180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23" y="183"/>
                      <a:pt x="123" y="183"/>
                      <a:pt x="123" y="183"/>
                    </a:cubicBezTo>
                    <a:close/>
                    <a:moveTo>
                      <a:pt x="125" y="178"/>
                    </a:moveTo>
                    <a:cubicBezTo>
                      <a:pt x="126" y="177"/>
                      <a:pt x="126" y="177"/>
                      <a:pt x="126" y="177"/>
                    </a:cubicBezTo>
                    <a:cubicBezTo>
                      <a:pt x="125" y="175"/>
                      <a:pt x="125" y="175"/>
                      <a:pt x="125" y="175"/>
                    </a:cubicBezTo>
                    <a:cubicBezTo>
                      <a:pt x="124" y="174"/>
                      <a:pt x="124" y="174"/>
                      <a:pt x="124" y="174"/>
                    </a:cubicBezTo>
                    <a:cubicBezTo>
                      <a:pt x="122" y="173"/>
                      <a:pt x="122" y="173"/>
                      <a:pt x="122" y="173"/>
                    </a:cubicBezTo>
                    <a:cubicBezTo>
                      <a:pt x="121" y="173"/>
                      <a:pt x="121" y="173"/>
                      <a:pt x="121" y="173"/>
                    </a:cubicBezTo>
                    <a:cubicBezTo>
                      <a:pt x="120" y="171"/>
                      <a:pt x="120" y="171"/>
                      <a:pt x="120" y="171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0"/>
                      <a:pt x="119" y="170"/>
                      <a:pt x="119" y="170"/>
                    </a:cubicBezTo>
                    <a:cubicBezTo>
                      <a:pt x="118" y="169"/>
                      <a:pt x="118" y="169"/>
                      <a:pt x="118" y="169"/>
                    </a:cubicBezTo>
                    <a:cubicBezTo>
                      <a:pt x="117" y="169"/>
                      <a:pt x="117" y="169"/>
                      <a:pt x="117" y="169"/>
                    </a:cubicBezTo>
                    <a:cubicBezTo>
                      <a:pt x="116" y="170"/>
                      <a:pt x="116" y="170"/>
                      <a:pt x="116" y="170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6" y="171"/>
                      <a:pt x="116" y="171"/>
                      <a:pt x="116" y="171"/>
                    </a:cubicBezTo>
                    <a:cubicBezTo>
                      <a:pt x="116" y="172"/>
                      <a:pt x="116" y="172"/>
                      <a:pt x="116" y="172"/>
                    </a:cubicBezTo>
                    <a:cubicBezTo>
                      <a:pt x="117" y="172"/>
                      <a:pt x="117" y="172"/>
                      <a:pt x="117" y="172"/>
                    </a:cubicBezTo>
                    <a:cubicBezTo>
                      <a:pt x="117" y="172"/>
                      <a:pt x="117" y="172"/>
                      <a:pt x="117" y="172"/>
                    </a:cubicBezTo>
                    <a:cubicBezTo>
                      <a:pt x="117" y="172"/>
                      <a:pt x="117" y="172"/>
                      <a:pt x="117" y="172"/>
                    </a:cubicBezTo>
                    <a:cubicBezTo>
                      <a:pt x="116" y="172"/>
                      <a:pt x="116" y="172"/>
                      <a:pt x="116" y="172"/>
                    </a:cubicBezTo>
                    <a:cubicBezTo>
                      <a:pt x="115" y="172"/>
                      <a:pt x="115" y="172"/>
                      <a:pt x="115" y="172"/>
                    </a:cubicBezTo>
                    <a:cubicBezTo>
                      <a:pt x="116" y="173"/>
                      <a:pt x="116" y="173"/>
                      <a:pt x="116" y="173"/>
                    </a:cubicBezTo>
                    <a:cubicBezTo>
                      <a:pt x="118" y="175"/>
                      <a:pt x="118" y="175"/>
                      <a:pt x="118" y="175"/>
                    </a:cubicBezTo>
                    <a:cubicBezTo>
                      <a:pt x="119" y="175"/>
                      <a:pt x="119" y="175"/>
                      <a:pt x="119" y="175"/>
                    </a:cubicBezTo>
                    <a:cubicBezTo>
                      <a:pt x="119" y="176"/>
                      <a:pt x="119" y="176"/>
                      <a:pt x="119" y="176"/>
                    </a:cubicBezTo>
                    <a:cubicBezTo>
                      <a:pt x="120" y="176"/>
                      <a:pt x="120" y="176"/>
                      <a:pt x="120" y="176"/>
                    </a:cubicBezTo>
                    <a:cubicBezTo>
                      <a:pt x="120" y="175"/>
                      <a:pt x="120" y="175"/>
                      <a:pt x="120" y="175"/>
                    </a:cubicBezTo>
                    <a:cubicBezTo>
                      <a:pt x="120" y="175"/>
                      <a:pt x="120" y="175"/>
                      <a:pt x="120" y="175"/>
                    </a:cubicBezTo>
                    <a:cubicBezTo>
                      <a:pt x="121" y="175"/>
                      <a:pt x="121" y="175"/>
                      <a:pt x="121" y="175"/>
                    </a:cubicBezTo>
                    <a:cubicBezTo>
                      <a:pt x="122" y="176"/>
                      <a:pt x="122" y="176"/>
                      <a:pt x="122" y="176"/>
                    </a:cubicBezTo>
                    <a:cubicBezTo>
                      <a:pt x="122" y="177"/>
                      <a:pt x="122" y="177"/>
                      <a:pt x="122" y="177"/>
                    </a:cubicBezTo>
                    <a:cubicBezTo>
                      <a:pt x="122" y="177"/>
                      <a:pt x="122" y="177"/>
                      <a:pt x="122" y="177"/>
                    </a:cubicBezTo>
                    <a:cubicBezTo>
                      <a:pt x="122" y="178"/>
                      <a:pt x="122" y="178"/>
                      <a:pt x="122" y="178"/>
                    </a:cubicBezTo>
                    <a:cubicBezTo>
                      <a:pt x="124" y="178"/>
                      <a:pt x="124" y="178"/>
                      <a:pt x="124" y="178"/>
                    </a:cubicBezTo>
                    <a:cubicBezTo>
                      <a:pt x="124" y="177"/>
                      <a:pt x="124" y="177"/>
                      <a:pt x="124" y="177"/>
                    </a:cubicBezTo>
                    <a:cubicBezTo>
                      <a:pt x="125" y="178"/>
                      <a:pt x="125" y="178"/>
                      <a:pt x="125" y="178"/>
                    </a:cubicBezTo>
                    <a:close/>
                    <a:moveTo>
                      <a:pt x="149" y="135"/>
                    </a:moveTo>
                    <a:cubicBezTo>
                      <a:pt x="150" y="135"/>
                      <a:pt x="150" y="135"/>
                      <a:pt x="150" y="135"/>
                    </a:cubicBezTo>
                    <a:cubicBezTo>
                      <a:pt x="149" y="134"/>
                      <a:pt x="149" y="134"/>
                      <a:pt x="149" y="134"/>
                    </a:cubicBezTo>
                    <a:cubicBezTo>
                      <a:pt x="149" y="134"/>
                      <a:pt x="149" y="134"/>
                      <a:pt x="149" y="134"/>
                    </a:cubicBezTo>
                    <a:cubicBezTo>
                      <a:pt x="150" y="134"/>
                      <a:pt x="150" y="134"/>
                      <a:pt x="150" y="134"/>
                    </a:cubicBezTo>
                    <a:cubicBezTo>
                      <a:pt x="150" y="135"/>
                      <a:pt x="150" y="135"/>
                      <a:pt x="150" y="135"/>
                    </a:cubicBezTo>
                    <a:cubicBezTo>
                      <a:pt x="151" y="134"/>
                      <a:pt x="151" y="134"/>
                      <a:pt x="151" y="134"/>
                    </a:cubicBezTo>
                    <a:cubicBezTo>
                      <a:pt x="151" y="135"/>
                      <a:pt x="151" y="135"/>
                      <a:pt x="151" y="135"/>
                    </a:cubicBezTo>
                    <a:cubicBezTo>
                      <a:pt x="152" y="134"/>
                      <a:pt x="152" y="134"/>
                      <a:pt x="152" y="134"/>
                    </a:cubicBezTo>
                    <a:cubicBezTo>
                      <a:pt x="153" y="134"/>
                      <a:pt x="153" y="134"/>
                      <a:pt x="153" y="134"/>
                    </a:cubicBezTo>
                    <a:cubicBezTo>
                      <a:pt x="153" y="133"/>
                      <a:pt x="153" y="133"/>
                      <a:pt x="153" y="133"/>
                    </a:cubicBezTo>
                    <a:cubicBezTo>
                      <a:pt x="154" y="132"/>
                      <a:pt x="154" y="132"/>
                      <a:pt x="154" y="132"/>
                    </a:cubicBezTo>
                    <a:cubicBezTo>
                      <a:pt x="155" y="132"/>
                      <a:pt x="155" y="132"/>
                      <a:pt x="155" y="132"/>
                    </a:cubicBezTo>
                    <a:cubicBezTo>
                      <a:pt x="154" y="131"/>
                      <a:pt x="154" y="131"/>
                      <a:pt x="154" y="131"/>
                    </a:cubicBezTo>
                    <a:cubicBezTo>
                      <a:pt x="153" y="130"/>
                      <a:pt x="153" y="130"/>
                      <a:pt x="153" y="130"/>
                    </a:cubicBezTo>
                    <a:cubicBezTo>
                      <a:pt x="153" y="129"/>
                      <a:pt x="153" y="129"/>
                      <a:pt x="153" y="129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51" y="128"/>
                      <a:pt x="151" y="128"/>
                      <a:pt x="151" y="128"/>
                    </a:cubicBezTo>
                    <a:cubicBezTo>
                      <a:pt x="150" y="128"/>
                      <a:pt x="150" y="128"/>
                      <a:pt x="150" y="128"/>
                    </a:cubicBezTo>
                    <a:cubicBezTo>
                      <a:pt x="149" y="129"/>
                      <a:pt x="149" y="129"/>
                      <a:pt x="149" y="129"/>
                    </a:cubicBezTo>
                    <a:cubicBezTo>
                      <a:pt x="149" y="129"/>
                      <a:pt x="149" y="129"/>
                      <a:pt x="149" y="129"/>
                    </a:cubicBezTo>
                    <a:cubicBezTo>
                      <a:pt x="148" y="130"/>
                      <a:pt x="148" y="130"/>
                      <a:pt x="148" y="130"/>
                    </a:cubicBezTo>
                    <a:cubicBezTo>
                      <a:pt x="148" y="131"/>
                      <a:pt x="148" y="131"/>
                      <a:pt x="148" y="131"/>
                    </a:cubicBezTo>
                    <a:cubicBezTo>
                      <a:pt x="148" y="132"/>
                      <a:pt x="148" y="132"/>
                      <a:pt x="148" y="132"/>
                    </a:cubicBezTo>
                    <a:cubicBezTo>
                      <a:pt x="148" y="133"/>
                      <a:pt x="148" y="133"/>
                      <a:pt x="148" y="133"/>
                    </a:cubicBezTo>
                    <a:cubicBezTo>
                      <a:pt x="148" y="134"/>
                      <a:pt x="148" y="134"/>
                      <a:pt x="148" y="134"/>
                    </a:cubicBezTo>
                    <a:cubicBezTo>
                      <a:pt x="149" y="135"/>
                      <a:pt x="149" y="135"/>
                      <a:pt x="149" y="135"/>
                    </a:cubicBezTo>
                    <a:close/>
                    <a:moveTo>
                      <a:pt x="152" y="177"/>
                    </a:moveTo>
                    <a:cubicBezTo>
                      <a:pt x="152" y="177"/>
                      <a:pt x="153" y="178"/>
                      <a:pt x="153" y="178"/>
                    </a:cubicBezTo>
                    <a:cubicBezTo>
                      <a:pt x="153" y="178"/>
                      <a:pt x="153" y="178"/>
                      <a:pt x="153" y="178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54" y="176"/>
                      <a:pt x="154" y="176"/>
                      <a:pt x="154" y="176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53" y="177"/>
                      <a:pt x="153" y="177"/>
                      <a:pt x="153" y="177"/>
                    </a:cubicBezTo>
                    <a:cubicBezTo>
                      <a:pt x="152" y="177"/>
                      <a:pt x="152" y="177"/>
                      <a:pt x="152" y="177"/>
                    </a:cubicBezTo>
                    <a:close/>
                    <a:moveTo>
                      <a:pt x="171" y="201"/>
                    </a:moveTo>
                    <a:cubicBezTo>
                      <a:pt x="171" y="202"/>
                      <a:pt x="171" y="202"/>
                      <a:pt x="171" y="202"/>
                    </a:cubicBezTo>
                    <a:cubicBezTo>
                      <a:pt x="172" y="202"/>
                      <a:pt x="172" y="202"/>
                      <a:pt x="172" y="202"/>
                    </a:cubicBezTo>
                    <a:cubicBezTo>
                      <a:pt x="172" y="203"/>
                      <a:pt x="172" y="203"/>
                      <a:pt x="172" y="203"/>
                    </a:cubicBezTo>
                    <a:cubicBezTo>
                      <a:pt x="173" y="203"/>
                      <a:pt x="173" y="203"/>
                      <a:pt x="173" y="203"/>
                    </a:cubicBezTo>
                    <a:cubicBezTo>
                      <a:pt x="174" y="203"/>
                      <a:pt x="174" y="203"/>
                      <a:pt x="174" y="203"/>
                    </a:cubicBezTo>
                    <a:cubicBezTo>
                      <a:pt x="175" y="202"/>
                      <a:pt x="175" y="202"/>
                      <a:pt x="175" y="202"/>
                    </a:cubicBezTo>
                    <a:cubicBezTo>
                      <a:pt x="174" y="202"/>
                      <a:pt x="174" y="202"/>
                      <a:pt x="174" y="202"/>
                    </a:cubicBezTo>
                    <a:cubicBezTo>
                      <a:pt x="173" y="201"/>
                      <a:pt x="173" y="201"/>
                      <a:pt x="173" y="201"/>
                    </a:cubicBezTo>
                    <a:cubicBezTo>
                      <a:pt x="173" y="202"/>
                      <a:pt x="173" y="202"/>
                      <a:pt x="173" y="202"/>
                    </a:cubicBezTo>
                    <a:cubicBezTo>
                      <a:pt x="172" y="201"/>
                      <a:pt x="172" y="201"/>
                      <a:pt x="172" y="201"/>
                    </a:cubicBezTo>
                    <a:cubicBezTo>
                      <a:pt x="171" y="201"/>
                      <a:pt x="171" y="201"/>
                      <a:pt x="171" y="201"/>
                    </a:cubicBezTo>
                    <a:close/>
                    <a:moveTo>
                      <a:pt x="168" y="134"/>
                    </a:moveTo>
                    <a:cubicBezTo>
                      <a:pt x="168" y="133"/>
                      <a:pt x="168" y="133"/>
                      <a:pt x="168" y="133"/>
                    </a:cubicBezTo>
                    <a:cubicBezTo>
                      <a:pt x="167" y="133"/>
                      <a:pt x="167" y="133"/>
                      <a:pt x="167" y="133"/>
                    </a:cubicBezTo>
                    <a:cubicBezTo>
                      <a:pt x="167" y="132"/>
                      <a:pt x="167" y="132"/>
                      <a:pt x="167" y="132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67" y="131"/>
                      <a:pt x="167" y="131"/>
                      <a:pt x="167" y="131"/>
                    </a:cubicBezTo>
                    <a:cubicBezTo>
                      <a:pt x="166" y="131"/>
                      <a:pt x="166" y="131"/>
                      <a:pt x="166" y="131"/>
                    </a:cubicBezTo>
                    <a:cubicBezTo>
                      <a:pt x="166" y="131"/>
                      <a:pt x="166" y="131"/>
                      <a:pt x="166" y="131"/>
                    </a:cubicBezTo>
                    <a:cubicBezTo>
                      <a:pt x="165" y="133"/>
                      <a:pt x="165" y="133"/>
                      <a:pt x="165" y="133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4"/>
                      <a:pt x="166" y="134"/>
                      <a:pt x="166" y="134"/>
                    </a:cubicBezTo>
                    <a:cubicBezTo>
                      <a:pt x="167" y="134"/>
                      <a:pt x="167" y="134"/>
                      <a:pt x="167" y="134"/>
                    </a:cubicBezTo>
                    <a:cubicBezTo>
                      <a:pt x="168" y="134"/>
                      <a:pt x="168" y="134"/>
                      <a:pt x="168" y="134"/>
                    </a:cubicBezTo>
                    <a:close/>
                    <a:moveTo>
                      <a:pt x="166" y="127"/>
                    </a:moveTo>
                    <a:cubicBezTo>
                      <a:pt x="167" y="126"/>
                      <a:pt x="167" y="126"/>
                      <a:pt x="167" y="12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5"/>
                      <a:pt x="168" y="125"/>
                      <a:pt x="168" y="125"/>
                    </a:cubicBezTo>
                    <a:cubicBezTo>
                      <a:pt x="168" y="124"/>
                      <a:pt x="168" y="124"/>
                      <a:pt x="168" y="124"/>
                    </a:cubicBezTo>
                    <a:cubicBezTo>
                      <a:pt x="169" y="124"/>
                      <a:pt x="169" y="124"/>
                      <a:pt x="169" y="124"/>
                    </a:cubicBezTo>
                    <a:cubicBezTo>
                      <a:pt x="169" y="124"/>
                      <a:pt x="169" y="124"/>
                      <a:pt x="169" y="124"/>
                    </a:cubicBezTo>
                    <a:cubicBezTo>
                      <a:pt x="168" y="124"/>
                      <a:pt x="168" y="124"/>
                      <a:pt x="168" y="124"/>
                    </a:cubicBezTo>
                    <a:cubicBezTo>
                      <a:pt x="167" y="125"/>
                      <a:pt x="167" y="125"/>
                      <a:pt x="167" y="125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27"/>
                      <a:pt x="166" y="127"/>
                      <a:pt x="166" y="127"/>
                    </a:cubicBezTo>
                    <a:close/>
                    <a:moveTo>
                      <a:pt x="170" y="128"/>
                    </a:moveTo>
                    <a:cubicBezTo>
                      <a:pt x="171" y="129"/>
                      <a:pt x="171" y="129"/>
                      <a:pt x="171" y="129"/>
                    </a:cubicBezTo>
                    <a:cubicBezTo>
                      <a:pt x="173" y="129"/>
                      <a:pt x="173" y="129"/>
                      <a:pt x="173" y="129"/>
                    </a:cubicBezTo>
                    <a:cubicBezTo>
                      <a:pt x="173" y="129"/>
                      <a:pt x="173" y="129"/>
                      <a:pt x="173" y="129"/>
                    </a:cubicBezTo>
                    <a:cubicBezTo>
                      <a:pt x="173" y="128"/>
                      <a:pt x="173" y="128"/>
                      <a:pt x="173" y="128"/>
                    </a:cubicBezTo>
                    <a:cubicBezTo>
                      <a:pt x="172" y="128"/>
                      <a:pt x="172" y="128"/>
                      <a:pt x="172" y="128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170" y="128"/>
                      <a:pt x="170" y="128"/>
                      <a:pt x="170" y="128"/>
                    </a:cubicBezTo>
                    <a:close/>
                    <a:moveTo>
                      <a:pt x="180" y="135"/>
                    </a:move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79" y="138"/>
                      <a:pt x="179" y="138"/>
                      <a:pt x="179" y="138"/>
                    </a:cubicBezTo>
                    <a:cubicBezTo>
                      <a:pt x="179" y="138"/>
                      <a:pt x="179" y="138"/>
                      <a:pt x="179" y="138"/>
                    </a:cubicBezTo>
                    <a:cubicBezTo>
                      <a:pt x="179" y="139"/>
                      <a:pt x="179" y="139"/>
                      <a:pt x="179" y="139"/>
                    </a:cubicBezTo>
                    <a:cubicBezTo>
                      <a:pt x="180" y="139"/>
                      <a:pt x="180" y="139"/>
                      <a:pt x="180" y="139"/>
                    </a:cubicBezTo>
                    <a:cubicBezTo>
                      <a:pt x="181" y="138"/>
                      <a:pt x="181" y="138"/>
                      <a:pt x="181" y="138"/>
                    </a:cubicBezTo>
                    <a:cubicBezTo>
                      <a:pt x="182" y="138"/>
                      <a:pt x="182" y="138"/>
                      <a:pt x="182" y="138"/>
                    </a:cubicBezTo>
                    <a:cubicBezTo>
                      <a:pt x="182" y="137"/>
                      <a:pt x="182" y="137"/>
                      <a:pt x="182" y="137"/>
                    </a:cubicBezTo>
                    <a:cubicBezTo>
                      <a:pt x="183" y="136"/>
                      <a:pt x="183" y="136"/>
                      <a:pt x="183" y="136"/>
                    </a:cubicBezTo>
                    <a:cubicBezTo>
                      <a:pt x="184" y="135"/>
                      <a:pt x="184" y="135"/>
                      <a:pt x="184" y="135"/>
                    </a:cubicBezTo>
                    <a:cubicBezTo>
                      <a:pt x="184" y="134"/>
                      <a:pt x="184" y="134"/>
                      <a:pt x="184" y="134"/>
                    </a:cubicBezTo>
                    <a:cubicBezTo>
                      <a:pt x="183" y="134"/>
                      <a:pt x="183" y="134"/>
                      <a:pt x="183" y="134"/>
                    </a:cubicBezTo>
                    <a:cubicBezTo>
                      <a:pt x="182" y="134"/>
                      <a:pt x="182" y="134"/>
                      <a:pt x="182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0" y="135"/>
                      <a:pt x="180" y="135"/>
                      <a:pt x="180" y="135"/>
                    </a:cubicBezTo>
                    <a:close/>
                    <a:moveTo>
                      <a:pt x="184" y="126"/>
                    </a:moveTo>
                    <a:cubicBezTo>
                      <a:pt x="183" y="127"/>
                      <a:pt x="183" y="127"/>
                      <a:pt x="183" y="127"/>
                    </a:cubicBezTo>
                    <a:cubicBezTo>
                      <a:pt x="183" y="129"/>
                      <a:pt x="183" y="129"/>
                      <a:pt x="183" y="129"/>
                    </a:cubicBezTo>
                    <a:cubicBezTo>
                      <a:pt x="182" y="130"/>
                      <a:pt x="182" y="130"/>
                      <a:pt x="182" y="130"/>
                    </a:cubicBezTo>
                    <a:cubicBezTo>
                      <a:pt x="182" y="131"/>
                      <a:pt x="182" y="131"/>
                      <a:pt x="182" y="131"/>
                    </a:cubicBezTo>
                    <a:cubicBezTo>
                      <a:pt x="183" y="131"/>
                      <a:pt x="183" y="131"/>
                      <a:pt x="183" y="131"/>
                    </a:cubicBezTo>
                    <a:cubicBezTo>
                      <a:pt x="184" y="131"/>
                      <a:pt x="184" y="131"/>
                      <a:pt x="184" y="131"/>
                    </a:cubicBezTo>
                    <a:cubicBezTo>
                      <a:pt x="185" y="132"/>
                      <a:pt x="185" y="132"/>
                      <a:pt x="185" y="132"/>
                    </a:cubicBezTo>
                    <a:cubicBezTo>
                      <a:pt x="186" y="132"/>
                      <a:pt x="186" y="132"/>
                      <a:pt x="186" y="132"/>
                    </a:cubicBezTo>
                    <a:cubicBezTo>
                      <a:pt x="186" y="132"/>
                      <a:pt x="186" y="132"/>
                      <a:pt x="186" y="132"/>
                    </a:cubicBezTo>
                    <a:cubicBezTo>
                      <a:pt x="187" y="131"/>
                      <a:pt x="187" y="131"/>
                      <a:pt x="187" y="131"/>
                    </a:cubicBezTo>
                    <a:cubicBezTo>
                      <a:pt x="186" y="130"/>
                      <a:pt x="186" y="130"/>
                      <a:pt x="186" y="130"/>
                    </a:cubicBezTo>
                    <a:cubicBezTo>
                      <a:pt x="185" y="128"/>
                      <a:pt x="185" y="128"/>
                      <a:pt x="185" y="128"/>
                    </a:cubicBezTo>
                    <a:cubicBezTo>
                      <a:pt x="184" y="127"/>
                      <a:pt x="184" y="127"/>
                      <a:pt x="184" y="127"/>
                    </a:cubicBezTo>
                    <a:cubicBezTo>
                      <a:pt x="184" y="126"/>
                      <a:pt x="184" y="126"/>
                      <a:pt x="184" y="126"/>
                    </a:cubicBezTo>
                    <a:close/>
                    <a:moveTo>
                      <a:pt x="177" y="109"/>
                    </a:move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76" y="107"/>
                      <a:pt x="176" y="107"/>
                      <a:pt x="176" y="107"/>
                    </a:cubicBezTo>
                    <a:cubicBezTo>
                      <a:pt x="175" y="108"/>
                      <a:pt x="175" y="108"/>
                      <a:pt x="175" y="108"/>
                    </a:cubicBezTo>
                    <a:cubicBezTo>
                      <a:pt x="175" y="108"/>
                      <a:pt x="175" y="108"/>
                      <a:pt x="175" y="108"/>
                    </a:cubicBezTo>
                    <a:cubicBezTo>
                      <a:pt x="175" y="108"/>
                      <a:pt x="175" y="108"/>
                      <a:pt x="175" y="108"/>
                    </a:cubicBezTo>
                    <a:cubicBezTo>
                      <a:pt x="175" y="109"/>
                      <a:pt x="175" y="109"/>
                      <a:pt x="175" y="109"/>
                    </a:cubicBezTo>
                    <a:cubicBezTo>
                      <a:pt x="176" y="110"/>
                      <a:pt x="176" y="110"/>
                      <a:pt x="176" y="110"/>
                    </a:cubicBezTo>
                    <a:cubicBezTo>
                      <a:pt x="177" y="109"/>
                      <a:pt x="177" y="109"/>
                      <a:pt x="177" y="109"/>
                    </a:cubicBezTo>
                    <a:close/>
                    <a:moveTo>
                      <a:pt x="180" y="97"/>
                    </a:moveTo>
                    <a:cubicBezTo>
                      <a:pt x="179" y="96"/>
                      <a:pt x="179" y="96"/>
                      <a:pt x="179" y="96"/>
                    </a:cubicBezTo>
                    <a:cubicBezTo>
                      <a:pt x="179" y="96"/>
                      <a:pt x="179" y="96"/>
                      <a:pt x="179" y="96"/>
                    </a:cubicBezTo>
                    <a:cubicBezTo>
                      <a:pt x="179" y="98"/>
                      <a:pt x="179" y="98"/>
                      <a:pt x="179" y="98"/>
                    </a:cubicBezTo>
                    <a:cubicBezTo>
                      <a:pt x="180" y="98"/>
                      <a:pt x="180" y="98"/>
                      <a:pt x="180" y="98"/>
                    </a:cubicBezTo>
                    <a:cubicBezTo>
                      <a:pt x="180" y="98"/>
                      <a:pt x="180" y="98"/>
                      <a:pt x="180" y="98"/>
                    </a:cubicBezTo>
                    <a:cubicBezTo>
                      <a:pt x="181" y="98"/>
                      <a:pt x="181" y="98"/>
                      <a:pt x="181" y="98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81" y="98"/>
                      <a:pt x="181" y="98"/>
                      <a:pt x="181" y="98"/>
                    </a:cubicBezTo>
                    <a:cubicBezTo>
                      <a:pt x="181" y="97"/>
                      <a:pt x="181" y="97"/>
                      <a:pt x="181" y="97"/>
                    </a:cubicBezTo>
                    <a:cubicBezTo>
                      <a:pt x="182" y="97"/>
                      <a:pt x="182" y="97"/>
                      <a:pt x="182" y="97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81" y="96"/>
                      <a:pt x="181" y="96"/>
                      <a:pt x="181" y="96"/>
                    </a:cubicBezTo>
                    <a:cubicBezTo>
                      <a:pt x="181" y="95"/>
                      <a:pt x="181" y="95"/>
                      <a:pt x="181" y="95"/>
                    </a:cubicBezTo>
                    <a:cubicBezTo>
                      <a:pt x="181" y="94"/>
                      <a:pt x="181" y="94"/>
                      <a:pt x="181" y="94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79" y="95"/>
                      <a:pt x="179" y="95"/>
                      <a:pt x="179" y="95"/>
                    </a:cubicBezTo>
                    <a:cubicBezTo>
                      <a:pt x="180" y="96"/>
                      <a:pt x="180" y="96"/>
                      <a:pt x="180" y="96"/>
                    </a:cubicBezTo>
                    <a:cubicBezTo>
                      <a:pt x="180" y="97"/>
                      <a:pt x="180" y="97"/>
                      <a:pt x="180" y="97"/>
                    </a:cubicBezTo>
                    <a:close/>
                    <a:moveTo>
                      <a:pt x="178" y="91"/>
                    </a:moveTo>
                    <a:cubicBezTo>
                      <a:pt x="177" y="90"/>
                      <a:pt x="177" y="90"/>
                      <a:pt x="177" y="90"/>
                    </a:cubicBezTo>
                    <a:cubicBezTo>
                      <a:pt x="177" y="90"/>
                      <a:pt x="177" y="90"/>
                      <a:pt x="177" y="90"/>
                    </a:cubicBezTo>
                    <a:cubicBezTo>
                      <a:pt x="176" y="89"/>
                      <a:pt x="176" y="89"/>
                      <a:pt x="176" y="89"/>
                    </a:cubicBezTo>
                    <a:cubicBezTo>
                      <a:pt x="176" y="90"/>
                      <a:pt x="176" y="90"/>
                      <a:pt x="176" y="90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7" y="91"/>
                      <a:pt x="177" y="91"/>
                      <a:pt x="177" y="91"/>
                    </a:cubicBezTo>
                    <a:cubicBezTo>
                      <a:pt x="178" y="91"/>
                      <a:pt x="178" y="91"/>
                      <a:pt x="178" y="91"/>
                    </a:cubicBezTo>
                    <a:cubicBezTo>
                      <a:pt x="178" y="91"/>
                      <a:pt x="178" y="91"/>
                      <a:pt x="178" y="91"/>
                    </a:cubicBezTo>
                    <a:close/>
                    <a:moveTo>
                      <a:pt x="179" y="90"/>
                    </a:moveTo>
                    <a:cubicBezTo>
                      <a:pt x="178" y="90"/>
                      <a:pt x="179" y="90"/>
                      <a:pt x="179" y="90"/>
                    </a:cubicBezTo>
                    <a:cubicBezTo>
                      <a:pt x="180" y="90"/>
                      <a:pt x="180" y="90"/>
                      <a:pt x="180" y="90"/>
                    </a:cubicBezTo>
                    <a:cubicBezTo>
                      <a:pt x="181" y="90"/>
                      <a:pt x="181" y="90"/>
                      <a:pt x="181" y="90"/>
                    </a:cubicBezTo>
                    <a:cubicBezTo>
                      <a:pt x="182" y="89"/>
                      <a:pt x="182" y="89"/>
                      <a:pt x="182" y="89"/>
                    </a:cubicBezTo>
                    <a:cubicBezTo>
                      <a:pt x="182" y="89"/>
                      <a:pt x="182" y="89"/>
                      <a:pt x="182" y="89"/>
                    </a:cubicBezTo>
                    <a:cubicBezTo>
                      <a:pt x="180" y="89"/>
                      <a:pt x="180" y="89"/>
                      <a:pt x="180" y="89"/>
                    </a:cubicBezTo>
                    <a:cubicBezTo>
                      <a:pt x="180" y="88"/>
                      <a:pt x="180" y="88"/>
                      <a:pt x="180" y="88"/>
                    </a:cubicBezTo>
                    <a:cubicBezTo>
                      <a:pt x="179" y="88"/>
                      <a:pt x="179" y="88"/>
                      <a:pt x="179" y="88"/>
                    </a:cubicBezTo>
                    <a:cubicBezTo>
                      <a:pt x="179" y="90"/>
                      <a:pt x="179" y="90"/>
                      <a:pt x="179" y="90"/>
                    </a:cubicBezTo>
                    <a:close/>
                    <a:moveTo>
                      <a:pt x="190" y="114"/>
                    </a:moveTo>
                    <a:cubicBezTo>
                      <a:pt x="191" y="113"/>
                      <a:pt x="191" y="113"/>
                      <a:pt x="191" y="113"/>
                    </a:cubicBezTo>
                    <a:cubicBezTo>
                      <a:pt x="190" y="112"/>
                      <a:pt x="190" y="112"/>
                      <a:pt x="190" y="112"/>
                    </a:cubicBezTo>
                    <a:cubicBezTo>
                      <a:pt x="189" y="112"/>
                      <a:pt x="189" y="112"/>
                      <a:pt x="189" y="112"/>
                    </a:cubicBezTo>
                    <a:cubicBezTo>
                      <a:pt x="189" y="113"/>
                      <a:pt x="189" y="113"/>
                      <a:pt x="189" y="113"/>
                    </a:cubicBezTo>
                    <a:cubicBezTo>
                      <a:pt x="189" y="114"/>
                      <a:pt x="189" y="114"/>
                      <a:pt x="189" y="114"/>
                    </a:cubicBezTo>
                    <a:cubicBezTo>
                      <a:pt x="190" y="114"/>
                      <a:pt x="190" y="114"/>
                      <a:pt x="190" y="114"/>
                    </a:cubicBezTo>
                    <a:close/>
                    <a:moveTo>
                      <a:pt x="193" y="113"/>
                    </a:moveTo>
                    <a:cubicBezTo>
                      <a:pt x="194" y="112"/>
                      <a:pt x="194" y="112"/>
                      <a:pt x="194" y="112"/>
                    </a:cubicBezTo>
                    <a:cubicBezTo>
                      <a:pt x="194" y="112"/>
                      <a:pt x="194" y="112"/>
                      <a:pt x="194" y="112"/>
                    </a:cubicBezTo>
                    <a:cubicBezTo>
                      <a:pt x="193" y="112"/>
                      <a:pt x="193" y="112"/>
                      <a:pt x="193" y="112"/>
                    </a:cubicBezTo>
                    <a:cubicBezTo>
                      <a:pt x="192" y="112"/>
                      <a:pt x="192" y="112"/>
                      <a:pt x="192" y="112"/>
                    </a:cubicBezTo>
                    <a:cubicBezTo>
                      <a:pt x="192" y="112"/>
                      <a:pt x="192" y="112"/>
                      <a:pt x="192" y="112"/>
                    </a:cubicBezTo>
                    <a:cubicBezTo>
                      <a:pt x="192" y="113"/>
                      <a:pt x="192" y="113"/>
                      <a:pt x="192" y="113"/>
                    </a:cubicBezTo>
                    <a:cubicBezTo>
                      <a:pt x="193" y="113"/>
                      <a:pt x="193" y="113"/>
                      <a:pt x="193" y="113"/>
                    </a:cubicBezTo>
                    <a:close/>
                    <a:moveTo>
                      <a:pt x="197" y="114"/>
                    </a:moveTo>
                    <a:cubicBezTo>
                      <a:pt x="198" y="113"/>
                      <a:pt x="198" y="113"/>
                      <a:pt x="198" y="113"/>
                    </a:cubicBezTo>
                    <a:cubicBezTo>
                      <a:pt x="197" y="113"/>
                      <a:pt x="197" y="113"/>
                      <a:pt x="197" y="113"/>
                    </a:cubicBezTo>
                    <a:cubicBezTo>
                      <a:pt x="196" y="113"/>
                      <a:pt x="196" y="113"/>
                      <a:pt x="196" y="113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7" y="114"/>
                      <a:pt x="197" y="114"/>
                    </a:cubicBezTo>
                    <a:close/>
                    <a:moveTo>
                      <a:pt x="205" y="111"/>
                    </a:moveTo>
                    <a:cubicBezTo>
                      <a:pt x="205" y="113"/>
                      <a:pt x="205" y="113"/>
                      <a:pt x="205" y="113"/>
                    </a:cubicBezTo>
                    <a:cubicBezTo>
                      <a:pt x="206" y="113"/>
                      <a:pt x="206" y="113"/>
                      <a:pt x="206" y="113"/>
                    </a:cubicBezTo>
                    <a:cubicBezTo>
                      <a:pt x="206" y="112"/>
                      <a:pt x="206" y="112"/>
                      <a:pt x="206" y="112"/>
                    </a:cubicBezTo>
                    <a:cubicBezTo>
                      <a:pt x="205" y="112"/>
                      <a:pt x="205" y="112"/>
                      <a:pt x="205" y="112"/>
                    </a:cubicBezTo>
                    <a:cubicBezTo>
                      <a:pt x="205" y="111"/>
                      <a:pt x="205" y="111"/>
                      <a:pt x="205" y="111"/>
                    </a:cubicBezTo>
                    <a:close/>
                    <a:moveTo>
                      <a:pt x="200" y="111"/>
                    </a:move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1" y="110"/>
                      <a:pt x="201" y="110"/>
                      <a:pt x="201" y="110"/>
                    </a:cubicBezTo>
                    <a:cubicBezTo>
                      <a:pt x="201" y="110"/>
                      <a:pt x="201" y="110"/>
                      <a:pt x="201" y="110"/>
                    </a:cubicBezTo>
                    <a:cubicBezTo>
                      <a:pt x="201" y="110"/>
                      <a:pt x="201" y="110"/>
                      <a:pt x="201" y="110"/>
                    </a:cubicBezTo>
                    <a:cubicBezTo>
                      <a:pt x="200" y="111"/>
                      <a:pt x="200" y="111"/>
                      <a:pt x="200" y="111"/>
                    </a:cubicBezTo>
                    <a:close/>
                    <a:moveTo>
                      <a:pt x="197" y="106"/>
                    </a:moveTo>
                    <a:cubicBezTo>
                      <a:pt x="197" y="106"/>
                      <a:pt x="197" y="106"/>
                      <a:pt x="197" y="106"/>
                    </a:cubicBezTo>
                    <a:cubicBezTo>
                      <a:pt x="197" y="106"/>
                      <a:pt x="197" y="106"/>
                      <a:pt x="197" y="106"/>
                    </a:cubicBezTo>
                    <a:cubicBezTo>
                      <a:pt x="195" y="107"/>
                      <a:pt x="195" y="107"/>
                      <a:pt x="195" y="107"/>
                    </a:cubicBezTo>
                    <a:cubicBezTo>
                      <a:pt x="195" y="107"/>
                      <a:pt x="195" y="107"/>
                      <a:pt x="195" y="107"/>
                    </a:cubicBezTo>
                    <a:cubicBezTo>
                      <a:pt x="196" y="108"/>
                      <a:pt x="196" y="108"/>
                      <a:pt x="196" y="108"/>
                    </a:cubicBezTo>
                    <a:cubicBezTo>
                      <a:pt x="197" y="107"/>
                      <a:pt x="197" y="107"/>
                      <a:pt x="197" y="107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7" y="107"/>
                      <a:pt x="197" y="107"/>
                      <a:pt x="197" y="107"/>
                    </a:cubicBezTo>
                    <a:cubicBezTo>
                      <a:pt x="197" y="106"/>
                      <a:pt x="197" y="106"/>
                      <a:pt x="197" y="106"/>
                    </a:cubicBezTo>
                    <a:close/>
                    <a:moveTo>
                      <a:pt x="200" y="106"/>
                    </a:moveTo>
                    <a:cubicBezTo>
                      <a:pt x="200" y="105"/>
                      <a:pt x="200" y="105"/>
                      <a:pt x="200" y="105"/>
                    </a:cubicBezTo>
                    <a:cubicBezTo>
                      <a:pt x="199" y="105"/>
                      <a:pt x="199" y="105"/>
                      <a:pt x="199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198" y="106"/>
                      <a:pt x="198" y="106"/>
                      <a:pt x="198" y="106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200" y="106"/>
                      <a:pt x="200" y="106"/>
                      <a:pt x="200" y="106"/>
                    </a:cubicBezTo>
                    <a:cubicBezTo>
                      <a:pt x="200" y="106"/>
                      <a:pt x="200" y="106"/>
                      <a:pt x="200" y="106"/>
                    </a:cubicBezTo>
                    <a:close/>
                    <a:moveTo>
                      <a:pt x="200" y="106"/>
                    </a:moveTo>
                    <a:cubicBezTo>
                      <a:pt x="200" y="106"/>
                      <a:pt x="200" y="106"/>
                      <a:pt x="200" y="106"/>
                    </a:cubicBezTo>
                    <a:cubicBezTo>
                      <a:pt x="201" y="106"/>
                      <a:pt x="201" y="106"/>
                      <a:pt x="201" y="106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01" y="104"/>
                      <a:pt x="201" y="104"/>
                      <a:pt x="201" y="104"/>
                    </a:cubicBezTo>
                    <a:cubicBezTo>
                      <a:pt x="201" y="104"/>
                      <a:pt x="201" y="104"/>
                      <a:pt x="201" y="104"/>
                    </a:cubicBezTo>
                    <a:cubicBezTo>
                      <a:pt x="200" y="105"/>
                      <a:pt x="200" y="105"/>
                      <a:pt x="200" y="105"/>
                    </a:cubicBezTo>
                    <a:cubicBezTo>
                      <a:pt x="201" y="106"/>
                      <a:pt x="201" y="106"/>
                      <a:pt x="201" y="106"/>
                    </a:cubicBezTo>
                    <a:cubicBezTo>
                      <a:pt x="200" y="106"/>
                      <a:pt x="200" y="106"/>
                      <a:pt x="200" y="106"/>
                    </a:cubicBezTo>
                    <a:close/>
                    <a:moveTo>
                      <a:pt x="197" y="103"/>
                    </a:moveTo>
                    <a:cubicBezTo>
                      <a:pt x="198" y="102"/>
                      <a:pt x="198" y="102"/>
                      <a:pt x="198" y="102"/>
                    </a:cubicBezTo>
                    <a:cubicBezTo>
                      <a:pt x="198" y="102"/>
                      <a:pt x="198" y="102"/>
                      <a:pt x="198" y="102"/>
                    </a:cubicBezTo>
                    <a:cubicBezTo>
                      <a:pt x="197" y="102"/>
                      <a:pt x="197" y="102"/>
                      <a:pt x="197" y="102"/>
                    </a:cubicBezTo>
                    <a:cubicBezTo>
                      <a:pt x="196" y="102"/>
                      <a:pt x="196" y="102"/>
                      <a:pt x="196" y="102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2"/>
                      <a:pt x="196" y="102"/>
                      <a:pt x="196" y="102"/>
                    </a:cubicBezTo>
                    <a:cubicBezTo>
                      <a:pt x="197" y="103"/>
                      <a:pt x="197" y="103"/>
                      <a:pt x="197" y="103"/>
                    </a:cubicBezTo>
                    <a:cubicBezTo>
                      <a:pt x="197" y="103"/>
                      <a:pt x="197" y="103"/>
                      <a:pt x="197" y="103"/>
                    </a:cubicBezTo>
                    <a:close/>
                    <a:moveTo>
                      <a:pt x="202" y="101"/>
                    </a:moveTo>
                    <a:cubicBezTo>
                      <a:pt x="202" y="101"/>
                      <a:pt x="202" y="101"/>
                      <a:pt x="202" y="101"/>
                    </a:cubicBezTo>
                    <a:cubicBezTo>
                      <a:pt x="202" y="100"/>
                      <a:pt x="202" y="100"/>
                      <a:pt x="202" y="100"/>
                    </a:cubicBezTo>
                    <a:cubicBezTo>
                      <a:pt x="202" y="100"/>
                      <a:pt x="202" y="100"/>
                      <a:pt x="202" y="100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9"/>
                      <a:pt x="203" y="99"/>
                      <a:pt x="203" y="99"/>
                    </a:cubicBezTo>
                    <a:cubicBezTo>
                      <a:pt x="202" y="98"/>
                      <a:pt x="202" y="98"/>
                      <a:pt x="202" y="98"/>
                    </a:cubicBezTo>
                    <a:cubicBezTo>
                      <a:pt x="201" y="98"/>
                      <a:pt x="201" y="98"/>
                      <a:pt x="201" y="98"/>
                    </a:cubicBezTo>
                    <a:cubicBezTo>
                      <a:pt x="200" y="99"/>
                      <a:pt x="200" y="99"/>
                      <a:pt x="200" y="99"/>
                    </a:cubicBezTo>
                    <a:cubicBezTo>
                      <a:pt x="201" y="99"/>
                      <a:pt x="201" y="99"/>
                      <a:pt x="201" y="99"/>
                    </a:cubicBezTo>
                    <a:cubicBezTo>
                      <a:pt x="200" y="99"/>
                      <a:pt x="200" y="99"/>
                      <a:pt x="200" y="99"/>
                    </a:cubicBezTo>
                    <a:cubicBezTo>
                      <a:pt x="199" y="99"/>
                      <a:pt x="199" y="99"/>
                      <a:pt x="199" y="99"/>
                    </a:cubicBezTo>
                    <a:cubicBezTo>
                      <a:pt x="199" y="99"/>
                      <a:pt x="199" y="99"/>
                      <a:pt x="199" y="99"/>
                    </a:cubicBezTo>
                    <a:cubicBezTo>
                      <a:pt x="200" y="100"/>
                      <a:pt x="200" y="100"/>
                      <a:pt x="200" y="100"/>
                    </a:cubicBezTo>
                    <a:cubicBezTo>
                      <a:pt x="200" y="100"/>
                      <a:pt x="200" y="100"/>
                      <a:pt x="200" y="100"/>
                    </a:cubicBezTo>
                    <a:cubicBezTo>
                      <a:pt x="201" y="100"/>
                      <a:pt x="201" y="100"/>
                      <a:pt x="201" y="100"/>
                    </a:cubicBezTo>
                    <a:cubicBezTo>
                      <a:pt x="202" y="101"/>
                      <a:pt x="202" y="101"/>
                      <a:pt x="202" y="101"/>
                    </a:cubicBezTo>
                    <a:close/>
                    <a:moveTo>
                      <a:pt x="198" y="57"/>
                    </a:moveTo>
                    <a:cubicBezTo>
                      <a:pt x="199" y="57"/>
                      <a:pt x="199" y="57"/>
                      <a:pt x="199" y="57"/>
                    </a:cubicBezTo>
                    <a:cubicBezTo>
                      <a:pt x="199" y="57"/>
                      <a:pt x="199" y="57"/>
                      <a:pt x="199" y="57"/>
                    </a:cubicBezTo>
                    <a:cubicBezTo>
                      <a:pt x="198" y="56"/>
                      <a:pt x="198" y="56"/>
                      <a:pt x="198" y="56"/>
                    </a:cubicBezTo>
                    <a:cubicBezTo>
                      <a:pt x="198" y="57"/>
                      <a:pt x="198" y="57"/>
                      <a:pt x="198" y="57"/>
                    </a:cubicBezTo>
                    <a:cubicBezTo>
                      <a:pt x="198" y="57"/>
                      <a:pt x="198" y="57"/>
                      <a:pt x="198" y="57"/>
                    </a:cubicBezTo>
                    <a:close/>
                    <a:moveTo>
                      <a:pt x="193" y="66"/>
                    </a:moveTo>
                    <a:cubicBezTo>
                      <a:pt x="193" y="67"/>
                      <a:pt x="193" y="67"/>
                      <a:pt x="193" y="67"/>
                    </a:cubicBezTo>
                    <a:cubicBezTo>
                      <a:pt x="193" y="67"/>
                      <a:pt x="193" y="67"/>
                      <a:pt x="193" y="67"/>
                    </a:cubicBezTo>
                    <a:cubicBezTo>
                      <a:pt x="194" y="66"/>
                      <a:pt x="194" y="66"/>
                      <a:pt x="194" y="66"/>
                    </a:cubicBezTo>
                    <a:cubicBezTo>
                      <a:pt x="195" y="66"/>
                      <a:pt x="195" y="66"/>
                      <a:pt x="195" y="66"/>
                    </a:cubicBezTo>
                    <a:cubicBezTo>
                      <a:pt x="195" y="64"/>
                      <a:pt x="195" y="64"/>
                      <a:pt x="195" y="64"/>
                    </a:cubicBezTo>
                    <a:cubicBezTo>
                      <a:pt x="194" y="64"/>
                      <a:pt x="194" y="64"/>
                      <a:pt x="194" y="64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193" y="65"/>
                      <a:pt x="193" y="65"/>
                      <a:pt x="193" y="65"/>
                    </a:cubicBezTo>
                    <a:cubicBezTo>
                      <a:pt x="193" y="66"/>
                      <a:pt x="193" y="66"/>
                      <a:pt x="193" y="66"/>
                    </a:cubicBezTo>
                    <a:close/>
                    <a:moveTo>
                      <a:pt x="215" y="64"/>
                    </a:moveTo>
                    <a:cubicBezTo>
                      <a:pt x="216" y="64"/>
                      <a:pt x="216" y="64"/>
                      <a:pt x="216" y="64"/>
                    </a:cubicBezTo>
                    <a:cubicBezTo>
                      <a:pt x="217" y="64"/>
                      <a:pt x="217" y="64"/>
                      <a:pt x="217" y="64"/>
                    </a:cubicBezTo>
                    <a:cubicBezTo>
                      <a:pt x="217" y="63"/>
                      <a:pt x="217" y="63"/>
                      <a:pt x="217" y="63"/>
                    </a:cubicBezTo>
                    <a:cubicBezTo>
                      <a:pt x="218" y="63"/>
                      <a:pt x="218" y="63"/>
                      <a:pt x="218" y="63"/>
                    </a:cubicBezTo>
                    <a:cubicBezTo>
                      <a:pt x="218" y="64"/>
                      <a:pt x="218" y="64"/>
                      <a:pt x="218" y="64"/>
                    </a:cubicBezTo>
                    <a:cubicBezTo>
                      <a:pt x="217" y="64"/>
                      <a:pt x="217" y="64"/>
                      <a:pt x="217" y="64"/>
                    </a:cubicBezTo>
                    <a:cubicBezTo>
                      <a:pt x="218" y="63"/>
                      <a:pt x="218" y="63"/>
                      <a:pt x="218" y="63"/>
                    </a:cubicBezTo>
                    <a:cubicBezTo>
                      <a:pt x="219" y="62"/>
                      <a:pt x="219" y="62"/>
                      <a:pt x="219" y="62"/>
                    </a:cubicBezTo>
                    <a:cubicBezTo>
                      <a:pt x="219" y="62"/>
                      <a:pt x="219" y="62"/>
                      <a:pt x="219" y="62"/>
                    </a:cubicBezTo>
                    <a:cubicBezTo>
                      <a:pt x="220" y="61"/>
                      <a:pt x="220" y="61"/>
                      <a:pt x="220" y="61"/>
                    </a:cubicBezTo>
                    <a:cubicBezTo>
                      <a:pt x="220" y="60"/>
                      <a:pt x="220" y="60"/>
                      <a:pt x="220" y="60"/>
                    </a:cubicBezTo>
                    <a:cubicBezTo>
                      <a:pt x="220" y="60"/>
                      <a:pt x="220" y="60"/>
                      <a:pt x="220" y="60"/>
                    </a:cubicBezTo>
                    <a:cubicBezTo>
                      <a:pt x="219" y="60"/>
                      <a:pt x="219" y="60"/>
                      <a:pt x="219" y="60"/>
                    </a:cubicBezTo>
                    <a:cubicBezTo>
                      <a:pt x="219" y="60"/>
                      <a:pt x="219" y="60"/>
                      <a:pt x="219" y="60"/>
                    </a:cubicBezTo>
                    <a:cubicBezTo>
                      <a:pt x="218" y="61"/>
                      <a:pt x="218" y="61"/>
                      <a:pt x="218" y="61"/>
                    </a:cubicBezTo>
                    <a:cubicBezTo>
                      <a:pt x="217" y="62"/>
                      <a:pt x="217" y="62"/>
                      <a:pt x="217" y="62"/>
                    </a:cubicBezTo>
                    <a:cubicBezTo>
                      <a:pt x="216" y="63"/>
                      <a:pt x="216" y="63"/>
                      <a:pt x="216" y="63"/>
                    </a:cubicBezTo>
                    <a:cubicBezTo>
                      <a:pt x="215" y="64"/>
                      <a:pt x="215" y="64"/>
                      <a:pt x="215" y="64"/>
                    </a:cubicBezTo>
                    <a:close/>
                    <a:moveTo>
                      <a:pt x="225" y="65"/>
                    </a:moveTo>
                    <a:cubicBezTo>
                      <a:pt x="226" y="65"/>
                      <a:pt x="226" y="65"/>
                      <a:pt x="226" y="65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lose/>
                    <a:moveTo>
                      <a:pt x="227" y="67"/>
                    </a:moveTo>
                    <a:cubicBezTo>
                      <a:pt x="227" y="67"/>
                      <a:pt x="227" y="67"/>
                      <a:pt x="227" y="67"/>
                    </a:cubicBezTo>
                    <a:cubicBezTo>
                      <a:pt x="227" y="67"/>
                      <a:pt x="227" y="67"/>
                      <a:pt x="227" y="67"/>
                    </a:cubicBezTo>
                    <a:cubicBezTo>
                      <a:pt x="228" y="67"/>
                      <a:pt x="228" y="67"/>
                      <a:pt x="228" y="67"/>
                    </a:cubicBezTo>
                    <a:cubicBezTo>
                      <a:pt x="227" y="66"/>
                      <a:pt x="227" y="66"/>
                      <a:pt x="227" y="66"/>
                    </a:cubicBezTo>
                    <a:cubicBezTo>
                      <a:pt x="226" y="65"/>
                      <a:pt x="226" y="65"/>
                      <a:pt x="226" y="65"/>
                    </a:cubicBezTo>
                    <a:cubicBezTo>
                      <a:pt x="226" y="65"/>
                      <a:pt x="226" y="65"/>
                      <a:pt x="226" y="65"/>
                    </a:cubicBezTo>
                    <a:cubicBezTo>
                      <a:pt x="226" y="66"/>
                      <a:pt x="226" y="66"/>
                      <a:pt x="226" y="66"/>
                    </a:cubicBezTo>
                    <a:cubicBezTo>
                      <a:pt x="226" y="66"/>
                      <a:pt x="226" y="66"/>
                      <a:pt x="226" y="66"/>
                    </a:cubicBezTo>
                    <a:cubicBezTo>
                      <a:pt x="227" y="67"/>
                      <a:pt x="227" y="67"/>
                      <a:pt x="227" y="67"/>
                    </a:cubicBezTo>
                    <a:close/>
                    <a:moveTo>
                      <a:pt x="218" y="70"/>
                    </a:moveTo>
                    <a:cubicBezTo>
                      <a:pt x="219" y="69"/>
                      <a:pt x="219" y="69"/>
                      <a:pt x="219" y="69"/>
                    </a:cubicBezTo>
                    <a:cubicBezTo>
                      <a:pt x="219" y="69"/>
                      <a:pt x="219" y="69"/>
                      <a:pt x="219" y="69"/>
                    </a:cubicBezTo>
                    <a:cubicBezTo>
                      <a:pt x="218" y="68"/>
                      <a:pt x="218" y="68"/>
                      <a:pt x="218" y="68"/>
                    </a:cubicBezTo>
                    <a:cubicBezTo>
                      <a:pt x="218" y="69"/>
                      <a:pt x="218" y="69"/>
                      <a:pt x="218" y="69"/>
                    </a:cubicBezTo>
                    <a:cubicBezTo>
                      <a:pt x="217" y="69"/>
                      <a:pt x="217" y="69"/>
                      <a:pt x="217" y="69"/>
                    </a:cubicBezTo>
                    <a:cubicBezTo>
                      <a:pt x="217" y="70"/>
                      <a:pt x="217" y="70"/>
                      <a:pt x="217" y="70"/>
                    </a:cubicBezTo>
                    <a:cubicBezTo>
                      <a:pt x="218" y="70"/>
                      <a:pt x="218" y="70"/>
                      <a:pt x="218" y="70"/>
                    </a:cubicBezTo>
                    <a:close/>
                    <a:moveTo>
                      <a:pt x="223" y="70"/>
                    </a:moveTo>
                    <a:cubicBezTo>
                      <a:pt x="223" y="69"/>
                      <a:pt x="223" y="69"/>
                      <a:pt x="223" y="69"/>
                    </a:cubicBezTo>
                    <a:cubicBezTo>
                      <a:pt x="223" y="69"/>
                      <a:pt x="223" y="69"/>
                      <a:pt x="223" y="69"/>
                    </a:cubicBezTo>
                    <a:cubicBezTo>
                      <a:pt x="223" y="68"/>
                      <a:pt x="223" y="68"/>
                      <a:pt x="223" y="68"/>
                    </a:cubicBezTo>
                    <a:cubicBezTo>
                      <a:pt x="223" y="67"/>
                      <a:pt x="223" y="67"/>
                      <a:pt x="223" y="67"/>
                    </a:cubicBezTo>
                    <a:cubicBezTo>
                      <a:pt x="222" y="67"/>
                      <a:pt x="222" y="67"/>
                      <a:pt x="222" y="67"/>
                    </a:cubicBezTo>
                    <a:cubicBezTo>
                      <a:pt x="222" y="68"/>
                      <a:pt x="222" y="68"/>
                      <a:pt x="222" y="68"/>
                    </a:cubicBezTo>
                    <a:cubicBezTo>
                      <a:pt x="222" y="68"/>
                      <a:pt x="222" y="68"/>
                      <a:pt x="222" y="68"/>
                    </a:cubicBezTo>
                    <a:cubicBezTo>
                      <a:pt x="221" y="69"/>
                      <a:pt x="221" y="69"/>
                      <a:pt x="221" y="69"/>
                    </a:cubicBezTo>
                    <a:cubicBezTo>
                      <a:pt x="221" y="69"/>
                      <a:pt x="221" y="69"/>
                      <a:pt x="221" y="69"/>
                    </a:cubicBezTo>
                    <a:cubicBezTo>
                      <a:pt x="222" y="69"/>
                      <a:pt x="222" y="69"/>
                      <a:pt x="222" y="69"/>
                    </a:cubicBezTo>
                    <a:cubicBezTo>
                      <a:pt x="222" y="69"/>
                      <a:pt x="222" y="69"/>
                      <a:pt x="222" y="69"/>
                    </a:cubicBezTo>
                    <a:cubicBezTo>
                      <a:pt x="223" y="69"/>
                      <a:pt x="223" y="69"/>
                      <a:pt x="223" y="69"/>
                    </a:cubicBezTo>
                    <a:cubicBezTo>
                      <a:pt x="223" y="70"/>
                      <a:pt x="223" y="70"/>
                      <a:pt x="223" y="70"/>
                    </a:cubicBezTo>
                    <a:close/>
                    <a:moveTo>
                      <a:pt x="223" y="75"/>
                    </a:moveTo>
                    <a:cubicBezTo>
                      <a:pt x="224" y="75"/>
                      <a:pt x="224" y="75"/>
                      <a:pt x="224" y="75"/>
                    </a:cubicBezTo>
                    <a:cubicBezTo>
                      <a:pt x="225" y="75"/>
                      <a:pt x="225" y="75"/>
                      <a:pt x="225" y="75"/>
                    </a:cubicBezTo>
                    <a:cubicBezTo>
                      <a:pt x="225" y="75"/>
                      <a:pt x="225" y="75"/>
                      <a:pt x="225" y="75"/>
                    </a:cubicBezTo>
                    <a:cubicBezTo>
                      <a:pt x="226" y="75"/>
                      <a:pt x="226" y="75"/>
                      <a:pt x="226" y="75"/>
                    </a:cubicBezTo>
                    <a:cubicBezTo>
                      <a:pt x="227" y="75"/>
                      <a:pt x="227" y="75"/>
                      <a:pt x="227" y="75"/>
                    </a:cubicBezTo>
                    <a:cubicBezTo>
                      <a:pt x="228" y="75"/>
                      <a:pt x="228" y="75"/>
                      <a:pt x="228" y="75"/>
                    </a:cubicBezTo>
                    <a:cubicBezTo>
                      <a:pt x="228" y="74"/>
                      <a:pt x="228" y="74"/>
                      <a:pt x="228" y="74"/>
                    </a:cubicBezTo>
                    <a:cubicBezTo>
                      <a:pt x="228" y="74"/>
                      <a:pt x="228" y="74"/>
                      <a:pt x="228" y="74"/>
                    </a:cubicBezTo>
                    <a:cubicBezTo>
                      <a:pt x="228" y="74"/>
                      <a:pt x="228" y="74"/>
                      <a:pt x="228" y="74"/>
                    </a:cubicBezTo>
                    <a:cubicBezTo>
                      <a:pt x="228" y="73"/>
                      <a:pt x="228" y="73"/>
                      <a:pt x="228" y="73"/>
                    </a:cubicBezTo>
                    <a:cubicBezTo>
                      <a:pt x="228" y="72"/>
                      <a:pt x="228" y="72"/>
                      <a:pt x="228" y="72"/>
                    </a:cubicBezTo>
                    <a:cubicBezTo>
                      <a:pt x="227" y="73"/>
                      <a:pt x="227" y="73"/>
                      <a:pt x="227" y="73"/>
                    </a:cubicBezTo>
                    <a:cubicBezTo>
                      <a:pt x="227" y="73"/>
                      <a:pt x="227" y="73"/>
                      <a:pt x="227" y="73"/>
                    </a:cubicBezTo>
                    <a:cubicBezTo>
                      <a:pt x="227" y="74"/>
                      <a:pt x="227" y="74"/>
                      <a:pt x="227" y="74"/>
                    </a:cubicBezTo>
                    <a:cubicBezTo>
                      <a:pt x="226" y="74"/>
                      <a:pt x="226" y="74"/>
                      <a:pt x="226" y="74"/>
                    </a:cubicBezTo>
                    <a:cubicBezTo>
                      <a:pt x="226" y="74"/>
                      <a:pt x="226" y="74"/>
                      <a:pt x="226" y="74"/>
                    </a:cubicBezTo>
                    <a:cubicBezTo>
                      <a:pt x="226" y="73"/>
                      <a:pt x="226" y="73"/>
                      <a:pt x="226" y="73"/>
                    </a:cubicBezTo>
                    <a:cubicBezTo>
                      <a:pt x="225" y="73"/>
                      <a:pt x="225" y="73"/>
                      <a:pt x="225" y="73"/>
                    </a:cubicBezTo>
                    <a:cubicBezTo>
                      <a:pt x="225" y="74"/>
                      <a:pt x="225" y="74"/>
                      <a:pt x="225" y="74"/>
                    </a:cubicBezTo>
                    <a:cubicBezTo>
                      <a:pt x="224" y="74"/>
                      <a:pt x="224" y="74"/>
                      <a:pt x="224" y="74"/>
                    </a:cubicBezTo>
                    <a:cubicBezTo>
                      <a:pt x="223" y="74"/>
                      <a:pt x="223" y="74"/>
                      <a:pt x="223" y="74"/>
                    </a:cubicBezTo>
                    <a:cubicBezTo>
                      <a:pt x="223" y="75"/>
                      <a:pt x="223" y="75"/>
                      <a:pt x="223" y="75"/>
                    </a:cubicBezTo>
                    <a:cubicBezTo>
                      <a:pt x="223" y="75"/>
                      <a:pt x="223" y="75"/>
                      <a:pt x="223" y="75"/>
                    </a:cubicBezTo>
                    <a:close/>
                    <a:moveTo>
                      <a:pt x="133" y="45"/>
                    </a:moveTo>
                    <a:cubicBezTo>
                      <a:pt x="134" y="45"/>
                      <a:pt x="134" y="45"/>
                      <a:pt x="134" y="45"/>
                    </a:cubicBezTo>
                    <a:cubicBezTo>
                      <a:pt x="134" y="46"/>
                      <a:pt x="134" y="46"/>
                      <a:pt x="134" y="46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4"/>
                      <a:pt x="136" y="44"/>
                      <a:pt x="136" y="44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3" y="44"/>
                      <a:pt x="133" y="44"/>
                      <a:pt x="133" y="44"/>
                    </a:cubicBezTo>
                    <a:cubicBezTo>
                      <a:pt x="133" y="44"/>
                      <a:pt x="133" y="44"/>
                      <a:pt x="133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3" y="45"/>
                      <a:pt x="133" y="45"/>
                      <a:pt x="133" y="45"/>
                    </a:cubicBezTo>
                    <a:close/>
                    <a:moveTo>
                      <a:pt x="130" y="24"/>
                    </a:moveTo>
                    <a:cubicBezTo>
                      <a:pt x="130" y="23"/>
                      <a:pt x="130" y="23"/>
                      <a:pt x="130" y="23"/>
                    </a:cubicBezTo>
                    <a:cubicBezTo>
                      <a:pt x="130" y="22"/>
                      <a:pt x="130" y="22"/>
                      <a:pt x="130" y="22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3" y="21"/>
                      <a:pt x="133" y="21"/>
                      <a:pt x="133" y="21"/>
                    </a:cubicBezTo>
                    <a:cubicBezTo>
                      <a:pt x="134" y="22"/>
                      <a:pt x="134" y="22"/>
                      <a:pt x="134" y="22"/>
                    </a:cubicBezTo>
                    <a:cubicBezTo>
                      <a:pt x="135" y="23"/>
                      <a:pt x="135" y="23"/>
                      <a:pt x="135" y="23"/>
                    </a:cubicBezTo>
                    <a:cubicBezTo>
                      <a:pt x="134" y="23"/>
                      <a:pt x="134" y="23"/>
                      <a:pt x="134" y="23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4"/>
                      <a:pt x="131" y="24"/>
                      <a:pt x="131" y="24"/>
                    </a:cubicBezTo>
                    <a:cubicBezTo>
                      <a:pt x="131" y="24"/>
                      <a:pt x="130" y="24"/>
                      <a:pt x="130" y="24"/>
                    </a:cubicBezTo>
                    <a:close/>
                    <a:moveTo>
                      <a:pt x="162" y="7"/>
                    </a:moveTo>
                    <a:cubicBezTo>
                      <a:pt x="163" y="6"/>
                      <a:pt x="163" y="6"/>
                      <a:pt x="163" y="6"/>
                    </a:cubicBezTo>
                    <a:cubicBezTo>
                      <a:pt x="163" y="6"/>
                      <a:pt x="163" y="6"/>
                      <a:pt x="163" y="6"/>
                    </a:cubicBezTo>
                    <a:cubicBezTo>
                      <a:pt x="165" y="5"/>
                      <a:pt x="165" y="5"/>
                      <a:pt x="165" y="5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5" y="6"/>
                      <a:pt x="165" y="6"/>
                      <a:pt x="165" y="6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4" y="8"/>
                      <a:pt x="164" y="8"/>
                      <a:pt x="164" y="8"/>
                    </a:cubicBezTo>
                    <a:cubicBezTo>
                      <a:pt x="163" y="8"/>
                      <a:pt x="163" y="8"/>
                      <a:pt x="163" y="8"/>
                    </a:cubicBezTo>
                    <a:cubicBezTo>
                      <a:pt x="162" y="8"/>
                      <a:pt x="162" y="8"/>
                      <a:pt x="162" y="8"/>
                    </a:cubicBezTo>
                    <a:cubicBezTo>
                      <a:pt x="162" y="7"/>
                      <a:pt x="162" y="7"/>
                      <a:pt x="162" y="7"/>
                    </a:cubicBezTo>
                    <a:close/>
                    <a:moveTo>
                      <a:pt x="184" y="22"/>
                    </a:moveTo>
                    <a:cubicBezTo>
                      <a:pt x="186" y="21"/>
                      <a:pt x="186" y="21"/>
                      <a:pt x="186" y="21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19"/>
                      <a:pt x="187" y="19"/>
                      <a:pt x="187" y="19"/>
                    </a:cubicBezTo>
                    <a:cubicBezTo>
                      <a:pt x="188" y="17"/>
                      <a:pt x="188" y="17"/>
                      <a:pt x="188" y="17"/>
                    </a:cubicBezTo>
                    <a:cubicBezTo>
                      <a:pt x="190" y="16"/>
                      <a:pt x="190" y="16"/>
                      <a:pt x="190" y="16"/>
                    </a:cubicBezTo>
                    <a:cubicBezTo>
                      <a:pt x="191" y="15"/>
                      <a:pt x="191" y="15"/>
                      <a:pt x="191" y="15"/>
                    </a:cubicBezTo>
                    <a:cubicBezTo>
                      <a:pt x="192" y="14"/>
                      <a:pt x="192" y="14"/>
                      <a:pt x="192" y="14"/>
                    </a:cubicBezTo>
                    <a:cubicBezTo>
                      <a:pt x="192" y="13"/>
                      <a:pt x="192" y="13"/>
                      <a:pt x="192" y="13"/>
                    </a:cubicBezTo>
                    <a:cubicBezTo>
                      <a:pt x="190" y="12"/>
                      <a:pt x="190" y="12"/>
                      <a:pt x="190" y="12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8" y="8"/>
                      <a:pt x="188" y="8"/>
                      <a:pt x="188" y="8"/>
                    </a:cubicBezTo>
                    <a:cubicBezTo>
                      <a:pt x="188" y="7"/>
                      <a:pt x="188" y="7"/>
                      <a:pt x="188" y="7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5" y="6"/>
                      <a:pt x="185" y="6"/>
                      <a:pt x="185" y="6"/>
                    </a:cubicBezTo>
                    <a:cubicBezTo>
                      <a:pt x="183" y="5"/>
                      <a:pt x="183" y="5"/>
                      <a:pt x="183" y="5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80" y="2"/>
                      <a:pt x="180" y="2"/>
                      <a:pt x="180" y="2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5" y="5"/>
                      <a:pt x="175" y="5"/>
                      <a:pt x="175" y="5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3" y="7"/>
                      <a:pt x="173" y="7"/>
                      <a:pt x="173" y="7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4" y="13"/>
                      <a:pt x="174" y="13"/>
                      <a:pt x="174" y="13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9"/>
                      <a:pt x="174" y="19"/>
                      <a:pt x="174" y="19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74" y="20"/>
                      <a:pt x="174" y="20"/>
                      <a:pt x="174" y="20"/>
                    </a:cubicBezTo>
                    <a:cubicBezTo>
                      <a:pt x="174" y="20"/>
                      <a:pt x="174" y="20"/>
                      <a:pt x="174" y="20"/>
                    </a:cubicBezTo>
                    <a:cubicBezTo>
                      <a:pt x="175" y="19"/>
                      <a:pt x="175" y="19"/>
                      <a:pt x="175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8" y="21"/>
                      <a:pt x="178" y="21"/>
                      <a:pt x="178" y="21"/>
                    </a:cubicBezTo>
                    <a:cubicBezTo>
                      <a:pt x="179" y="21"/>
                      <a:pt x="179" y="21"/>
                      <a:pt x="179" y="21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82" y="22"/>
                      <a:pt x="182" y="22"/>
                      <a:pt x="182" y="22"/>
                    </a:cubicBezTo>
                    <a:cubicBezTo>
                      <a:pt x="183" y="22"/>
                      <a:pt x="183" y="22"/>
                      <a:pt x="183" y="22"/>
                    </a:cubicBezTo>
                    <a:cubicBezTo>
                      <a:pt x="184" y="22"/>
                      <a:pt x="184" y="22"/>
                      <a:pt x="184" y="22"/>
                    </a:cubicBezTo>
                    <a:close/>
                    <a:moveTo>
                      <a:pt x="180" y="29"/>
                    </a:moveTo>
                    <a:cubicBezTo>
                      <a:pt x="180" y="29"/>
                      <a:pt x="180" y="29"/>
                      <a:pt x="180" y="29"/>
                    </a:cubicBezTo>
                    <a:cubicBezTo>
                      <a:pt x="181" y="30"/>
                      <a:pt x="181" y="30"/>
                      <a:pt x="181" y="30"/>
                    </a:cubicBezTo>
                    <a:cubicBezTo>
                      <a:pt x="182" y="30"/>
                      <a:pt x="182" y="30"/>
                      <a:pt x="182" y="30"/>
                    </a:cubicBezTo>
                    <a:cubicBezTo>
                      <a:pt x="183" y="29"/>
                      <a:pt x="183" y="29"/>
                      <a:pt x="183" y="29"/>
                    </a:cubicBezTo>
                    <a:cubicBezTo>
                      <a:pt x="184" y="28"/>
                      <a:pt x="184" y="28"/>
                      <a:pt x="184" y="28"/>
                    </a:cubicBezTo>
                    <a:cubicBezTo>
                      <a:pt x="184" y="28"/>
                      <a:pt x="184" y="28"/>
                      <a:pt x="184" y="28"/>
                    </a:cubicBezTo>
                    <a:cubicBezTo>
                      <a:pt x="185" y="26"/>
                      <a:pt x="185" y="26"/>
                      <a:pt x="185" y="26"/>
                    </a:cubicBezTo>
                    <a:cubicBezTo>
                      <a:pt x="185" y="25"/>
                      <a:pt x="185" y="25"/>
                      <a:pt x="185" y="25"/>
                    </a:cubicBezTo>
                    <a:cubicBezTo>
                      <a:pt x="185" y="24"/>
                      <a:pt x="185" y="24"/>
                      <a:pt x="185" y="24"/>
                    </a:cubicBezTo>
                    <a:cubicBezTo>
                      <a:pt x="183" y="23"/>
                      <a:pt x="183" y="23"/>
                      <a:pt x="183" y="23"/>
                    </a:cubicBezTo>
                    <a:cubicBezTo>
                      <a:pt x="181" y="23"/>
                      <a:pt x="181" y="23"/>
                      <a:pt x="181" y="23"/>
                    </a:cubicBezTo>
                    <a:cubicBezTo>
                      <a:pt x="180" y="23"/>
                      <a:pt x="180" y="23"/>
                      <a:pt x="180" y="23"/>
                    </a:cubicBezTo>
                    <a:cubicBezTo>
                      <a:pt x="179" y="23"/>
                      <a:pt x="179" y="23"/>
                      <a:pt x="179" y="23"/>
                    </a:cubicBezTo>
                    <a:cubicBezTo>
                      <a:pt x="178" y="23"/>
                      <a:pt x="178" y="23"/>
                      <a:pt x="178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5" y="24"/>
                      <a:pt x="175" y="24"/>
                      <a:pt x="175" y="24"/>
                    </a:cubicBezTo>
                    <a:cubicBezTo>
                      <a:pt x="175" y="25"/>
                      <a:pt x="175" y="25"/>
                      <a:pt x="175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6"/>
                      <a:pt x="177" y="26"/>
                    </a:cubicBezTo>
                    <a:cubicBezTo>
                      <a:pt x="178" y="26"/>
                      <a:pt x="178" y="26"/>
                      <a:pt x="178" y="26"/>
                    </a:cubicBezTo>
                    <a:cubicBezTo>
                      <a:pt x="179" y="27"/>
                      <a:pt x="179" y="27"/>
                      <a:pt x="179" y="27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82" y="28"/>
                      <a:pt x="182" y="28"/>
                      <a:pt x="182" y="28"/>
                    </a:cubicBezTo>
                    <a:cubicBezTo>
                      <a:pt x="183" y="28"/>
                      <a:pt x="183" y="28"/>
                      <a:pt x="183" y="28"/>
                    </a:cubicBezTo>
                    <a:cubicBezTo>
                      <a:pt x="182" y="28"/>
                      <a:pt x="182" y="28"/>
                      <a:pt x="182" y="28"/>
                    </a:cubicBezTo>
                    <a:cubicBezTo>
                      <a:pt x="181" y="29"/>
                      <a:pt x="181" y="29"/>
                      <a:pt x="181" y="29"/>
                    </a:cubicBezTo>
                    <a:cubicBezTo>
                      <a:pt x="180" y="29"/>
                      <a:pt x="180" y="29"/>
                      <a:pt x="180" y="29"/>
                    </a:cubicBezTo>
                    <a:close/>
                    <a:moveTo>
                      <a:pt x="214" y="32"/>
                    </a:moveTo>
                    <a:cubicBezTo>
                      <a:pt x="214" y="33"/>
                      <a:pt x="214" y="33"/>
                      <a:pt x="214" y="33"/>
                    </a:cubicBezTo>
                    <a:cubicBezTo>
                      <a:pt x="213" y="34"/>
                      <a:pt x="213" y="34"/>
                      <a:pt x="213" y="34"/>
                    </a:cubicBezTo>
                    <a:cubicBezTo>
                      <a:pt x="211" y="35"/>
                      <a:pt x="211" y="35"/>
                      <a:pt x="211" y="35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09" y="36"/>
                      <a:pt x="209" y="36"/>
                      <a:pt x="209" y="36"/>
                    </a:cubicBezTo>
                    <a:cubicBezTo>
                      <a:pt x="208" y="37"/>
                      <a:pt x="208" y="37"/>
                      <a:pt x="208" y="37"/>
                    </a:cubicBezTo>
                    <a:cubicBezTo>
                      <a:pt x="207" y="36"/>
                      <a:pt x="207" y="36"/>
                      <a:pt x="207" y="36"/>
                    </a:cubicBezTo>
                    <a:cubicBezTo>
                      <a:pt x="206" y="35"/>
                      <a:pt x="206" y="35"/>
                      <a:pt x="206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5"/>
                    </a:cubicBezTo>
                    <a:cubicBezTo>
                      <a:pt x="201" y="35"/>
                      <a:pt x="201" y="35"/>
                      <a:pt x="201" y="35"/>
                    </a:cubicBezTo>
                    <a:cubicBezTo>
                      <a:pt x="200" y="34"/>
                      <a:pt x="200" y="34"/>
                      <a:pt x="200" y="34"/>
                    </a:cubicBezTo>
                    <a:cubicBezTo>
                      <a:pt x="199" y="34"/>
                      <a:pt x="199" y="34"/>
                      <a:pt x="199" y="34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196" y="35"/>
                      <a:pt x="196" y="35"/>
                      <a:pt x="196" y="35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3"/>
                      <a:pt x="193" y="33"/>
                      <a:pt x="193" y="33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1" y="30"/>
                      <a:pt x="191" y="30"/>
                      <a:pt x="191" y="30"/>
                    </a:cubicBezTo>
                    <a:cubicBezTo>
                      <a:pt x="191" y="30"/>
                      <a:pt x="191" y="30"/>
                      <a:pt x="191" y="30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9" y="30"/>
                      <a:pt x="189" y="30"/>
                      <a:pt x="189" y="30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8" y="30"/>
                      <a:pt x="188" y="30"/>
                      <a:pt x="188" y="30"/>
                    </a:cubicBezTo>
                    <a:cubicBezTo>
                      <a:pt x="188" y="31"/>
                      <a:pt x="188" y="31"/>
                      <a:pt x="188" y="31"/>
                    </a:cubicBezTo>
                    <a:cubicBezTo>
                      <a:pt x="188" y="31"/>
                      <a:pt x="188" y="31"/>
                      <a:pt x="188" y="31"/>
                    </a:cubicBezTo>
                    <a:cubicBezTo>
                      <a:pt x="187" y="31"/>
                      <a:pt x="187" y="31"/>
                      <a:pt x="187" y="31"/>
                    </a:cubicBezTo>
                    <a:cubicBezTo>
                      <a:pt x="186" y="30"/>
                      <a:pt x="186" y="30"/>
                      <a:pt x="186" y="30"/>
                    </a:cubicBezTo>
                    <a:cubicBezTo>
                      <a:pt x="186" y="29"/>
                      <a:pt x="186" y="29"/>
                      <a:pt x="186" y="29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8" y="28"/>
                      <a:pt x="188" y="28"/>
                      <a:pt x="188" y="28"/>
                    </a:cubicBezTo>
                    <a:cubicBezTo>
                      <a:pt x="187" y="26"/>
                      <a:pt x="187" y="26"/>
                      <a:pt x="187" y="26"/>
                    </a:cubicBezTo>
                    <a:cubicBezTo>
                      <a:pt x="188" y="25"/>
                      <a:pt x="188" y="25"/>
                      <a:pt x="188" y="25"/>
                    </a:cubicBezTo>
                    <a:cubicBezTo>
                      <a:pt x="189" y="24"/>
                      <a:pt x="189" y="24"/>
                      <a:pt x="189" y="24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7" y="23"/>
                      <a:pt x="187" y="23"/>
                      <a:pt x="187" y="23"/>
                    </a:cubicBezTo>
                    <a:cubicBezTo>
                      <a:pt x="187" y="22"/>
                      <a:pt x="187" y="22"/>
                      <a:pt x="187" y="22"/>
                    </a:cubicBezTo>
                    <a:cubicBezTo>
                      <a:pt x="187" y="21"/>
                      <a:pt x="187" y="21"/>
                      <a:pt x="187" y="21"/>
                    </a:cubicBezTo>
                    <a:cubicBezTo>
                      <a:pt x="188" y="20"/>
                      <a:pt x="188" y="20"/>
                      <a:pt x="188" y="20"/>
                    </a:cubicBezTo>
                    <a:cubicBezTo>
                      <a:pt x="189" y="20"/>
                      <a:pt x="189" y="20"/>
                      <a:pt x="189" y="20"/>
                    </a:cubicBezTo>
                    <a:cubicBezTo>
                      <a:pt x="189" y="19"/>
                      <a:pt x="189" y="19"/>
                      <a:pt x="189" y="19"/>
                    </a:cubicBezTo>
                    <a:cubicBezTo>
                      <a:pt x="190" y="18"/>
                      <a:pt x="190" y="18"/>
                      <a:pt x="190" y="18"/>
                    </a:cubicBezTo>
                    <a:cubicBezTo>
                      <a:pt x="191" y="18"/>
                      <a:pt x="191" y="18"/>
                      <a:pt x="191" y="18"/>
                    </a:cubicBezTo>
                    <a:cubicBezTo>
                      <a:pt x="193" y="17"/>
                      <a:pt x="193" y="17"/>
                      <a:pt x="193" y="17"/>
                    </a:cubicBezTo>
                    <a:cubicBezTo>
                      <a:pt x="193" y="15"/>
                      <a:pt x="193" y="15"/>
                      <a:pt x="193" y="15"/>
                    </a:cubicBezTo>
                    <a:cubicBezTo>
                      <a:pt x="194" y="15"/>
                      <a:pt x="194" y="15"/>
                      <a:pt x="194" y="15"/>
                    </a:cubicBezTo>
                    <a:cubicBezTo>
                      <a:pt x="196" y="15"/>
                      <a:pt x="196" y="15"/>
                      <a:pt x="196" y="15"/>
                    </a:cubicBezTo>
                    <a:cubicBezTo>
                      <a:pt x="197" y="16"/>
                      <a:pt x="197" y="16"/>
                      <a:pt x="197" y="16"/>
                    </a:cubicBezTo>
                    <a:cubicBezTo>
                      <a:pt x="199" y="19"/>
                      <a:pt x="199" y="19"/>
                      <a:pt x="199" y="19"/>
                    </a:cubicBezTo>
                    <a:cubicBezTo>
                      <a:pt x="199" y="19"/>
                      <a:pt x="199" y="19"/>
                      <a:pt x="199" y="19"/>
                    </a:cubicBezTo>
                    <a:cubicBezTo>
                      <a:pt x="198" y="21"/>
                      <a:pt x="198" y="21"/>
                      <a:pt x="198" y="21"/>
                    </a:cubicBezTo>
                    <a:cubicBezTo>
                      <a:pt x="199" y="22"/>
                      <a:pt x="199" y="22"/>
                      <a:pt x="199" y="22"/>
                    </a:cubicBezTo>
                    <a:cubicBezTo>
                      <a:pt x="199" y="22"/>
                      <a:pt x="199" y="22"/>
                      <a:pt x="199" y="22"/>
                    </a:cubicBezTo>
                    <a:cubicBezTo>
                      <a:pt x="198" y="23"/>
                      <a:pt x="198" y="23"/>
                      <a:pt x="198" y="23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199" y="24"/>
                      <a:pt x="199" y="24"/>
                      <a:pt x="199" y="24"/>
                    </a:cubicBezTo>
                    <a:cubicBezTo>
                      <a:pt x="199" y="22"/>
                      <a:pt x="199" y="22"/>
                      <a:pt x="199" y="22"/>
                    </a:cubicBezTo>
                    <a:cubicBezTo>
                      <a:pt x="200" y="21"/>
                      <a:pt x="200" y="21"/>
                      <a:pt x="200" y="21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9"/>
                      <a:pt x="200" y="19"/>
                      <a:pt x="200" y="19"/>
                    </a:cubicBezTo>
                    <a:cubicBezTo>
                      <a:pt x="200" y="19"/>
                      <a:pt x="200" y="19"/>
                      <a:pt x="200" y="19"/>
                    </a:cubicBezTo>
                    <a:cubicBezTo>
                      <a:pt x="199" y="17"/>
                      <a:pt x="199" y="17"/>
                      <a:pt x="199" y="17"/>
                    </a:cubicBezTo>
                    <a:cubicBezTo>
                      <a:pt x="198" y="17"/>
                      <a:pt x="198" y="17"/>
                      <a:pt x="198" y="17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205" y="18"/>
                      <a:pt x="205" y="18"/>
                      <a:pt x="205" y="18"/>
                    </a:cubicBezTo>
                    <a:cubicBezTo>
                      <a:pt x="206" y="19"/>
                      <a:pt x="206" y="19"/>
                      <a:pt x="206" y="19"/>
                    </a:cubicBezTo>
                    <a:cubicBezTo>
                      <a:pt x="206" y="19"/>
                      <a:pt x="206" y="19"/>
                      <a:pt x="206" y="19"/>
                    </a:cubicBezTo>
                    <a:cubicBezTo>
                      <a:pt x="207" y="20"/>
                      <a:pt x="207" y="20"/>
                      <a:pt x="207" y="20"/>
                    </a:cubicBezTo>
                    <a:cubicBezTo>
                      <a:pt x="207" y="21"/>
                      <a:pt x="207" y="21"/>
                      <a:pt x="207" y="21"/>
                    </a:cubicBezTo>
                    <a:cubicBezTo>
                      <a:pt x="208" y="22"/>
                      <a:pt x="208" y="22"/>
                      <a:pt x="208" y="22"/>
                    </a:cubicBezTo>
                    <a:cubicBezTo>
                      <a:pt x="208" y="23"/>
                      <a:pt x="208" y="23"/>
                      <a:pt x="208" y="23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10" y="26"/>
                      <a:pt x="210" y="26"/>
                      <a:pt x="210" y="26"/>
                    </a:cubicBezTo>
                    <a:cubicBezTo>
                      <a:pt x="210" y="27"/>
                      <a:pt x="210" y="27"/>
                      <a:pt x="210" y="27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9" y="29"/>
                      <a:pt x="209" y="29"/>
                      <a:pt x="209" y="29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4" y="32"/>
                      <a:pt x="214" y="32"/>
                      <a:pt x="214" y="32"/>
                    </a:cubicBezTo>
                    <a:close/>
                    <a:moveTo>
                      <a:pt x="398" y="4"/>
                    </a:moveTo>
                    <a:cubicBezTo>
                      <a:pt x="399" y="2"/>
                      <a:pt x="399" y="2"/>
                      <a:pt x="399" y="2"/>
                    </a:cubicBezTo>
                    <a:cubicBezTo>
                      <a:pt x="400" y="0"/>
                      <a:pt x="400" y="0"/>
                      <a:pt x="400" y="0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401" y="2"/>
                      <a:pt x="401" y="2"/>
                      <a:pt x="401" y="2"/>
                    </a:cubicBezTo>
                    <a:cubicBezTo>
                      <a:pt x="400" y="2"/>
                      <a:pt x="400" y="2"/>
                      <a:pt x="400" y="2"/>
                    </a:cubicBezTo>
                    <a:cubicBezTo>
                      <a:pt x="400" y="3"/>
                      <a:pt x="400" y="3"/>
                      <a:pt x="400" y="3"/>
                    </a:cubicBezTo>
                    <a:cubicBezTo>
                      <a:pt x="398" y="4"/>
                      <a:pt x="398" y="4"/>
                      <a:pt x="398" y="4"/>
                    </a:cubicBezTo>
                    <a:close/>
                    <a:moveTo>
                      <a:pt x="409" y="21"/>
                    </a:moveTo>
                    <a:cubicBezTo>
                      <a:pt x="410" y="23"/>
                      <a:pt x="410" y="23"/>
                      <a:pt x="410" y="23"/>
                    </a:cubicBezTo>
                    <a:cubicBezTo>
                      <a:pt x="411" y="25"/>
                      <a:pt x="411" y="25"/>
                      <a:pt x="411" y="25"/>
                    </a:cubicBezTo>
                    <a:cubicBezTo>
                      <a:pt x="412" y="26"/>
                      <a:pt x="412" y="26"/>
                      <a:pt x="412" y="26"/>
                    </a:cubicBezTo>
                    <a:cubicBezTo>
                      <a:pt x="415" y="27"/>
                      <a:pt x="415" y="27"/>
                      <a:pt x="415" y="27"/>
                    </a:cubicBezTo>
                    <a:cubicBezTo>
                      <a:pt x="418" y="27"/>
                      <a:pt x="418" y="27"/>
                      <a:pt x="418" y="27"/>
                    </a:cubicBezTo>
                    <a:cubicBezTo>
                      <a:pt x="420" y="28"/>
                      <a:pt x="420" y="28"/>
                      <a:pt x="420" y="28"/>
                    </a:cubicBezTo>
                    <a:cubicBezTo>
                      <a:pt x="421" y="28"/>
                      <a:pt x="421" y="28"/>
                      <a:pt x="421" y="28"/>
                    </a:cubicBezTo>
                    <a:cubicBezTo>
                      <a:pt x="423" y="28"/>
                      <a:pt x="423" y="28"/>
                      <a:pt x="423" y="28"/>
                    </a:cubicBezTo>
                    <a:cubicBezTo>
                      <a:pt x="424" y="28"/>
                      <a:pt x="424" y="28"/>
                      <a:pt x="424" y="28"/>
                    </a:cubicBezTo>
                    <a:cubicBezTo>
                      <a:pt x="425" y="28"/>
                      <a:pt x="425" y="28"/>
                      <a:pt x="425" y="28"/>
                    </a:cubicBezTo>
                    <a:cubicBezTo>
                      <a:pt x="427" y="27"/>
                      <a:pt x="427" y="27"/>
                      <a:pt x="427" y="27"/>
                    </a:cubicBezTo>
                    <a:cubicBezTo>
                      <a:pt x="428" y="25"/>
                      <a:pt x="428" y="25"/>
                      <a:pt x="428" y="25"/>
                    </a:cubicBezTo>
                    <a:cubicBezTo>
                      <a:pt x="428" y="24"/>
                      <a:pt x="428" y="24"/>
                      <a:pt x="428" y="24"/>
                    </a:cubicBezTo>
                    <a:cubicBezTo>
                      <a:pt x="428" y="23"/>
                      <a:pt x="428" y="23"/>
                      <a:pt x="428" y="23"/>
                    </a:cubicBezTo>
                    <a:cubicBezTo>
                      <a:pt x="427" y="23"/>
                      <a:pt x="427" y="23"/>
                      <a:pt x="427" y="23"/>
                    </a:cubicBezTo>
                    <a:cubicBezTo>
                      <a:pt x="426" y="23"/>
                      <a:pt x="426" y="23"/>
                      <a:pt x="426" y="23"/>
                    </a:cubicBezTo>
                    <a:cubicBezTo>
                      <a:pt x="426" y="22"/>
                      <a:pt x="426" y="22"/>
                      <a:pt x="426" y="22"/>
                    </a:cubicBezTo>
                    <a:cubicBezTo>
                      <a:pt x="426" y="21"/>
                      <a:pt x="426" y="21"/>
                      <a:pt x="426" y="21"/>
                    </a:cubicBezTo>
                    <a:cubicBezTo>
                      <a:pt x="426" y="21"/>
                      <a:pt x="426" y="21"/>
                      <a:pt x="426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3" y="21"/>
                      <a:pt x="423" y="21"/>
                      <a:pt x="423" y="21"/>
                    </a:cubicBezTo>
                    <a:cubicBezTo>
                      <a:pt x="421" y="21"/>
                      <a:pt x="421" y="21"/>
                      <a:pt x="421" y="21"/>
                    </a:cubicBezTo>
                    <a:cubicBezTo>
                      <a:pt x="419" y="22"/>
                      <a:pt x="419" y="22"/>
                      <a:pt x="419" y="22"/>
                    </a:cubicBezTo>
                    <a:cubicBezTo>
                      <a:pt x="418" y="23"/>
                      <a:pt x="418" y="23"/>
                      <a:pt x="418" y="23"/>
                    </a:cubicBezTo>
                    <a:cubicBezTo>
                      <a:pt x="418" y="22"/>
                      <a:pt x="418" y="22"/>
                      <a:pt x="418" y="22"/>
                    </a:cubicBezTo>
                    <a:cubicBezTo>
                      <a:pt x="418" y="21"/>
                      <a:pt x="418" y="21"/>
                      <a:pt x="418" y="21"/>
                    </a:cubicBezTo>
                    <a:cubicBezTo>
                      <a:pt x="417" y="21"/>
                      <a:pt x="417" y="21"/>
                      <a:pt x="417" y="21"/>
                    </a:cubicBezTo>
                    <a:cubicBezTo>
                      <a:pt x="416" y="21"/>
                      <a:pt x="416" y="21"/>
                      <a:pt x="416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3" y="21"/>
                      <a:pt x="413" y="21"/>
                      <a:pt x="413" y="21"/>
                    </a:cubicBezTo>
                    <a:cubicBezTo>
                      <a:pt x="413" y="22"/>
                      <a:pt x="413" y="22"/>
                      <a:pt x="413" y="22"/>
                    </a:cubicBezTo>
                    <a:cubicBezTo>
                      <a:pt x="413" y="23"/>
                      <a:pt x="413" y="23"/>
                      <a:pt x="413" y="23"/>
                    </a:cubicBezTo>
                    <a:cubicBezTo>
                      <a:pt x="411" y="22"/>
                      <a:pt x="411" y="22"/>
                      <a:pt x="411" y="22"/>
                    </a:cubicBezTo>
                    <a:cubicBezTo>
                      <a:pt x="410" y="22"/>
                      <a:pt x="410" y="22"/>
                      <a:pt x="410" y="22"/>
                    </a:cubicBezTo>
                    <a:cubicBezTo>
                      <a:pt x="410" y="21"/>
                      <a:pt x="410" y="21"/>
                      <a:pt x="410" y="21"/>
                    </a:cubicBezTo>
                    <a:cubicBezTo>
                      <a:pt x="409" y="21"/>
                      <a:pt x="409" y="21"/>
                      <a:pt x="409" y="21"/>
                    </a:cubicBezTo>
                    <a:close/>
                    <a:moveTo>
                      <a:pt x="370" y="38"/>
                    </a:moveTo>
                    <a:cubicBezTo>
                      <a:pt x="369" y="36"/>
                      <a:pt x="369" y="36"/>
                      <a:pt x="369" y="36"/>
                    </a:cubicBezTo>
                    <a:cubicBezTo>
                      <a:pt x="369" y="34"/>
                      <a:pt x="369" y="34"/>
                      <a:pt x="369" y="34"/>
                    </a:cubicBezTo>
                    <a:cubicBezTo>
                      <a:pt x="368" y="34"/>
                      <a:pt x="368" y="34"/>
                      <a:pt x="368" y="34"/>
                    </a:cubicBezTo>
                    <a:cubicBezTo>
                      <a:pt x="366" y="34"/>
                      <a:pt x="366" y="34"/>
                      <a:pt x="366" y="34"/>
                    </a:cubicBezTo>
                    <a:cubicBezTo>
                      <a:pt x="366" y="32"/>
                      <a:pt x="366" y="32"/>
                      <a:pt x="366" y="32"/>
                    </a:cubicBezTo>
                    <a:cubicBezTo>
                      <a:pt x="365" y="32"/>
                      <a:pt x="365" y="32"/>
                      <a:pt x="365" y="32"/>
                    </a:cubicBezTo>
                    <a:cubicBezTo>
                      <a:pt x="364" y="31"/>
                      <a:pt x="364" y="31"/>
                      <a:pt x="364" y="31"/>
                    </a:cubicBezTo>
                    <a:cubicBezTo>
                      <a:pt x="364" y="32"/>
                      <a:pt x="364" y="32"/>
                      <a:pt x="364" y="32"/>
                    </a:cubicBezTo>
                    <a:cubicBezTo>
                      <a:pt x="365" y="34"/>
                      <a:pt x="365" y="34"/>
                      <a:pt x="365" y="34"/>
                    </a:cubicBezTo>
                    <a:cubicBezTo>
                      <a:pt x="367" y="35"/>
                      <a:pt x="367" y="35"/>
                      <a:pt x="367" y="35"/>
                    </a:cubicBezTo>
                    <a:cubicBezTo>
                      <a:pt x="368" y="37"/>
                      <a:pt x="368" y="37"/>
                      <a:pt x="368" y="37"/>
                    </a:cubicBezTo>
                    <a:cubicBezTo>
                      <a:pt x="369" y="39"/>
                      <a:pt x="369" y="39"/>
                      <a:pt x="369" y="39"/>
                    </a:cubicBezTo>
                    <a:cubicBezTo>
                      <a:pt x="370" y="40"/>
                      <a:pt x="370" y="40"/>
                      <a:pt x="370" y="40"/>
                    </a:cubicBezTo>
                    <a:cubicBezTo>
                      <a:pt x="370" y="39"/>
                      <a:pt x="370" y="39"/>
                      <a:pt x="370" y="39"/>
                    </a:cubicBezTo>
                    <a:cubicBezTo>
                      <a:pt x="370" y="38"/>
                      <a:pt x="370" y="38"/>
                      <a:pt x="370" y="38"/>
                    </a:cubicBezTo>
                    <a:close/>
                    <a:moveTo>
                      <a:pt x="390" y="40"/>
                    </a:moveTo>
                    <a:cubicBezTo>
                      <a:pt x="389" y="40"/>
                      <a:pt x="389" y="40"/>
                      <a:pt x="389" y="40"/>
                    </a:cubicBezTo>
                    <a:cubicBezTo>
                      <a:pt x="389" y="40"/>
                      <a:pt x="389" y="40"/>
                      <a:pt x="389" y="40"/>
                    </a:cubicBezTo>
                    <a:cubicBezTo>
                      <a:pt x="389" y="39"/>
                      <a:pt x="389" y="39"/>
                      <a:pt x="389" y="39"/>
                    </a:cubicBezTo>
                    <a:cubicBezTo>
                      <a:pt x="389" y="39"/>
                      <a:pt x="389" y="39"/>
                      <a:pt x="389" y="39"/>
                    </a:cubicBezTo>
                    <a:cubicBezTo>
                      <a:pt x="389" y="39"/>
                      <a:pt x="389" y="39"/>
                      <a:pt x="389" y="39"/>
                    </a:cubicBezTo>
                    <a:cubicBezTo>
                      <a:pt x="390" y="40"/>
                      <a:pt x="390" y="40"/>
                      <a:pt x="390" y="40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91" y="41"/>
                      <a:pt x="391" y="41"/>
                      <a:pt x="391" y="41"/>
                    </a:cubicBezTo>
                    <a:cubicBezTo>
                      <a:pt x="391" y="41"/>
                      <a:pt x="391" y="41"/>
                      <a:pt x="391" y="41"/>
                    </a:cubicBezTo>
                    <a:cubicBezTo>
                      <a:pt x="392" y="41"/>
                      <a:pt x="392" y="41"/>
                      <a:pt x="392" y="41"/>
                    </a:cubicBezTo>
                    <a:cubicBezTo>
                      <a:pt x="393" y="40"/>
                      <a:pt x="393" y="40"/>
                      <a:pt x="393" y="40"/>
                    </a:cubicBezTo>
                    <a:cubicBezTo>
                      <a:pt x="394" y="38"/>
                      <a:pt x="394" y="38"/>
                      <a:pt x="394" y="38"/>
                    </a:cubicBezTo>
                    <a:cubicBezTo>
                      <a:pt x="396" y="36"/>
                      <a:pt x="396" y="36"/>
                      <a:pt x="396" y="36"/>
                    </a:cubicBezTo>
                    <a:cubicBezTo>
                      <a:pt x="397" y="36"/>
                      <a:pt x="397" y="36"/>
                      <a:pt x="397" y="36"/>
                    </a:cubicBezTo>
                    <a:cubicBezTo>
                      <a:pt x="398" y="35"/>
                      <a:pt x="398" y="35"/>
                      <a:pt x="398" y="35"/>
                    </a:cubicBezTo>
                    <a:cubicBezTo>
                      <a:pt x="398" y="36"/>
                      <a:pt x="398" y="36"/>
                      <a:pt x="398" y="36"/>
                    </a:cubicBezTo>
                    <a:cubicBezTo>
                      <a:pt x="398" y="36"/>
                      <a:pt x="398" y="36"/>
                      <a:pt x="398" y="36"/>
                    </a:cubicBezTo>
                    <a:cubicBezTo>
                      <a:pt x="399" y="36"/>
                      <a:pt x="399" y="36"/>
                      <a:pt x="399" y="36"/>
                    </a:cubicBezTo>
                    <a:cubicBezTo>
                      <a:pt x="399" y="37"/>
                      <a:pt x="399" y="37"/>
                      <a:pt x="399" y="37"/>
                    </a:cubicBezTo>
                    <a:cubicBezTo>
                      <a:pt x="400" y="36"/>
                      <a:pt x="400" y="36"/>
                      <a:pt x="400" y="36"/>
                    </a:cubicBezTo>
                    <a:cubicBezTo>
                      <a:pt x="400" y="36"/>
                      <a:pt x="400" y="36"/>
                      <a:pt x="400" y="36"/>
                    </a:cubicBezTo>
                    <a:cubicBezTo>
                      <a:pt x="402" y="35"/>
                      <a:pt x="402" y="35"/>
                      <a:pt x="402" y="35"/>
                    </a:cubicBezTo>
                    <a:cubicBezTo>
                      <a:pt x="403" y="34"/>
                      <a:pt x="403" y="34"/>
                      <a:pt x="403" y="34"/>
                    </a:cubicBezTo>
                    <a:cubicBezTo>
                      <a:pt x="402" y="33"/>
                      <a:pt x="402" y="33"/>
                      <a:pt x="402" y="33"/>
                    </a:cubicBezTo>
                    <a:cubicBezTo>
                      <a:pt x="401" y="34"/>
                      <a:pt x="401" y="34"/>
                      <a:pt x="401" y="34"/>
                    </a:cubicBezTo>
                    <a:cubicBezTo>
                      <a:pt x="399" y="34"/>
                      <a:pt x="399" y="34"/>
                      <a:pt x="399" y="34"/>
                    </a:cubicBezTo>
                    <a:cubicBezTo>
                      <a:pt x="398" y="33"/>
                      <a:pt x="398" y="33"/>
                      <a:pt x="398" y="33"/>
                    </a:cubicBezTo>
                    <a:cubicBezTo>
                      <a:pt x="396" y="33"/>
                      <a:pt x="396" y="33"/>
                      <a:pt x="396" y="33"/>
                    </a:cubicBezTo>
                    <a:cubicBezTo>
                      <a:pt x="396" y="32"/>
                      <a:pt x="396" y="32"/>
                      <a:pt x="396" y="32"/>
                    </a:cubicBezTo>
                    <a:cubicBezTo>
                      <a:pt x="394" y="32"/>
                      <a:pt x="394" y="32"/>
                      <a:pt x="394" y="32"/>
                    </a:cubicBezTo>
                    <a:cubicBezTo>
                      <a:pt x="394" y="32"/>
                      <a:pt x="394" y="32"/>
                      <a:pt x="394" y="32"/>
                    </a:cubicBezTo>
                    <a:cubicBezTo>
                      <a:pt x="393" y="30"/>
                      <a:pt x="393" y="30"/>
                      <a:pt x="393" y="30"/>
                    </a:cubicBezTo>
                    <a:cubicBezTo>
                      <a:pt x="392" y="30"/>
                      <a:pt x="392" y="30"/>
                      <a:pt x="392" y="30"/>
                    </a:cubicBezTo>
                    <a:cubicBezTo>
                      <a:pt x="391" y="28"/>
                      <a:pt x="391" y="28"/>
                      <a:pt x="391" y="28"/>
                    </a:cubicBezTo>
                    <a:cubicBezTo>
                      <a:pt x="391" y="27"/>
                      <a:pt x="391" y="27"/>
                      <a:pt x="391" y="27"/>
                    </a:cubicBezTo>
                    <a:cubicBezTo>
                      <a:pt x="391" y="26"/>
                      <a:pt x="391" y="26"/>
                      <a:pt x="391" y="26"/>
                    </a:cubicBezTo>
                    <a:cubicBezTo>
                      <a:pt x="390" y="25"/>
                      <a:pt x="390" y="25"/>
                      <a:pt x="390" y="25"/>
                    </a:cubicBezTo>
                    <a:cubicBezTo>
                      <a:pt x="389" y="25"/>
                      <a:pt x="389" y="25"/>
                      <a:pt x="389" y="25"/>
                    </a:cubicBezTo>
                    <a:cubicBezTo>
                      <a:pt x="389" y="24"/>
                      <a:pt x="389" y="24"/>
                      <a:pt x="389" y="24"/>
                    </a:cubicBezTo>
                    <a:cubicBezTo>
                      <a:pt x="390" y="24"/>
                      <a:pt x="390" y="24"/>
                      <a:pt x="390" y="24"/>
                    </a:cubicBezTo>
                    <a:cubicBezTo>
                      <a:pt x="389" y="23"/>
                      <a:pt x="389" y="23"/>
                      <a:pt x="389" y="23"/>
                    </a:cubicBezTo>
                    <a:cubicBezTo>
                      <a:pt x="390" y="23"/>
                      <a:pt x="390" y="23"/>
                      <a:pt x="390" y="23"/>
                    </a:cubicBezTo>
                    <a:cubicBezTo>
                      <a:pt x="390" y="23"/>
                      <a:pt x="390" y="23"/>
                      <a:pt x="390" y="23"/>
                    </a:cubicBezTo>
                    <a:cubicBezTo>
                      <a:pt x="390" y="22"/>
                      <a:pt x="390" y="22"/>
                      <a:pt x="390" y="22"/>
                    </a:cubicBezTo>
                    <a:cubicBezTo>
                      <a:pt x="390" y="22"/>
                      <a:pt x="390" y="22"/>
                      <a:pt x="390" y="22"/>
                    </a:cubicBezTo>
                    <a:cubicBezTo>
                      <a:pt x="389" y="21"/>
                      <a:pt x="389" y="21"/>
                      <a:pt x="389" y="21"/>
                    </a:cubicBezTo>
                    <a:cubicBezTo>
                      <a:pt x="387" y="21"/>
                      <a:pt x="387" y="21"/>
                      <a:pt x="387" y="21"/>
                    </a:cubicBezTo>
                    <a:cubicBezTo>
                      <a:pt x="386" y="21"/>
                      <a:pt x="386" y="21"/>
                      <a:pt x="386" y="21"/>
                    </a:cubicBezTo>
                    <a:cubicBezTo>
                      <a:pt x="385" y="20"/>
                      <a:pt x="385" y="20"/>
                      <a:pt x="385" y="20"/>
                    </a:cubicBezTo>
                    <a:cubicBezTo>
                      <a:pt x="384" y="20"/>
                      <a:pt x="384" y="20"/>
                      <a:pt x="384" y="20"/>
                    </a:cubicBezTo>
                    <a:cubicBezTo>
                      <a:pt x="383" y="19"/>
                      <a:pt x="383" y="19"/>
                      <a:pt x="383" y="19"/>
                    </a:cubicBezTo>
                    <a:cubicBezTo>
                      <a:pt x="382" y="20"/>
                      <a:pt x="382" y="20"/>
                      <a:pt x="382" y="20"/>
                    </a:cubicBezTo>
                    <a:cubicBezTo>
                      <a:pt x="384" y="21"/>
                      <a:pt x="384" y="21"/>
                      <a:pt x="384" y="21"/>
                    </a:cubicBezTo>
                    <a:cubicBezTo>
                      <a:pt x="385" y="21"/>
                      <a:pt x="385" y="21"/>
                      <a:pt x="385" y="21"/>
                    </a:cubicBezTo>
                    <a:cubicBezTo>
                      <a:pt x="385" y="22"/>
                      <a:pt x="385" y="22"/>
                      <a:pt x="385" y="22"/>
                    </a:cubicBezTo>
                    <a:cubicBezTo>
                      <a:pt x="384" y="22"/>
                      <a:pt x="384" y="22"/>
                      <a:pt x="384" y="22"/>
                    </a:cubicBezTo>
                    <a:cubicBezTo>
                      <a:pt x="384" y="22"/>
                      <a:pt x="384" y="22"/>
                      <a:pt x="384" y="22"/>
                    </a:cubicBezTo>
                    <a:cubicBezTo>
                      <a:pt x="383" y="22"/>
                      <a:pt x="383" y="22"/>
                      <a:pt x="383" y="22"/>
                    </a:cubicBezTo>
                    <a:cubicBezTo>
                      <a:pt x="382" y="22"/>
                      <a:pt x="382" y="22"/>
                      <a:pt x="382" y="22"/>
                    </a:cubicBezTo>
                    <a:cubicBezTo>
                      <a:pt x="382" y="24"/>
                      <a:pt x="382" y="24"/>
                      <a:pt x="382" y="24"/>
                    </a:cubicBezTo>
                    <a:cubicBezTo>
                      <a:pt x="383" y="25"/>
                      <a:pt x="383" y="25"/>
                      <a:pt x="383" y="25"/>
                    </a:cubicBezTo>
                    <a:cubicBezTo>
                      <a:pt x="383" y="26"/>
                      <a:pt x="383" y="26"/>
                      <a:pt x="383" y="26"/>
                    </a:cubicBezTo>
                    <a:cubicBezTo>
                      <a:pt x="385" y="28"/>
                      <a:pt x="385" y="28"/>
                      <a:pt x="385" y="28"/>
                    </a:cubicBezTo>
                    <a:cubicBezTo>
                      <a:pt x="385" y="28"/>
                      <a:pt x="385" y="28"/>
                      <a:pt x="385" y="28"/>
                    </a:cubicBezTo>
                    <a:cubicBezTo>
                      <a:pt x="385" y="29"/>
                      <a:pt x="385" y="29"/>
                      <a:pt x="385" y="29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2" y="28"/>
                      <a:pt x="382" y="28"/>
                      <a:pt x="382" y="28"/>
                    </a:cubicBezTo>
                    <a:cubicBezTo>
                      <a:pt x="382" y="26"/>
                      <a:pt x="382" y="26"/>
                      <a:pt x="382" y="26"/>
                    </a:cubicBezTo>
                    <a:cubicBezTo>
                      <a:pt x="381" y="26"/>
                      <a:pt x="381" y="26"/>
                      <a:pt x="381" y="26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80" y="26"/>
                      <a:pt x="380" y="26"/>
                      <a:pt x="380" y="26"/>
                    </a:cubicBezTo>
                    <a:cubicBezTo>
                      <a:pt x="379" y="26"/>
                      <a:pt x="379" y="26"/>
                      <a:pt x="379" y="26"/>
                    </a:cubicBezTo>
                    <a:cubicBezTo>
                      <a:pt x="378" y="26"/>
                      <a:pt x="378" y="26"/>
                      <a:pt x="378" y="26"/>
                    </a:cubicBezTo>
                    <a:cubicBezTo>
                      <a:pt x="378" y="25"/>
                      <a:pt x="378" y="25"/>
                      <a:pt x="378" y="25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77" y="24"/>
                      <a:pt x="377" y="24"/>
                      <a:pt x="377" y="24"/>
                    </a:cubicBezTo>
                    <a:cubicBezTo>
                      <a:pt x="376" y="23"/>
                      <a:pt x="376" y="23"/>
                      <a:pt x="376" y="23"/>
                    </a:cubicBezTo>
                    <a:cubicBezTo>
                      <a:pt x="374" y="23"/>
                      <a:pt x="374" y="23"/>
                      <a:pt x="374" y="23"/>
                    </a:cubicBezTo>
                    <a:cubicBezTo>
                      <a:pt x="374" y="22"/>
                      <a:pt x="374" y="22"/>
                      <a:pt x="374" y="22"/>
                    </a:cubicBezTo>
                    <a:cubicBezTo>
                      <a:pt x="373" y="21"/>
                      <a:pt x="373" y="21"/>
                      <a:pt x="373" y="21"/>
                    </a:cubicBezTo>
                    <a:cubicBezTo>
                      <a:pt x="372" y="22"/>
                      <a:pt x="372" y="22"/>
                      <a:pt x="372" y="22"/>
                    </a:cubicBezTo>
                    <a:cubicBezTo>
                      <a:pt x="371" y="22"/>
                      <a:pt x="371" y="22"/>
                      <a:pt x="371" y="22"/>
                    </a:cubicBezTo>
                    <a:cubicBezTo>
                      <a:pt x="372" y="24"/>
                      <a:pt x="372" y="24"/>
                      <a:pt x="372" y="24"/>
                    </a:cubicBezTo>
                    <a:cubicBezTo>
                      <a:pt x="371" y="24"/>
                      <a:pt x="371" y="24"/>
                      <a:pt x="371" y="24"/>
                    </a:cubicBezTo>
                    <a:cubicBezTo>
                      <a:pt x="371" y="26"/>
                      <a:pt x="371" y="26"/>
                      <a:pt x="371" y="26"/>
                    </a:cubicBezTo>
                    <a:cubicBezTo>
                      <a:pt x="371" y="27"/>
                      <a:pt x="371" y="27"/>
                      <a:pt x="371" y="27"/>
                    </a:cubicBezTo>
                    <a:cubicBezTo>
                      <a:pt x="370" y="28"/>
                      <a:pt x="370" y="28"/>
                      <a:pt x="370" y="28"/>
                    </a:cubicBezTo>
                    <a:cubicBezTo>
                      <a:pt x="370" y="28"/>
                      <a:pt x="370" y="28"/>
                      <a:pt x="370" y="28"/>
                    </a:cubicBezTo>
                    <a:cubicBezTo>
                      <a:pt x="371" y="30"/>
                      <a:pt x="371" y="30"/>
                      <a:pt x="371" y="30"/>
                    </a:cubicBezTo>
                    <a:cubicBezTo>
                      <a:pt x="372" y="30"/>
                      <a:pt x="372" y="30"/>
                      <a:pt x="372" y="30"/>
                    </a:cubicBezTo>
                    <a:cubicBezTo>
                      <a:pt x="372" y="31"/>
                      <a:pt x="372" y="31"/>
                      <a:pt x="372" y="31"/>
                    </a:cubicBezTo>
                    <a:cubicBezTo>
                      <a:pt x="372" y="31"/>
                      <a:pt x="372" y="31"/>
                      <a:pt x="372" y="31"/>
                    </a:cubicBezTo>
                    <a:cubicBezTo>
                      <a:pt x="371" y="31"/>
                      <a:pt x="371" y="31"/>
                      <a:pt x="371" y="31"/>
                    </a:cubicBezTo>
                    <a:cubicBezTo>
                      <a:pt x="371" y="32"/>
                      <a:pt x="371" y="32"/>
                      <a:pt x="371" y="32"/>
                    </a:cubicBezTo>
                    <a:cubicBezTo>
                      <a:pt x="372" y="32"/>
                      <a:pt x="372" y="32"/>
                      <a:pt x="372" y="32"/>
                    </a:cubicBezTo>
                    <a:cubicBezTo>
                      <a:pt x="373" y="33"/>
                      <a:pt x="373" y="33"/>
                      <a:pt x="373" y="33"/>
                    </a:cubicBezTo>
                    <a:cubicBezTo>
                      <a:pt x="373" y="34"/>
                      <a:pt x="373" y="34"/>
                      <a:pt x="373" y="34"/>
                    </a:cubicBezTo>
                    <a:cubicBezTo>
                      <a:pt x="373" y="35"/>
                      <a:pt x="373" y="35"/>
                      <a:pt x="373" y="35"/>
                    </a:cubicBezTo>
                    <a:cubicBezTo>
                      <a:pt x="374" y="35"/>
                      <a:pt x="374" y="35"/>
                      <a:pt x="374" y="35"/>
                    </a:cubicBezTo>
                    <a:cubicBezTo>
                      <a:pt x="375" y="36"/>
                      <a:pt x="375" y="36"/>
                      <a:pt x="375" y="36"/>
                    </a:cubicBezTo>
                    <a:cubicBezTo>
                      <a:pt x="374" y="36"/>
                      <a:pt x="374" y="36"/>
                      <a:pt x="374" y="36"/>
                    </a:cubicBezTo>
                    <a:cubicBezTo>
                      <a:pt x="375" y="36"/>
                      <a:pt x="375" y="36"/>
                      <a:pt x="375" y="36"/>
                    </a:cubicBezTo>
                    <a:cubicBezTo>
                      <a:pt x="375" y="36"/>
                      <a:pt x="375" y="36"/>
                      <a:pt x="375" y="36"/>
                    </a:cubicBezTo>
                    <a:cubicBezTo>
                      <a:pt x="376" y="36"/>
                      <a:pt x="376" y="36"/>
                      <a:pt x="376" y="36"/>
                    </a:cubicBezTo>
                    <a:cubicBezTo>
                      <a:pt x="377" y="37"/>
                      <a:pt x="377" y="37"/>
                      <a:pt x="377" y="37"/>
                    </a:cubicBezTo>
                    <a:cubicBezTo>
                      <a:pt x="376" y="37"/>
                      <a:pt x="376" y="37"/>
                      <a:pt x="376" y="37"/>
                    </a:cubicBezTo>
                    <a:cubicBezTo>
                      <a:pt x="376" y="37"/>
                      <a:pt x="376" y="37"/>
                      <a:pt x="376" y="37"/>
                    </a:cubicBezTo>
                    <a:cubicBezTo>
                      <a:pt x="375" y="37"/>
                      <a:pt x="375" y="37"/>
                      <a:pt x="375" y="37"/>
                    </a:cubicBezTo>
                    <a:cubicBezTo>
                      <a:pt x="374" y="38"/>
                      <a:pt x="374" y="38"/>
                      <a:pt x="374" y="38"/>
                    </a:cubicBezTo>
                    <a:cubicBezTo>
                      <a:pt x="375" y="39"/>
                      <a:pt x="375" y="39"/>
                      <a:pt x="375" y="39"/>
                    </a:cubicBezTo>
                    <a:cubicBezTo>
                      <a:pt x="378" y="41"/>
                      <a:pt x="378" y="41"/>
                      <a:pt x="378" y="41"/>
                    </a:cubicBezTo>
                    <a:cubicBezTo>
                      <a:pt x="380" y="41"/>
                      <a:pt x="380" y="41"/>
                      <a:pt x="380" y="41"/>
                    </a:cubicBezTo>
                    <a:cubicBezTo>
                      <a:pt x="381" y="41"/>
                      <a:pt x="381" y="41"/>
                      <a:pt x="381" y="41"/>
                    </a:cubicBezTo>
                    <a:cubicBezTo>
                      <a:pt x="382" y="42"/>
                      <a:pt x="382" y="42"/>
                      <a:pt x="382" y="42"/>
                    </a:cubicBezTo>
                    <a:cubicBezTo>
                      <a:pt x="383" y="42"/>
                      <a:pt x="383" y="42"/>
                      <a:pt x="383" y="42"/>
                    </a:cubicBezTo>
                    <a:cubicBezTo>
                      <a:pt x="383" y="43"/>
                      <a:pt x="383" y="43"/>
                      <a:pt x="383" y="43"/>
                    </a:cubicBezTo>
                    <a:cubicBezTo>
                      <a:pt x="384" y="44"/>
                      <a:pt x="384" y="44"/>
                      <a:pt x="384" y="44"/>
                    </a:cubicBezTo>
                    <a:cubicBezTo>
                      <a:pt x="385" y="44"/>
                      <a:pt x="385" y="44"/>
                      <a:pt x="385" y="44"/>
                    </a:cubicBezTo>
                    <a:cubicBezTo>
                      <a:pt x="387" y="44"/>
                      <a:pt x="387" y="44"/>
                      <a:pt x="387" y="44"/>
                    </a:cubicBezTo>
                    <a:cubicBezTo>
                      <a:pt x="388" y="44"/>
                      <a:pt x="388" y="44"/>
                      <a:pt x="388" y="44"/>
                    </a:cubicBezTo>
                    <a:cubicBezTo>
                      <a:pt x="389" y="44"/>
                      <a:pt x="389" y="44"/>
                      <a:pt x="389" y="44"/>
                    </a:cubicBezTo>
                    <a:cubicBezTo>
                      <a:pt x="390" y="44"/>
                      <a:pt x="390" y="44"/>
                      <a:pt x="390" y="44"/>
                    </a:cubicBezTo>
                    <a:cubicBezTo>
                      <a:pt x="391" y="43"/>
                      <a:pt x="391" y="43"/>
                      <a:pt x="391" y="43"/>
                    </a:cubicBezTo>
                    <a:cubicBezTo>
                      <a:pt x="391" y="42"/>
                      <a:pt x="391" y="42"/>
                      <a:pt x="391" y="42"/>
                    </a:cubicBezTo>
                    <a:cubicBezTo>
                      <a:pt x="390" y="41"/>
                      <a:pt x="390" y="41"/>
                      <a:pt x="390" y="41"/>
                    </a:cubicBezTo>
                    <a:cubicBezTo>
                      <a:pt x="390" y="40"/>
                      <a:pt x="390" y="40"/>
                      <a:pt x="390" y="40"/>
                    </a:cubicBezTo>
                    <a:close/>
                    <a:moveTo>
                      <a:pt x="391" y="21"/>
                    </a:moveTo>
                    <a:cubicBezTo>
                      <a:pt x="392" y="21"/>
                      <a:pt x="392" y="21"/>
                      <a:pt x="392" y="21"/>
                    </a:cubicBezTo>
                    <a:cubicBezTo>
                      <a:pt x="394" y="21"/>
                      <a:pt x="394" y="21"/>
                      <a:pt x="394" y="21"/>
                    </a:cubicBezTo>
                    <a:cubicBezTo>
                      <a:pt x="395" y="21"/>
                      <a:pt x="395" y="21"/>
                      <a:pt x="395" y="21"/>
                    </a:cubicBezTo>
                    <a:cubicBezTo>
                      <a:pt x="397" y="22"/>
                      <a:pt x="397" y="22"/>
                      <a:pt x="397" y="22"/>
                    </a:cubicBezTo>
                    <a:cubicBezTo>
                      <a:pt x="398" y="22"/>
                      <a:pt x="398" y="22"/>
                      <a:pt x="398" y="22"/>
                    </a:cubicBezTo>
                    <a:cubicBezTo>
                      <a:pt x="399" y="22"/>
                      <a:pt x="399" y="22"/>
                      <a:pt x="399" y="22"/>
                    </a:cubicBezTo>
                    <a:cubicBezTo>
                      <a:pt x="402" y="22"/>
                      <a:pt x="402" y="22"/>
                      <a:pt x="402" y="22"/>
                    </a:cubicBezTo>
                    <a:cubicBezTo>
                      <a:pt x="404" y="23"/>
                      <a:pt x="404" y="23"/>
                      <a:pt x="404" y="23"/>
                    </a:cubicBezTo>
                    <a:cubicBezTo>
                      <a:pt x="404" y="23"/>
                      <a:pt x="404" y="23"/>
                      <a:pt x="404" y="23"/>
                    </a:cubicBezTo>
                    <a:cubicBezTo>
                      <a:pt x="403" y="24"/>
                      <a:pt x="403" y="24"/>
                      <a:pt x="403" y="24"/>
                    </a:cubicBezTo>
                    <a:cubicBezTo>
                      <a:pt x="402" y="25"/>
                      <a:pt x="402" y="25"/>
                      <a:pt x="402" y="25"/>
                    </a:cubicBezTo>
                    <a:cubicBezTo>
                      <a:pt x="402" y="26"/>
                      <a:pt x="402" y="26"/>
                      <a:pt x="402" y="26"/>
                    </a:cubicBezTo>
                    <a:cubicBezTo>
                      <a:pt x="403" y="27"/>
                      <a:pt x="403" y="27"/>
                      <a:pt x="403" y="27"/>
                    </a:cubicBezTo>
                    <a:cubicBezTo>
                      <a:pt x="405" y="27"/>
                      <a:pt x="405" y="27"/>
                      <a:pt x="405" y="27"/>
                    </a:cubicBezTo>
                    <a:cubicBezTo>
                      <a:pt x="405" y="28"/>
                      <a:pt x="405" y="28"/>
                      <a:pt x="405" y="28"/>
                    </a:cubicBezTo>
                    <a:cubicBezTo>
                      <a:pt x="405" y="29"/>
                      <a:pt x="405" y="29"/>
                      <a:pt x="405" y="29"/>
                    </a:cubicBezTo>
                    <a:cubicBezTo>
                      <a:pt x="404" y="30"/>
                      <a:pt x="404" y="30"/>
                      <a:pt x="404" y="30"/>
                    </a:cubicBezTo>
                    <a:cubicBezTo>
                      <a:pt x="404" y="31"/>
                      <a:pt x="404" y="31"/>
                      <a:pt x="404" y="31"/>
                    </a:cubicBezTo>
                    <a:cubicBezTo>
                      <a:pt x="403" y="32"/>
                      <a:pt x="403" y="32"/>
                      <a:pt x="403" y="32"/>
                    </a:cubicBezTo>
                    <a:cubicBezTo>
                      <a:pt x="403" y="33"/>
                      <a:pt x="403" y="33"/>
                      <a:pt x="403" y="33"/>
                    </a:cubicBezTo>
                    <a:cubicBezTo>
                      <a:pt x="402" y="32"/>
                      <a:pt x="402" y="32"/>
                      <a:pt x="402" y="32"/>
                    </a:cubicBezTo>
                    <a:cubicBezTo>
                      <a:pt x="401" y="32"/>
                      <a:pt x="401" y="32"/>
                      <a:pt x="401" y="32"/>
                    </a:cubicBezTo>
                    <a:cubicBezTo>
                      <a:pt x="400" y="33"/>
                      <a:pt x="400" y="33"/>
                      <a:pt x="400" y="33"/>
                    </a:cubicBezTo>
                    <a:cubicBezTo>
                      <a:pt x="399" y="33"/>
                      <a:pt x="399" y="33"/>
                      <a:pt x="399" y="33"/>
                    </a:cubicBezTo>
                    <a:cubicBezTo>
                      <a:pt x="397" y="32"/>
                      <a:pt x="397" y="32"/>
                      <a:pt x="397" y="32"/>
                    </a:cubicBezTo>
                    <a:cubicBezTo>
                      <a:pt x="396" y="31"/>
                      <a:pt x="396" y="31"/>
                      <a:pt x="396" y="31"/>
                    </a:cubicBezTo>
                    <a:cubicBezTo>
                      <a:pt x="393" y="29"/>
                      <a:pt x="393" y="29"/>
                      <a:pt x="393" y="29"/>
                    </a:cubicBezTo>
                    <a:cubicBezTo>
                      <a:pt x="393" y="28"/>
                      <a:pt x="393" y="28"/>
                      <a:pt x="393" y="28"/>
                    </a:cubicBezTo>
                    <a:cubicBezTo>
                      <a:pt x="393" y="27"/>
                      <a:pt x="393" y="27"/>
                      <a:pt x="393" y="27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94" y="25"/>
                      <a:pt x="394" y="25"/>
                      <a:pt x="394" y="25"/>
                    </a:cubicBezTo>
                    <a:cubicBezTo>
                      <a:pt x="393" y="24"/>
                      <a:pt x="393" y="24"/>
                      <a:pt x="393" y="24"/>
                    </a:cubicBezTo>
                    <a:cubicBezTo>
                      <a:pt x="393" y="24"/>
                      <a:pt x="393" y="24"/>
                      <a:pt x="393" y="24"/>
                    </a:cubicBezTo>
                    <a:cubicBezTo>
                      <a:pt x="393" y="23"/>
                      <a:pt x="393" y="23"/>
                      <a:pt x="393" y="23"/>
                    </a:cubicBezTo>
                    <a:cubicBezTo>
                      <a:pt x="392" y="23"/>
                      <a:pt x="392" y="23"/>
                      <a:pt x="392" y="23"/>
                    </a:cubicBezTo>
                    <a:cubicBezTo>
                      <a:pt x="391" y="22"/>
                      <a:pt x="391" y="22"/>
                      <a:pt x="391" y="22"/>
                    </a:cubicBezTo>
                    <a:cubicBezTo>
                      <a:pt x="391" y="21"/>
                      <a:pt x="391" y="21"/>
                      <a:pt x="391" y="21"/>
                    </a:cubicBezTo>
                    <a:close/>
                    <a:moveTo>
                      <a:pt x="223" y="47"/>
                    </a:moveTo>
                    <a:cubicBezTo>
                      <a:pt x="222" y="47"/>
                      <a:pt x="224" y="46"/>
                      <a:pt x="224" y="46"/>
                    </a:cubicBezTo>
                    <a:cubicBezTo>
                      <a:pt x="225" y="45"/>
                      <a:pt x="225" y="45"/>
                      <a:pt x="225" y="45"/>
                    </a:cubicBezTo>
                    <a:cubicBezTo>
                      <a:pt x="226" y="44"/>
                      <a:pt x="226" y="44"/>
                      <a:pt x="226" y="44"/>
                    </a:cubicBezTo>
                    <a:cubicBezTo>
                      <a:pt x="226" y="43"/>
                      <a:pt x="226" y="43"/>
                      <a:pt x="226" y="43"/>
                    </a:cubicBezTo>
                    <a:cubicBezTo>
                      <a:pt x="226" y="43"/>
                      <a:pt x="226" y="43"/>
                      <a:pt x="226" y="43"/>
                    </a:cubicBezTo>
                    <a:cubicBezTo>
                      <a:pt x="226" y="42"/>
                      <a:pt x="226" y="42"/>
                      <a:pt x="226" y="42"/>
                    </a:cubicBezTo>
                    <a:cubicBezTo>
                      <a:pt x="229" y="40"/>
                      <a:pt x="229" y="40"/>
                      <a:pt x="229" y="40"/>
                    </a:cubicBezTo>
                    <a:cubicBezTo>
                      <a:pt x="229" y="40"/>
                      <a:pt x="229" y="40"/>
                      <a:pt x="229" y="40"/>
                    </a:cubicBezTo>
                    <a:cubicBezTo>
                      <a:pt x="230" y="41"/>
                      <a:pt x="230" y="41"/>
                      <a:pt x="230" y="41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3" y="38"/>
                      <a:pt x="233" y="38"/>
                      <a:pt x="233" y="38"/>
                    </a:cubicBezTo>
                    <a:cubicBezTo>
                      <a:pt x="234" y="37"/>
                      <a:pt x="234" y="37"/>
                      <a:pt x="234" y="37"/>
                    </a:cubicBezTo>
                    <a:cubicBezTo>
                      <a:pt x="235" y="36"/>
                      <a:pt x="235" y="36"/>
                      <a:pt x="235" y="36"/>
                    </a:cubicBezTo>
                    <a:cubicBezTo>
                      <a:pt x="235" y="36"/>
                      <a:pt x="235" y="36"/>
                      <a:pt x="235" y="36"/>
                    </a:cubicBezTo>
                    <a:cubicBezTo>
                      <a:pt x="236" y="34"/>
                      <a:pt x="236" y="34"/>
                      <a:pt x="236" y="34"/>
                    </a:cubicBezTo>
                    <a:cubicBezTo>
                      <a:pt x="236" y="33"/>
                      <a:pt x="236" y="33"/>
                      <a:pt x="236" y="33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234" y="30"/>
                      <a:pt x="234" y="30"/>
                      <a:pt x="234" y="30"/>
                    </a:cubicBezTo>
                    <a:cubicBezTo>
                      <a:pt x="234" y="29"/>
                      <a:pt x="234" y="29"/>
                      <a:pt x="234" y="29"/>
                    </a:cubicBezTo>
                    <a:cubicBezTo>
                      <a:pt x="232" y="28"/>
                      <a:pt x="232" y="28"/>
                      <a:pt x="232" y="28"/>
                    </a:cubicBezTo>
                    <a:cubicBezTo>
                      <a:pt x="231" y="28"/>
                      <a:pt x="231" y="28"/>
                      <a:pt x="231" y="28"/>
                    </a:cubicBezTo>
                    <a:cubicBezTo>
                      <a:pt x="231" y="28"/>
                      <a:pt x="231" y="28"/>
                      <a:pt x="231" y="28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7"/>
                      <a:pt x="229" y="27"/>
                      <a:pt x="229" y="27"/>
                    </a:cubicBezTo>
                    <a:cubicBezTo>
                      <a:pt x="228" y="26"/>
                      <a:pt x="228" y="26"/>
                      <a:pt x="228" y="26"/>
                    </a:cubicBezTo>
                    <a:cubicBezTo>
                      <a:pt x="227" y="26"/>
                      <a:pt x="227" y="26"/>
                      <a:pt x="227" y="26"/>
                    </a:cubicBezTo>
                    <a:cubicBezTo>
                      <a:pt x="227" y="26"/>
                      <a:pt x="227" y="26"/>
                      <a:pt x="227" y="26"/>
                    </a:cubicBezTo>
                    <a:cubicBezTo>
                      <a:pt x="226" y="26"/>
                      <a:pt x="226" y="26"/>
                      <a:pt x="226" y="26"/>
                    </a:cubicBezTo>
                    <a:cubicBezTo>
                      <a:pt x="226" y="25"/>
                      <a:pt x="226" y="25"/>
                      <a:pt x="226" y="25"/>
                    </a:cubicBezTo>
                    <a:cubicBezTo>
                      <a:pt x="225" y="24"/>
                      <a:pt x="225" y="24"/>
                      <a:pt x="225" y="24"/>
                    </a:cubicBezTo>
                    <a:cubicBezTo>
                      <a:pt x="225" y="24"/>
                      <a:pt x="225" y="24"/>
                      <a:pt x="225" y="24"/>
                    </a:cubicBezTo>
                    <a:cubicBezTo>
                      <a:pt x="224" y="25"/>
                      <a:pt x="224" y="25"/>
                      <a:pt x="224" y="25"/>
                    </a:cubicBezTo>
                    <a:cubicBezTo>
                      <a:pt x="224" y="25"/>
                      <a:pt x="224" y="25"/>
                      <a:pt x="224" y="25"/>
                    </a:cubicBezTo>
                    <a:cubicBezTo>
                      <a:pt x="223" y="24"/>
                      <a:pt x="223" y="24"/>
                      <a:pt x="223" y="24"/>
                    </a:cubicBezTo>
                    <a:cubicBezTo>
                      <a:pt x="222" y="24"/>
                      <a:pt x="222" y="24"/>
                      <a:pt x="222" y="24"/>
                    </a:cubicBezTo>
                    <a:cubicBezTo>
                      <a:pt x="222" y="24"/>
                      <a:pt x="222" y="24"/>
                      <a:pt x="222" y="24"/>
                    </a:cubicBezTo>
                    <a:cubicBezTo>
                      <a:pt x="223" y="25"/>
                      <a:pt x="223" y="25"/>
                      <a:pt x="223" y="25"/>
                    </a:cubicBezTo>
                    <a:cubicBezTo>
                      <a:pt x="223" y="26"/>
                      <a:pt x="223" y="26"/>
                      <a:pt x="223" y="26"/>
                    </a:cubicBezTo>
                    <a:cubicBezTo>
                      <a:pt x="222" y="26"/>
                      <a:pt x="222" y="26"/>
                      <a:pt x="222" y="26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2" y="26"/>
                      <a:pt x="222" y="26"/>
                      <a:pt x="222" y="26"/>
                    </a:cubicBezTo>
                    <a:cubicBezTo>
                      <a:pt x="221" y="23"/>
                      <a:pt x="221" y="23"/>
                      <a:pt x="221" y="23"/>
                    </a:cubicBezTo>
                    <a:cubicBezTo>
                      <a:pt x="220" y="23"/>
                      <a:pt x="220" y="23"/>
                      <a:pt x="220" y="23"/>
                    </a:cubicBezTo>
                    <a:cubicBezTo>
                      <a:pt x="219" y="22"/>
                      <a:pt x="219" y="22"/>
                      <a:pt x="219" y="22"/>
                    </a:cubicBezTo>
                    <a:cubicBezTo>
                      <a:pt x="218" y="22"/>
                      <a:pt x="218" y="22"/>
                      <a:pt x="218" y="22"/>
                    </a:cubicBezTo>
                    <a:cubicBezTo>
                      <a:pt x="217" y="22"/>
                      <a:pt x="217" y="22"/>
                      <a:pt x="217" y="22"/>
                    </a:cubicBezTo>
                    <a:cubicBezTo>
                      <a:pt x="217" y="23"/>
                      <a:pt x="217" y="23"/>
                      <a:pt x="217" y="23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8" y="24"/>
                      <a:pt x="218" y="24"/>
                      <a:pt x="218" y="24"/>
                    </a:cubicBezTo>
                    <a:cubicBezTo>
                      <a:pt x="219" y="25"/>
                      <a:pt x="219" y="25"/>
                      <a:pt x="219" y="25"/>
                    </a:cubicBezTo>
                    <a:cubicBezTo>
                      <a:pt x="218" y="26"/>
                      <a:pt x="218" y="26"/>
                      <a:pt x="218" y="26"/>
                    </a:cubicBezTo>
                    <a:cubicBezTo>
                      <a:pt x="218" y="25"/>
                      <a:pt x="218" y="25"/>
                      <a:pt x="218" y="25"/>
                    </a:cubicBezTo>
                    <a:cubicBezTo>
                      <a:pt x="217" y="25"/>
                      <a:pt x="217" y="25"/>
                      <a:pt x="217" y="25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5"/>
                      <a:pt x="216" y="25"/>
                      <a:pt x="216" y="25"/>
                    </a:cubicBezTo>
                    <a:cubicBezTo>
                      <a:pt x="217" y="26"/>
                      <a:pt x="217" y="26"/>
                      <a:pt x="217" y="26"/>
                    </a:cubicBezTo>
                    <a:cubicBezTo>
                      <a:pt x="216" y="26"/>
                      <a:pt x="216" y="26"/>
                      <a:pt x="216" y="26"/>
                    </a:cubicBezTo>
                    <a:cubicBezTo>
                      <a:pt x="216" y="27"/>
                      <a:pt x="216" y="27"/>
                      <a:pt x="216" y="27"/>
                    </a:cubicBezTo>
                    <a:cubicBezTo>
                      <a:pt x="217" y="28"/>
                      <a:pt x="217" y="28"/>
                      <a:pt x="217" y="28"/>
                    </a:cubicBezTo>
                    <a:cubicBezTo>
                      <a:pt x="218" y="28"/>
                      <a:pt x="218" y="28"/>
                      <a:pt x="218" y="28"/>
                    </a:cubicBezTo>
                    <a:cubicBezTo>
                      <a:pt x="218" y="29"/>
                      <a:pt x="218" y="29"/>
                      <a:pt x="218" y="29"/>
                    </a:cubicBezTo>
                    <a:cubicBezTo>
                      <a:pt x="218" y="29"/>
                      <a:pt x="218" y="29"/>
                      <a:pt x="218" y="29"/>
                    </a:cubicBezTo>
                    <a:cubicBezTo>
                      <a:pt x="219" y="32"/>
                      <a:pt x="219" y="32"/>
                      <a:pt x="219" y="32"/>
                    </a:cubicBezTo>
                    <a:cubicBezTo>
                      <a:pt x="220" y="33"/>
                      <a:pt x="220" y="33"/>
                      <a:pt x="220" y="33"/>
                    </a:cubicBezTo>
                    <a:cubicBezTo>
                      <a:pt x="221" y="33"/>
                      <a:pt x="221" y="33"/>
                      <a:pt x="221" y="33"/>
                    </a:cubicBezTo>
                    <a:cubicBezTo>
                      <a:pt x="220" y="33"/>
                      <a:pt x="220" y="33"/>
                      <a:pt x="220" y="33"/>
                    </a:cubicBezTo>
                    <a:cubicBezTo>
                      <a:pt x="219" y="34"/>
                      <a:pt x="219" y="34"/>
                      <a:pt x="219" y="34"/>
                    </a:cubicBezTo>
                    <a:cubicBezTo>
                      <a:pt x="218" y="35"/>
                      <a:pt x="218" y="35"/>
                      <a:pt x="218" y="35"/>
                    </a:cubicBezTo>
                    <a:cubicBezTo>
                      <a:pt x="219" y="37"/>
                      <a:pt x="219" y="37"/>
                      <a:pt x="219" y="37"/>
                    </a:cubicBezTo>
                    <a:cubicBezTo>
                      <a:pt x="220" y="38"/>
                      <a:pt x="220" y="38"/>
                      <a:pt x="220" y="38"/>
                    </a:cubicBezTo>
                    <a:cubicBezTo>
                      <a:pt x="220" y="40"/>
                      <a:pt x="220" y="40"/>
                      <a:pt x="220" y="40"/>
                    </a:cubicBezTo>
                    <a:cubicBezTo>
                      <a:pt x="220" y="40"/>
                      <a:pt x="220" y="40"/>
                      <a:pt x="220" y="40"/>
                    </a:cubicBezTo>
                    <a:cubicBezTo>
                      <a:pt x="220" y="41"/>
                      <a:pt x="220" y="41"/>
                      <a:pt x="220" y="41"/>
                    </a:cubicBezTo>
                    <a:cubicBezTo>
                      <a:pt x="220" y="41"/>
                      <a:pt x="220" y="41"/>
                      <a:pt x="220" y="41"/>
                    </a:cubicBezTo>
                    <a:cubicBezTo>
                      <a:pt x="221" y="43"/>
                      <a:pt x="221" y="43"/>
                      <a:pt x="221" y="43"/>
                    </a:cubicBezTo>
                    <a:cubicBezTo>
                      <a:pt x="221" y="45"/>
                      <a:pt x="221" y="45"/>
                      <a:pt x="221" y="4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46"/>
                      <a:pt x="222" y="46"/>
                      <a:pt x="222" y="46"/>
                    </a:cubicBezTo>
                    <a:cubicBezTo>
                      <a:pt x="223" y="47"/>
                      <a:pt x="223" y="47"/>
                      <a:pt x="223" y="47"/>
                    </a:cubicBezTo>
                    <a:close/>
                    <a:moveTo>
                      <a:pt x="242" y="36"/>
                    </a:moveTo>
                    <a:cubicBezTo>
                      <a:pt x="243" y="35"/>
                      <a:pt x="243" y="35"/>
                      <a:pt x="243" y="35"/>
                    </a:cubicBezTo>
                    <a:cubicBezTo>
                      <a:pt x="243" y="34"/>
                      <a:pt x="243" y="34"/>
                      <a:pt x="243" y="34"/>
                    </a:cubicBezTo>
                    <a:cubicBezTo>
                      <a:pt x="243" y="34"/>
                      <a:pt x="243" y="34"/>
                      <a:pt x="243" y="34"/>
                    </a:cubicBezTo>
                    <a:cubicBezTo>
                      <a:pt x="243" y="34"/>
                      <a:pt x="243" y="34"/>
                      <a:pt x="243" y="34"/>
                    </a:cubicBezTo>
                    <a:cubicBezTo>
                      <a:pt x="243" y="34"/>
                      <a:pt x="243" y="34"/>
                      <a:pt x="243" y="34"/>
                    </a:cubicBezTo>
                    <a:cubicBezTo>
                      <a:pt x="243" y="33"/>
                      <a:pt x="243" y="33"/>
                      <a:pt x="243" y="33"/>
                    </a:cubicBezTo>
                    <a:cubicBezTo>
                      <a:pt x="242" y="33"/>
                      <a:pt x="242" y="33"/>
                      <a:pt x="242" y="33"/>
                    </a:cubicBezTo>
                    <a:cubicBezTo>
                      <a:pt x="242" y="34"/>
                      <a:pt x="242" y="34"/>
                      <a:pt x="242" y="34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1" y="35"/>
                      <a:pt x="241" y="35"/>
                      <a:pt x="241" y="35"/>
                    </a:cubicBezTo>
                    <a:cubicBezTo>
                      <a:pt x="241" y="36"/>
                      <a:pt x="241" y="36"/>
                      <a:pt x="241" y="36"/>
                    </a:cubicBezTo>
                    <a:cubicBezTo>
                      <a:pt x="242" y="36"/>
                      <a:pt x="242" y="36"/>
                      <a:pt x="242" y="36"/>
                    </a:cubicBezTo>
                    <a:cubicBezTo>
                      <a:pt x="242" y="36"/>
                      <a:pt x="242" y="36"/>
                      <a:pt x="242" y="36"/>
                    </a:cubicBezTo>
                    <a:close/>
                    <a:moveTo>
                      <a:pt x="243" y="36"/>
                    </a:moveTo>
                    <a:cubicBezTo>
                      <a:pt x="244" y="35"/>
                      <a:pt x="244" y="35"/>
                      <a:pt x="244" y="35"/>
                    </a:cubicBezTo>
                    <a:cubicBezTo>
                      <a:pt x="245" y="35"/>
                      <a:pt x="245" y="35"/>
                      <a:pt x="245" y="35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7" y="34"/>
                      <a:pt x="247" y="34"/>
                      <a:pt x="247" y="34"/>
                    </a:cubicBezTo>
                    <a:cubicBezTo>
                      <a:pt x="247" y="34"/>
                      <a:pt x="247" y="34"/>
                      <a:pt x="247" y="34"/>
                    </a:cubicBezTo>
                    <a:cubicBezTo>
                      <a:pt x="248" y="34"/>
                      <a:pt x="248" y="34"/>
                      <a:pt x="248" y="34"/>
                    </a:cubicBezTo>
                    <a:cubicBezTo>
                      <a:pt x="248" y="35"/>
                      <a:pt x="248" y="35"/>
                      <a:pt x="248" y="35"/>
                    </a:cubicBezTo>
                    <a:cubicBezTo>
                      <a:pt x="247" y="36"/>
                      <a:pt x="247" y="36"/>
                      <a:pt x="247" y="36"/>
                    </a:cubicBezTo>
                    <a:cubicBezTo>
                      <a:pt x="247" y="36"/>
                      <a:pt x="247" y="36"/>
                      <a:pt x="247" y="36"/>
                    </a:cubicBezTo>
                    <a:cubicBezTo>
                      <a:pt x="246" y="36"/>
                      <a:pt x="246" y="36"/>
                      <a:pt x="246" y="36"/>
                    </a:cubicBezTo>
                    <a:cubicBezTo>
                      <a:pt x="245" y="36"/>
                      <a:pt x="245" y="36"/>
                      <a:pt x="245" y="36"/>
                    </a:cubicBezTo>
                    <a:cubicBezTo>
                      <a:pt x="243" y="36"/>
                      <a:pt x="243" y="36"/>
                      <a:pt x="243" y="36"/>
                    </a:cubicBezTo>
                    <a:cubicBezTo>
                      <a:pt x="243" y="36"/>
                      <a:pt x="243" y="36"/>
                      <a:pt x="243" y="36"/>
                    </a:cubicBezTo>
                    <a:close/>
                    <a:moveTo>
                      <a:pt x="254" y="45"/>
                    </a:moveTo>
                    <a:cubicBezTo>
                      <a:pt x="254" y="46"/>
                      <a:pt x="254" y="46"/>
                      <a:pt x="254" y="46"/>
                    </a:cubicBezTo>
                    <a:cubicBezTo>
                      <a:pt x="255" y="47"/>
                      <a:pt x="255" y="47"/>
                      <a:pt x="255" y="47"/>
                    </a:cubicBezTo>
                    <a:cubicBezTo>
                      <a:pt x="254" y="48"/>
                      <a:pt x="254" y="48"/>
                      <a:pt x="254" y="48"/>
                    </a:cubicBezTo>
                    <a:cubicBezTo>
                      <a:pt x="254" y="48"/>
                      <a:pt x="254" y="48"/>
                      <a:pt x="254" y="48"/>
                    </a:cubicBezTo>
                    <a:cubicBezTo>
                      <a:pt x="255" y="48"/>
                      <a:pt x="255" y="48"/>
                      <a:pt x="255" y="48"/>
                    </a:cubicBezTo>
                    <a:cubicBezTo>
                      <a:pt x="256" y="47"/>
                      <a:pt x="256" y="47"/>
                      <a:pt x="256" y="47"/>
                    </a:cubicBezTo>
                    <a:cubicBezTo>
                      <a:pt x="255" y="45"/>
                      <a:pt x="255" y="45"/>
                      <a:pt x="255" y="45"/>
                    </a:cubicBezTo>
                    <a:cubicBezTo>
                      <a:pt x="254" y="45"/>
                      <a:pt x="254" y="45"/>
                      <a:pt x="254" y="45"/>
                    </a:cubicBezTo>
                    <a:cubicBezTo>
                      <a:pt x="254" y="45"/>
                      <a:pt x="254" y="45"/>
                      <a:pt x="254" y="45"/>
                    </a:cubicBezTo>
                    <a:close/>
                    <a:moveTo>
                      <a:pt x="348" y="76"/>
                    </a:moveTo>
                    <a:cubicBezTo>
                      <a:pt x="348" y="76"/>
                      <a:pt x="348" y="76"/>
                      <a:pt x="348" y="76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8" y="74"/>
                      <a:pt x="348" y="74"/>
                      <a:pt x="348" y="74"/>
                    </a:cubicBezTo>
                    <a:cubicBezTo>
                      <a:pt x="347" y="74"/>
                      <a:pt x="347" y="74"/>
                      <a:pt x="347" y="74"/>
                    </a:cubicBezTo>
                    <a:cubicBezTo>
                      <a:pt x="347" y="75"/>
                      <a:pt x="347" y="75"/>
                      <a:pt x="347" y="75"/>
                    </a:cubicBezTo>
                    <a:cubicBezTo>
                      <a:pt x="347" y="75"/>
                      <a:pt x="347" y="75"/>
                      <a:pt x="347" y="75"/>
                    </a:cubicBezTo>
                    <a:cubicBezTo>
                      <a:pt x="347" y="75"/>
                      <a:pt x="347" y="75"/>
                      <a:pt x="347" y="75"/>
                    </a:cubicBezTo>
                    <a:cubicBezTo>
                      <a:pt x="348" y="76"/>
                      <a:pt x="348" y="76"/>
                      <a:pt x="348" y="76"/>
                    </a:cubicBezTo>
                    <a:close/>
                    <a:moveTo>
                      <a:pt x="335" y="90"/>
                    </a:moveTo>
                    <a:cubicBezTo>
                      <a:pt x="336" y="90"/>
                      <a:pt x="336" y="90"/>
                      <a:pt x="336" y="90"/>
                    </a:cubicBezTo>
                    <a:cubicBezTo>
                      <a:pt x="337" y="90"/>
                      <a:pt x="337" y="90"/>
                      <a:pt x="337" y="90"/>
                    </a:cubicBezTo>
                    <a:cubicBezTo>
                      <a:pt x="337" y="90"/>
                      <a:pt x="337" y="90"/>
                      <a:pt x="337" y="90"/>
                    </a:cubicBezTo>
                    <a:cubicBezTo>
                      <a:pt x="337" y="89"/>
                      <a:pt x="337" y="89"/>
                      <a:pt x="337" y="89"/>
                    </a:cubicBezTo>
                    <a:cubicBezTo>
                      <a:pt x="337" y="89"/>
                      <a:pt x="337" y="89"/>
                      <a:pt x="337" y="89"/>
                    </a:cubicBezTo>
                    <a:cubicBezTo>
                      <a:pt x="336" y="88"/>
                      <a:pt x="336" y="88"/>
                      <a:pt x="336" y="88"/>
                    </a:cubicBezTo>
                    <a:cubicBezTo>
                      <a:pt x="335" y="88"/>
                      <a:pt x="335" y="88"/>
                      <a:pt x="335" y="88"/>
                    </a:cubicBezTo>
                    <a:cubicBezTo>
                      <a:pt x="334" y="88"/>
                      <a:pt x="334" y="88"/>
                      <a:pt x="334" y="88"/>
                    </a:cubicBezTo>
                    <a:cubicBezTo>
                      <a:pt x="334" y="89"/>
                      <a:pt x="334" y="89"/>
                      <a:pt x="334" y="89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35" y="89"/>
                      <a:pt x="335" y="90"/>
                      <a:pt x="335" y="90"/>
                    </a:cubicBezTo>
                    <a:close/>
                    <a:moveTo>
                      <a:pt x="300" y="84"/>
                    </a:moveTo>
                    <a:cubicBezTo>
                      <a:pt x="301" y="84"/>
                      <a:pt x="301" y="84"/>
                      <a:pt x="301" y="84"/>
                    </a:cubicBezTo>
                    <a:cubicBezTo>
                      <a:pt x="302" y="84"/>
                      <a:pt x="302" y="84"/>
                      <a:pt x="302" y="84"/>
                    </a:cubicBezTo>
                    <a:cubicBezTo>
                      <a:pt x="302" y="84"/>
                      <a:pt x="302" y="84"/>
                      <a:pt x="302" y="84"/>
                    </a:cubicBezTo>
                    <a:cubicBezTo>
                      <a:pt x="303" y="83"/>
                      <a:pt x="303" y="83"/>
                      <a:pt x="303" y="83"/>
                    </a:cubicBezTo>
                    <a:cubicBezTo>
                      <a:pt x="303" y="83"/>
                      <a:pt x="303" y="83"/>
                      <a:pt x="303" y="83"/>
                    </a:cubicBezTo>
                    <a:cubicBezTo>
                      <a:pt x="303" y="82"/>
                      <a:pt x="303" y="82"/>
                      <a:pt x="303" y="82"/>
                    </a:cubicBezTo>
                    <a:cubicBezTo>
                      <a:pt x="303" y="81"/>
                      <a:pt x="303" y="81"/>
                      <a:pt x="303" y="81"/>
                    </a:cubicBezTo>
                    <a:cubicBezTo>
                      <a:pt x="303" y="80"/>
                      <a:pt x="303" y="80"/>
                      <a:pt x="303" y="80"/>
                    </a:cubicBezTo>
                    <a:cubicBezTo>
                      <a:pt x="302" y="79"/>
                      <a:pt x="302" y="79"/>
                      <a:pt x="302" y="79"/>
                    </a:cubicBezTo>
                    <a:cubicBezTo>
                      <a:pt x="301" y="78"/>
                      <a:pt x="301" y="78"/>
                      <a:pt x="301" y="78"/>
                    </a:cubicBezTo>
                    <a:cubicBezTo>
                      <a:pt x="301" y="77"/>
                      <a:pt x="301" y="77"/>
                      <a:pt x="301" y="77"/>
                    </a:cubicBezTo>
                    <a:cubicBezTo>
                      <a:pt x="301" y="77"/>
                      <a:pt x="301" y="77"/>
                      <a:pt x="301" y="77"/>
                    </a:cubicBezTo>
                    <a:cubicBezTo>
                      <a:pt x="299" y="78"/>
                      <a:pt x="299" y="78"/>
                      <a:pt x="299" y="78"/>
                    </a:cubicBezTo>
                    <a:cubicBezTo>
                      <a:pt x="297" y="79"/>
                      <a:pt x="297" y="79"/>
                      <a:pt x="297" y="79"/>
                    </a:cubicBezTo>
                    <a:cubicBezTo>
                      <a:pt x="296" y="79"/>
                      <a:pt x="296" y="79"/>
                      <a:pt x="296" y="79"/>
                    </a:cubicBezTo>
                    <a:cubicBezTo>
                      <a:pt x="296" y="79"/>
                      <a:pt x="296" y="79"/>
                      <a:pt x="296" y="79"/>
                    </a:cubicBezTo>
                    <a:cubicBezTo>
                      <a:pt x="296" y="80"/>
                      <a:pt x="296" y="80"/>
                      <a:pt x="296" y="80"/>
                    </a:cubicBezTo>
                    <a:cubicBezTo>
                      <a:pt x="297" y="81"/>
                      <a:pt x="297" y="81"/>
                      <a:pt x="297" y="81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6" y="82"/>
                      <a:pt x="296" y="82"/>
                      <a:pt x="296" y="82"/>
                    </a:cubicBezTo>
                    <a:cubicBezTo>
                      <a:pt x="296" y="82"/>
                      <a:pt x="296" y="82"/>
                      <a:pt x="296" y="82"/>
                    </a:cubicBezTo>
                    <a:cubicBezTo>
                      <a:pt x="296" y="83"/>
                      <a:pt x="296" y="83"/>
                      <a:pt x="296" y="83"/>
                    </a:cubicBezTo>
                    <a:cubicBezTo>
                      <a:pt x="297" y="83"/>
                      <a:pt x="297" y="83"/>
                      <a:pt x="297" y="83"/>
                    </a:cubicBezTo>
                    <a:cubicBezTo>
                      <a:pt x="300" y="84"/>
                      <a:pt x="300" y="84"/>
                      <a:pt x="300" y="84"/>
                    </a:cubicBezTo>
                    <a:close/>
                    <a:moveTo>
                      <a:pt x="403" y="53"/>
                    </a:moveTo>
                    <a:cubicBezTo>
                      <a:pt x="403" y="53"/>
                      <a:pt x="403" y="53"/>
                      <a:pt x="403" y="53"/>
                    </a:cubicBezTo>
                    <a:cubicBezTo>
                      <a:pt x="403" y="52"/>
                      <a:pt x="403" y="52"/>
                      <a:pt x="403" y="5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04" y="50"/>
                      <a:pt x="404" y="50"/>
                      <a:pt x="404" y="50"/>
                    </a:cubicBezTo>
                    <a:cubicBezTo>
                      <a:pt x="404" y="49"/>
                      <a:pt x="404" y="49"/>
                      <a:pt x="404" y="49"/>
                    </a:cubicBezTo>
                    <a:cubicBezTo>
                      <a:pt x="402" y="48"/>
                      <a:pt x="402" y="48"/>
                      <a:pt x="402" y="48"/>
                    </a:cubicBezTo>
                    <a:cubicBezTo>
                      <a:pt x="402" y="47"/>
                      <a:pt x="402" y="47"/>
                      <a:pt x="402" y="47"/>
                    </a:cubicBezTo>
                    <a:cubicBezTo>
                      <a:pt x="401" y="47"/>
                      <a:pt x="401" y="47"/>
                      <a:pt x="401" y="47"/>
                    </a:cubicBezTo>
                    <a:cubicBezTo>
                      <a:pt x="400" y="47"/>
                      <a:pt x="400" y="47"/>
                      <a:pt x="400" y="47"/>
                    </a:cubicBezTo>
                    <a:cubicBezTo>
                      <a:pt x="399" y="48"/>
                      <a:pt x="399" y="48"/>
                      <a:pt x="399" y="48"/>
                    </a:cubicBezTo>
                    <a:cubicBezTo>
                      <a:pt x="399" y="49"/>
                      <a:pt x="399" y="49"/>
                      <a:pt x="399" y="49"/>
                    </a:cubicBezTo>
                    <a:cubicBezTo>
                      <a:pt x="400" y="50"/>
                      <a:pt x="400" y="50"/>
                      <a:pt x="400" y="50"/>
                    </a:cubicBezTo>
                    <a:cubicBezTo>
                      <a:pt x="400" y="50"/>
                      <a:pt x="400" y="50"/>
                      <a:pt x="400" y="50"/>
                    </a:cubicBezTo>
                    <a:cubicBezTo>
                      <a:pt x="400" y="51"/>
                      <a:pt x="400" y="51"/>
                      <a:pt x="400" y="51"/>
                    </a:cubicBezTo>
                    <a:cubicBezTo>
                      <a:pt x="401" y="51"/>
                      <a:pt x="401" y="51"/>
                      <a:pt x="401" y="51"/>
                    </a:cubicBezTo>
                    <a:cubicBezTo>
                      <a:pt x="402" y="53"/>
                      <a:pt x="402" y="53"/>
                      <a:pt x="402" y="53"/>
                    </a:cubicBezTo>
                    <a:cubicBezTo>
                      <a:pt x="403" y="53"/>
                      <a:pt x="403" y="53"/>
                      <a:pt x="403" y="53"/>
                    </a:cubicBezTo>
                    <a:close/>
                    <a:moveTo>
                      <a:pt x="406" y="61"/>
                    </a:moveTo>
                    <a:cubicBezTo>
                      <a:pt x="406" y="60"/>
                      <a:pt x="406" y="60"/>
                      <a:pt x="406" y="60"/>
                    </a:cubicBezTo>
                    <a:cubicBezTo>
                      <a:pt x="407" y="59"/>
                      <a:pt x="407" y="59"/>
                      <a:pt x="407" y="59"/>
                    </a:cubicBezTo>
                    <a:cubicBezTo>
                      <a:pt x="409" y="58"/>
                      <a:pt x="409" y="58"/>
                      <a:pt x="409" y="58"/>
                    </a:cubicBezTo>
                    <a:cubicBezTo>
                      <a:pt x="410" y="58"/>
                      <a:pt x="410" y="58"/>
                      <a:pt x="410" y="58"/>
                    </a:cubicBezTo>
                    <a:cubicBezTo>
                      <a:pt x="412" y="58"/>
                      <a:pt x="412" y="58"/>
                      <a:pt x="412" y="58"/>
                    </a:cubicBezTo>
                    <a:cubicBezTo>
                      <a:pt x="414" y="58"/>
                      <a:pt x="414" y="58"/>
                      <a:pt x="414" y="58"/>
                    </a:cubicBezTo>
                    <a:cubicBezTo>
                      <a:pt x="416" y="58"/>
                      <a:pt x="416" y="58"/>
                      <a:pt x="416" y="58"/>
                    </a:cubicBezTo>
                    <a:cubicBezTo>
                      <a:pt x="417" y="58"/>
                      <a:pt x="417" y="58"/>
                      <a:pt x="417" y="58"/>
                    </a:cubicBezTo>
                    <a:cubicBezTo>
                      <a:pt x="419" y="57"/>
                      <a:pt x="419" y="57"/>
                      <a:pt x="419" y="57"/>
                    </a:cubicBezTo>
                    <a:cubicBezTo>
                      <a:pt x="420" y="58"/>
                      <a:pt x="420" y="58"/>
                      <a:pt x="420" y="58"/>
                    </a:cubicBezTo>
                    <a:cubicBezTo>
                      <a:pt x="420" y="57"/>
                      <a:pt x="420" y="57"/>
                      <a:pt x="420" y="57"/>
                    </a:cubicBezTo>
                    <a:cubicBezTo>
                      <a:pt x="420" y="56"/>
                      <a:pt x="420" y="56"/>
                      <a:pt x="420" y="56"/>
                    </a:cubicBezTo>
                    <a:cubicBezTo>
                      <a:pt x="419" y="55"/>
                      <a:pt x="419" y="55"/>
                      <a:pt x="419" y="55"/>
                    </a:cubicBezTo>
                    <a:cubicBezTo>
                      <a:pt x="418" y="54"/>
                      <a:pt x="418" y="54"/>
                      <a:pt x="418" y="54"/>
                    </a:cubicBezTo>
                    <a:cubicBezTo>
                      <a:pt x="416" y="52"/>
                      <a:pt x="416" y="52"/>
                      <a:pt x="416" y="52"/>
                    </a:cubicBezTo>
                    <a:cubicBezTo>
                      <a:pt x="415" y="52"/>
                      <a:pt x="415" y="52"/>
                      <a:pt x="415" y="52"/>
                    </a:cubicBezTo>
                    <a:cubicBezTo>
                      <a:pt x="413" y="52"/>
                      <a:pt x="413" y="52"/>
                      <a:pt x="413" y="52"/>
                    </a:cubicBezTo>
                    <a:cubicBezTo>
                      <a:pt x="412" y="51"/>
                      <a:pt x="412" y="51"/>
                      <a:pt x="412" y="51"/>
                    </a:cubicBezTo>
                    <a:cubicBezTo>
                      <a:pt x="411" y="51"/>
                      <a:pt x="411" y="51"/>
                      <a:pt x="411" y="51"/>
                    </a:cubicBezTo>
                    <a:cubicBezTo>
                      <a:pt x="411" y="51"/>
                      <a:pt x="411" y="51"/>
                      <a:pt x="411" y="51"/>
                    </a:cubicBezTo>
                    <a:cubicBezTo>
                      <a:pt x="409" y="50"/>
                      <a:pt x="409" y="50"/>
                      <a:pt x="409" y="50"/>
                    </a:cubicBezTo>
                    <a:cubicBezTo>
                      <a:pt x="408" y="50"/>
                      <a:pt x="408" y="50"/>
                      <a:pt x="408" y="50"/>
                    </a:cubicBezTo>
                    <a:cubicBezTo>
                      <a:pt x="408" y="52"/>
                      <a:pt x="408" y="52"/>
                      <a:pt x="408" y="52"/>
                    </a:cubicBezTo>
                    <a:cubicBezTo>
                      <a:pt x="407" y="53"/>
                      <a:pt x="407" y="53"/>
                      <a:pt x="407" y="53"/>
                    </a:cubicBezTo>
                    <a:cubicBezTo>
                      <a:pt x="407" y="54"/>
                      <a:pt x="407" y="54"/>
                      <a:pt x="407" y="54"/>
                    </a:cubicBezTo>
                    <a:cubicBezTo>
                      <a:pt x="407" y="56"/>
                      <a:pt x="407" y="56"/>
                      <a:pt x="407" y="56"/>
                    </a:cubicBezTo>
                    <a:cubicBezTo>
                      <a:pt x="406" y="59"/>
                      <a:pt x="406" y="59"/>
                      <a:pt x="406" y="59"/>
                    </a:cubicBezTo>
                    <a:cubicBezTo>
                      <a:pt x="405" y="60"/>
                      <a:pt x="405" y="60"/>
                      <a:pt x="405" y="60"/>
                    </a:cubicBezTo>
                    <a:cubicBezTo>
                      <a:pt x="405" y="60"/>
                      <a:pt x="405" y="60"/>
                      <a:pt x="405" y="60"/>
                    </a:cubicBezTo>
                    <a:cubicBezTo>
                      <a:pt x="406" y="61"/>
                      <a:pt x="406" y="61"/>
                      <a:pt x="406" y="61"/>
                    </a:cubicBezTo>
                    <a:close/>
                    <a:moveTo>
                      <a:pt x="382" y="56"/>
                    </a:moveTo>
                    <a:cubicBezTo>
                      <a:pt x="382" y="56"/>
                      <a:pt x="382" y="56"/>
                      <a:pt x="382" y="56"/>
                    </a:cubicBezTo>
                    <a:cubicBezTo>
                      <a:pt x="383" y="57"/>
                      <a:pt x="383" y="57"/>
                      <a:pt x="383" y="57"/>
                    </a:cubicBezTo>
                    <a:cubicBezTo>
                      <a:pt x="384" y="57"/>
                      <a:pt x="384" y="57"/>
                      <a:pt x="384" y="57"/>
                    </a:cubicBezTo>
                    <a:cubicBezTo>
                      <a:pt x="385" y="58"/>
                      <a:pt x="385" y="58"/>
                      <a:pt x="385" y="58"/>
                    </a:cubicBezTo>
                    <a:cubicBezTo>
                      <a:pt x="386" y="58"/>
                      <a:pt x="386" y="58"/>
                      <a:pt x="386" y="58"/>
                    </a:cubicBezTo>
                    <a:cubicBezTo>
                      <a:pt x="387" y="59"/>
                      <a:pt x="387" y="59"/>
                      <a:pt x="387" y="59"/>
                    </a:cubicBezTo>
                    <a:cubicBezTo>
                      <a:pt x="387" y="59"/>
                      <a:pt x="387" y="59"/>
                      <a:pt x="387" y="59"/>
                    </a:cubicBezTo>
                    <a:cubicBezTo>
                      <a:pt x="388" y="58"/>
                      <a:pt x="388" y="58"/>
                      <a:pt x="388" y="58"/>
                    </a:cubicBezTo>
                    <a:cubicBezTo>
                      <a:pt x="386" y="57"/>
                      <a:pt x="386" y="57"/>
                      <a:pt x="386" y="57"/>
                    </a:cubicBezTo>
                    <a:cubicBezTo>
                      <a:pt x="385" y="57"/>
                      <a:pt x="385" y="57"/>
                      <a:pt x="385" y="57"/>
                    </a:cubicBezTo>
                    <a:cubicBezTo>
                      <a:pt x="384" y="57"/>
                      <a:pt x="384" y="57"/>
                      <a:pt x="384" y="57"/>
                    </a:cubicBezTo>
                    <a:cubicBezTo>
                      <a:pt x="383" y="55"/>
                      <a:pt x="383" y="55"/>
                      <a:pt x="383" y="55"/>
                    </a:cubicBezTo>
                    <a:cubicBezTo>
                      <a:pt x="382" y="55"/>
                      <a:pt x="382" y="55"/>
                      <a:pt x="382" y="55"/>
                    </a:cubicBezTo>
                    <a:cubicBezTo>
                      <a:pt x="382" y="56"/>
                      <a:pt x="382" y="56"/>
                      <a:pt x="382" y="56"/>
                    </a:cubicBezTo>
                    <a:close/>
                    <a:moveTo>
                      <a:pt x="414" y="88"/>
                    </a:moveTo>
                    <a:cubicBezTo>
                      <a:pt x="415" y="89"/>
                      <a:pt x="415" y="89"/>
                      <a:pt x="415" y="89"/>
                    </a:cubicBezTo>
                    <a:cubicBezTo>
                      <a:pt x="416" y="89"/>
                      <a:pt x="416" y="89"/>
                      <a:pt x="416" y="89"/>
                    </a:cubicBezTo>
                    <a:cubicBezTo>
                      <a:pt x="416" y="88"/>
                      <a:pt x="416" y="88"/>
                      <a:pt x="416" y="88"/>
                    </a:cubicBezTo>
                    <a:cubicBezTo>
                      <a:pt x="417" y="88"/>
                      <a:pt x="417" y="88"/>
                      <a:pt x="417" y="88"/>
                    </a:cubicBezTo>
                    <a:cubicBezTo>
                      <a:pt x="417" y="88"/>
                      <a:pt x="417" y="88"/>
                      <a:pt x="417" y="88"/>
                    </a:cubicBezTo>
                    <a:cubicBezTo>
                      <a:pt x="417" y="87"/>
                      <a:pt x="417" y="87"/>
                      <a:pt x="417" y="87"/>
                    </a:cubicBezTo>
                    <a:cubicBezTo>
                      <a:pt x="417" y="86"/>
                      <a:pt x="417" y="86"/>
                      <a:pt x="417" y="86"/>
                    </a:cubicBezTo>
                    <a:cubicBezTo>
                      <a:pt x="416" y="86"/>
                      <a:pt x="416" y="86"/>
                      <a:pt x="416" y="86"/>
                    </a:cubicBezTo>
                    <a:cubicBezTo>
                      <a:pt x="416" y="87"/>
                      <a:pt x="416" y="87"/>
                      <a:pt x="416" y="87"/>
                    </a:cubicBezTo>
                    <a:cubicBezTo>
                      <a:pt x="415" y="87"/>
                      <a:pt x="415" y="87"/>
                      <a:pt x="415" y="87"/>
                    </a:cubicBezTo>
                    <a:cubicBezTo>
                      <a:pt x="415" y="87"/>
                      <a:pt x="414" y="88"/>
                      <a:pt x="414" y="88"/>
                    </a:cubicBezTo>
                    <a:close/>
                    <a:moveTo>
                      <a:pt x="527" y="79"/>
                    </a:moveTo>
                    <a:cubicBezTo>
                      <a:pt x="527" y="79"/>
                      <a:pt x="527" y="79"/>
                      <a:pt x="527" y="79"/>
                    </a:cubicBezTo>
                    <a:cubicBezTo>
                      <a:pt x="527" y="78"/>
                      <a:pt x="527" y="78"/>
                      <a:pt x="527" y="78"/>
                    </a:cubicBezTo>
                    <a:cubicBezTo>
                      <a:pt x="527" y="77"/>
                      <a:pt x="527" y="77"/>
                      <a:pt x="527" y="77"/>
                    </a:cubicBezTo>
                    <a:cubicBezTo>
                      <a:pt x="526" y="77"/>
                      <a:pt x="526" y="77"/>
                      <a:pt x="526" y="77"/>
                    </a:cubicBezTo>
                    <a:cubicBezTo>
                      <a:pt x="526" y="77"/>
                      <a:pt x="526" y="77"/>
                      <a:pt x="526" y="77"/>
                    </a:cubicBezTo>
                    <a:cubicBezTo>
                      <a:pt x="527" y="79"/>
                      <a:pt x="527" y="79"/>
                      <a:pt x="527" y="79"/>
                    </a:cubicBezTo>
                    <a:close/>
                    <a:moveTo>
                      <a:pt x="526" y="80"/>
                    </a:moveTo>
                    <a:cubicBezTo>
                      <a:pt x="526" y="80"/>
                      <a:pt x="526" y="80"/>
                      <a:pt x="526" y="80"/>
                    </a:cubicBezTo>
                    <a:cubicBezTo>
                      <a:pt x="526" y="79"/>
                      <a:pt x="526" y="79"/>
                      <a:pt x="526" y="79"/>
                    </a:cubicBezTo>
                    <a:cubicBezTo>
                      <a:pt x="526" y="78"/>
                      <a:pt x="526" y="78"/>
                      <a:pt x="526" y="78"/>
                    </a:cubicBezTo>
                    <a:cubicBezTo>
                      <a:pt x="525" y="78"/>
                      <a:pt x="525" y="78"/>
                      <a:pt x="525" y="78"/>
                    </a:cubicBezTo>
                    <a:cubicBezTo>
                      <a:pt x="525" y="79"/>
                      <a:pt x="525" y="79"/>
                      <a:pt x="525" y="79"/>
                    </a:cubicBezTo>
                    <a:cubicBezTo>
                      <a:pt x="526" y="80"/>
                      <a:pt x="526" y="80"/>
                      <a:pt x="526" y="80"/>
                    </a:cubicBezTo>
                    <a:close/>
                    <a:moveTo>
                      <a:pt x="525" y="80"/>
                    </a:moveTo>
                    <a:cubicBezTo>
                      <a:pt x="526" y="81"/>
                      <a:pt x="526" y="81"/>
                      <a:pt x="526" y="81"/>
                    </a:cubicBezTo>
                    <a:cubicBezTo>
                      <a:pt x="526" y="82"/>
                      <a:pt x="526" y="82"/>
                      <a:pt x="526" y="82"/>
                    </a:cubicBezTo>
                    <a:cubicBezTo>
                      <a:pt x="527" y="82"/>
                      <a:pt x="527" y="82"/>
                      <a:pt x="527" y="82"/>
                    </a:cubicBezTo>
                    <a:cubicBezTo>
                      <a:pt x="526" y="80"/>
                      <a:pt x="526" y="80"/>
                      <a:pt x="526" y="80"/>
                    </a:cubicBezTo>
                    <a:cubicBezTo>
                      <a:pt x="525" y="80"/>
                      <a:pt x="525" y="80"/>
                      <a:pt x="525" y="80"/>
                    </a:cubicBezTo>
                    <a:cubicBezTo>
                      <a:pt x="525" y="80"/>
                      <a:pt x="525" y="80"/>
                      <a:pt x="525" y="80"/>
                    </a:cubicBezTo>
                    <a:cubicBezTo>
                      <a:pt x="525" y="80"/>
                      <a:pt x="525" y="80"/>
                      <a:pt x="525" y="80"/>
                    </a:cubicBezTo>
                    <a:close/>
                    <a:moveTo>
                      <a:pt x="522" y="79"/>
                    </a:moveTo>
                    <a:cubicBezTo>
                      <a:pt x="523" y="81"/>
                      <a:pt x="523" y="81"/>
                      <a:pt x="523" y="81"/>
                    </a:cubicBezTo>
                    <a:cubicBezTo>
                      <a:pt x="524" y="81"/>
                      <a:pt x="524" y="81"/>
                      <a:pt x="524" y="81"/>
                    </a:cubicBezTo>
                    <a:cubicBezTo>
                      <a:pt x="524" y="80"/>
                      <a:pt x="524" y="80"/>
                      <a:pt x="524" y="80"/>
                    </a:cubicBezTo>
                    <a:cubicBezTo>
                      <a:pt x="524" y="80"/>
                      <a:pt x="524" y="80"/>
                      <a:pt x="524" y="80"/>
                    </a:cubicBezTo>
                    <a:cubicBezTo>
                      <a:pt x="524" y="79"/>
                      <a:pt x="524" y="79"/>
                      <a:pt x="524" y="79"/>
                    </a:cubicBezTo>
                    <a:cubicBezTo>
                      <a:pt x="523" y="79"/>
                      <a:pt x="523" y="79"/>
                      <a:pt x="523" y="79"/>
                    </a:cubicBezTo>
                    <a:cubicBezTo>
                      <a:pt x="523" y="79"/>
                      <a:pt x="523" y="79"/>
                      <a:pt x="523" y="79"/>
                    </a:cubicBezTo>
                    <a:cubicBezTo>
                      <a:pt x="522" y="79"/>
                      <a:pt x="522" y="79"/>
                      <a:pt x="522" y="79"/>
                    </a:cubicBezTo>
                    <a:close/>
                    <a:moveTo>
                      <a:pt x="551" y="68"/>
                    </a:moveTo>
                    <a:cubicBezTo>
                      <a:pt x="552" y="68"/>
                      <a:pt x="552" y="68"/>
                      <a:pt x="552" y="68"/>
                    </a:cubicBezTo>
                    <a:cubicBezTo>
                      <a:pt x="553" y="68"/>
                      <a:pt x="553" y="68"/>
                      <a:pt x="553" y="68"/>
                    </a:cubicBezTo>
                    <a:cubicBezTo>
                      <a:pt x="553" y="67"/>
                      <a:pt x="553" y="67"/>
                      <a:pt x="553" y="67"/>
                    </a:cubicBezTo>
                    <a:cubicBezTo>
                      <a:pt x="553" y="66"/>
                      <a:pt x="553" y="66"/>
                      <a:pt x="553" y="66"/>
                    </a:cubicBezTo>
                    <a:cubicBezTo>
                      <a:pt x="552" y="65"/>
                      <a:pt x="552" y="65"/>
                      <a:pt x="552" y="65"/>
                    </a:cubicBezTo>
                    <a:cubicBezTo>
                      <a:pt x="553" y="65"/>
                      <a:pt x="553" y="65"/>
                      <a:pt x="553" y="65"/>
                    </a:cubicBezTo>
                    <a:cubicBezTo>
                      <a:pt x="552" y="64"/>
                      <a:pt x="552" y="64"/>
                      <a:pt x="552" y="64"/>
                    </a:cubicBezTo>
                    <a:cubicBezTo>
                      <a:pt x="551" y="63"/>
                      <a:pt x="551" y="63"/>
                      <a:pt x="551" y="63"/>
                    </a:cubicBezTo>
                    <a:cubicBezTo>
                      <a:pt x="551" y="64"/>
                      <a:pt x="551" y="64"/>
                      <a:pt x="551" y="64"/>
                    </a:cubicBezTo>
                    <a:cubicBezTo>
                      <a:pt x="550" y="64"/>
                      <a:pt x="550" y="64"/>
                      <a:pt x="550" y="64"/>
                    </a:cubicBezTo>
                    <a:cubicBezTo>
                      <a:pt x="549" y="63"/>
                      <a:pt x="549" y="63"/>
                      <a:pt x="549" y="63"/>
                    </a:cubicBezTo>
                    <a:cubicBezTo>
                      <a:pt x="548" y="63"/>
                      <a:pt x="548" y="63"/>
                      <a:pt x="548" y="63"/>
                    </a:cubicBezTo>
                    <a:cubicBezTo>
                      <a:pt x="548" y="63"/>
                      <a:pt x="548" y="63"/>
                      <a:pt x="548" y="63"/>
                    </a:cubicBezTo>
                    <a:cubicBezTo>
                      <a:pt x="548" y="64"/>
                      <a:pt x="548" y="64"/>
                      <a:pt x="548" y="64"/>
                    </a:cubicBezTo>
                    <a:cubicBezTo>
                      <a:pt x="548" y="64"/>
                      <a:pt x="548" y="64"/>
                      <a:pt x="548" y="64"/>
                    </a:cubicBezTo>
                    <a:cubicBezTo>
                      <a:pt x="547" y="64"/>
                      <a:pt x="547" y="64"/>
                      <a:pt x="547" y="64"/>
                    </a:cubicBezTo>
                    <a:cubicBezTo>
                      <a:pt x="547" y="65"/>
                      <a:pt x="547" y="65"/>
                      <a:pt x="547" y="65"/>
                    </a:cubicBezTo>
                    <a:cubicBezTo>
                      <a:pt x="547" y="67"/>
                      <a:pt x="547" y="67"/>
                      <a:pt x="547" y="67"/>
                    </a:cubicBezTo>
                    <a:cubicBezTo>
                      <a:pt x="547" y="67"/>
                      <a:pt x="547" y="67"/>
                      <a:pt x="547" y="67"/>
                    </a:cubicBezTo>
                    <a:cubicBezTo>
                      <a:pt x="548" y="67"/>
                      <a:pt x="548" y="67"/>
                      <a:pt x="548" y="67"/>
                    </a:cubicBezTo>
                    <a:cubicBezTo>
                      <a:pt x="549" y="67"/>
                      <a:pt x="549" y="67"/>
                      <a:pt x="549" y="67"/>
                    </a:cubicBezTo>
                    <a:cubicBezTo>
                      <a:pt x="551" y="68"/>
                      <a:pt x="551" y="68"/>
                      <a:pt x="551" y="68"/>
                    </a:cubicBezTo>
                    <a:close/>
                    <a:moveTo>
                      <a:pt x="557" y="66"/>
                    </a:moveTo>
                    <a:cubicBezTo>
                      <a:pt x="557" y="65"/>
                      <a:pt x="557" y="65"/>
                      <a:pt x="557" y="65"/>
                    </a:cubicBezTo>
                    <a:cubicBezTo>
                      <a:pt x="558" y="64"/>
                      <a:pt x="558" y="64"/>
                      <a:pt x="558" y="64"/>
                    </a:cubicBezTo>
                    <a:cubicBezTo>
                      <a:pt x="557" y="65"/>
                      <a:pt x="557" y="65"/>
                      <a:pt x="557" y="65"/>
                    </a:cubicBezTo>
                    <a:cubicBezTo>
                      <a:pt x="556" y="65"/>
                      <a:pt x="556" y="65"/>
                      <a:pt x="556" y="65"/>
                    </a:cubicBezTo>
                    <a:cubicBezTo>
                      <a:pt x="557" y="66"/>
                      <a:pt x="557" y="66"/>
                      <a:pt x="557" y="66"/>
                    </a:cubicBezTo>
                    <a:close/>
                    <a:moveTo>
                      <a:pt x="564" y="336"/>
                    </a:moveTo>
                    <a:cubicBezTo>
                      <a:pt x="564" y="335"/>
                      <a:pt x="564" y="335"/>
                      <a:pt x="564" y="335"/>
                    </a:cubicBezTo>
                    <a:cubicBezTo>
                      <a:pt x="564" y="334"/>
                      <a:pt x="564" y="334"/>
                      <a:pt x="564" y="334"/>
                    </a:cubicBezTo>
                    <a:cubicBezTo>
                      <a:pt x="563" y="333"/>
                      <a:pt x="563" y="333"/>
                      <a:pt x="563" y="333"/>
                    </a:cubicBezTo>
                    <a:cubicBezTo>
                      <a:pt x="563" y="332"/>
                      <a:pt x="563" y="332"/>
                      <a:pt x="563" y="332"/>
                    </a:cubicBezTo>
                    <a:cubicBezTo>
                      <a:pt x="563" y="330"/>
                      <a:pt x="563" y="330"/>
                      <a:pt x="563" y="330"/>
                    </a:cubicBezTo>
                    <a:cubicBezTo>
                      <a:pt x="564" y="330"/>
                      <a:pt x="564" y="330"/>
                      <a:pt x="564" y="330"/>
                    </a:cubicBezTo>
                    <a:cubicBezTo>
                      <a:pt x="565" y="330"/>
                      <a:pt x="565" y="330"/>
                      <a:pt x="565" y="330"/>
                    </a:cubicBezTo>
                    <a:cubicBezTo>
                      <a:pt x="565" y="331"/>
                      <a:pt x="565" y="331"/>
                      <a:pt x="565" y="331"/>
                    </a:cubicBezTo>
                    <a:cubicBezTo>
                      <a:pt x="565" y="331"/>
                      <a:pt x="565" y="331"/>
                      <a:pt x="565" y="331"/>
                    </a:cubicBezTo>
                    <a:cubicBezTo>
                      <a:pt x="567" y="331"/>
                      <a:pt x="567" y="331"/>
                      <a:pt x="567" y="331"/>
                    </a:cubicBezTo>
                    <a:cubicBezTo>
                      <a:pt x="567" y="330"/>
                      <a:pt x="567" y="330"/>
                      <a:pt x="567" y="330"/>
                    </a:cubicBezTo>
                    <a:cubicBezTo>
                      <a:pt x="568" y="330"/>
                      <a:pt x="568" y="330"/>
                      <a:pt x="568" y="330"/>
                    </a:cubicBezTo>
                    <a:cubicBezTo>
                      <a:pt x="568" y="331"/>
                      <a:pt x="568" y="331"/>
                      <a:pt x="568" y="331"/>
                    </a:cubicBezTo>
                    <a:cubicBezTo>
                      <a:pt x="568" y="331"/>
                      <a:pt x="568" y="331"/>
                      <a:pt x="568" y="331"/>
                    </a:cubicBezTo>
                    <a:cubicBezTo>
                      <a:pt x="568" y="332"/>
                      <a:pt x="568" y="332"/>
                      <a:pt x="568" y="332"/>
                    </a:cubicBezTo>
                    <a:cubicBezTo>
                      <a:pt x="569" y="333"/>
                      <a:pt x="569" y="333"/>
                      <a:pt x="569" y="333"/>
                    </a:cubicBezTo>
                    <a:cubicBezTo>
                      <a:pt x="569" y="334"/>
                      <a:pt x="569" y="334"/>
                      <a:pt x="569" y="334"/>
                    </a:cubicBezTo>
                    <a:cubicBezTo>
                      <a:pt x="570" y="334"/>
                      <a:pt x="570" y="334"/>
                      <a:pt x="570" y="334"/>
                    </a:cubicBezTo>
                    <a:cubicBezTo>
                      <a:pt x="570" y="334"/>
                      <a:pt x="570" y="334"/>
                      <a:pt x="570" y="334"/>
                    </a:cubicBezTo>
                    <a:cubicBezTo>
                      <a:pt x="570" y="333"/>
                      <a:pt x="570" y="333"/>
                      <a:pt x="570" y="333"/>
                    </a:cubicBezTo>
                    <a:cubicBezTo>
                      <a:pt x="570" y="332"/>
                      <a:pt x="570" y="332"/>
                      <a:pt x="570" y="332"/>
                    </a:cubicBezTo>
                    <a:cubicBezTo>
                      <a:pt x="570" y="331"/>
                      <a:pt x="570" y="331"/>
                      <a:pt x="570" y="331"/>
                    </a:cubicBezTo>
                    <a:cubicBezTo>
                      <a:pt x="569" y="330"/>
                      <a:pt x="569" y="330"/>
                      <a:pt x="569" y="330"/>
                    </a:cubicBezTo>
                    <a:cubicBezTo>
                      <a:pt x="568" y="329"/>
                      <a:pt x="568" y="329"/>
                      <a:pt x="568" y="329"/>
                    </a:cubicBezTo>
                    <a:cubicBezTo>
                      <a:pt x="568" y="328"/>
                      <a:pt x="568" y="328"/>
                      <a:pt x="568" y="328"/>
                    </a:cubicBezTo>
                    <a:cubicBezTo>
                      <a:pt x="567" y="328"/>
                      <a:pt x="567" y="328"/>
                      <a:pt x="567" y="328"/>
                    </a:cubicBezTo>
                    <a:cubicBezTo>
                      <a:pt x="567" y="328"/>
                      <a:pt x="567" y="328"/>
                      <a:pt x="567" y="328"/>
                    </a:cubicBezTo>
                    <a:cubicBezTo>
                      <a:pt x="565" y="328"/>
                      <a:pt x="565" y="328"/>
                      <a:pt x="565" y="328"/>
                    </a:cubicBezTo>
                    <a:cubicBezTo>
                      <a:pt x="565" y="326"/>
                      <a:pt x="565" y="326"/>
                      <a:pt x="565" y="326"/>
                    </a:cubicBezTo>
                    <a:cubicBezTo>
                      <a:pt x="564" y="325"/>
                      <a:pt x="564" y="325"/>
                      <a:pt x="564" y="325"/>
                    </a:cubicBezTo>
                    <a:cubicBezTo>
                      <a:pt x="563" y="324"/>
                      <a:pt x="563" y="324"/>
                      <a:pt x="563" y="324"/>
                    </a:cubicBezTo>
                    <a:cubicBezTo>
                      <a:pt x="562" y="324"/>
                      <a:pt x="562" y="324"/>
                      <a:pt x="562" y="324"/>
                    </a:cubicBezTo>
                    <a:cubicBezTo>
                      <a:pt x="562" y="323"/>
                      <a:pt x="562" y="323"/>
                      <a:pt x="562" y="323"/>
                    </a:cubicBezTo>
                    <a:cubicBezTo>
                      <a:pt x="561" y="321"/>
                      <a:pt x="561" y="321"/>
                      <a:pt x="561" y="321"/>
                    </a:cubicBezTo>
                    <a:cubicBezTo>
                      <a:pt x="560" y="320"/>
                      <a:pt x="560" y="320"/>
                      <a:pt x="560" y="320"/>
                    </a:cubicBezTo>
                    <a:cubicBezTo>
                      <a:pt x="560" y="318"/>
                      <a:pt x="560" y="318"/>
                      <a:pt x="560" y="318"/>
                    </a:cubicBezTo>
                    <a:cubicBezTo>
                      <a:pt x="560" y="317"/>
                      <a:pt x="560" y="317"/>
                      <a:pt x="560" y="317"/>
                    </a:cubicBezTo>
                    <a:cubicBezTo>
                      <a:pt x="560" y="315"/>
                      <a:pt x="560" y="315"/>
                      <a:pt x="560" y="315"/>
                    </a:cubicBezTo>
                    <a:cubicBezTo>
                      <a:pt x="559" y="314"/>
                      <a:pt x="559" y="314"/>
                      <a:pt x="559" y="314"/>
                    </a:cubicBezTo>
                    <a:cubicBezTo>
                      <a:pt x="560" y="312"/>
                      <a:pt x="560" y="312"/>
                      <a:pt x="560" y="312"/>
                    </a:cubicBezTo>
                    <a:cubicBezTo>
                      <a:pt x="559" y="311"/>
                      <a:pt x="559" y="311"/>
                      <a:pt x="559" y="311"/>
                    </a:cubicBezTo>
                    <a:cubicBezTo>
                      <a:pt x="559" y="310"/>
                      <a:pt x="559" y="310"/>
                      <a:pt x="559" y="310"/>
                    </a:cubicBezTo>
                    <a:cubicBezTo>
                      <a:pt x="559" y="309"/>
                      <a:pt x="559" y="309"/>
                      <a:pt x="559" y="309"/>
                    </a:cubicBezTo>
                    <a:cubicBezTo>
                      <a:pt x="559" y="308"/>
                      <a:pt x="559" y="308"/>
                      <a:pt x="559" y="308"/>
                    </a:cubicBezTo>
                    <a:cubicBezTo>
                      <a:pt x="559" y="308"/>
                      <a:pt x="559" y="308"/>
                      <a:pt x="559" y="308"/>
                    </a:cubicBezTo>
                    <a:cubicBezTo>
                      <a:pt x="560" y="308"/>
                      <a:pt x="560" y="308"/>
                      <a:pt x="560" y="308"/>
                    </a:cubicBezTo>
                    <a:cubicBezTo>
                      <a:pt x="560" y="308"/>
                      <a:pt x="560" y="308"/>
                      <a:pt x="560" y="308"/>
                    </a:cubicBezTo>
                    <a:cubicBezTo>
                      <a:pt x="562" y="308"/>
                      <a:pt x="562" y="308"/>
                      <a:pt x="562" y="308"/>
                    </a:cubicBezTo>
                    <a:cubicBezTo>
                      <a:pt x="563" y="308"/>
                      <a:pt x="563" y="308"/>
                      <a:pt x="563" y="308"/>
                    </a:cubicBezTo>
                    <a:cubicBezTo>
                      <a:pt x="564" y="308"/>
                      <a:pt x="564" y="308"/>
                      <a:pt x="564" y="308"/>
                    </a:cubicBezTo>
                    <a:cubicBezTo>
                      <a:pt x="565" y="310"/>
                      <a:pt x="565" y="310"/>
                      <a:pt x="565" y="310"/>
                    </a:cubicBezTo>
                    <a:cubicBezTo>
                      <a:pt x="566" y="310"/>
                      <a:pt x="566" y="310"/>
                      <a:pt x="566" y="310"/>
                    </a:cubicBezTo>
                    <a:cubicBezTo>
                      <a:pt x="567" y="311"/>
                      <a:pt x="567" y="311"/>
                      <a:pt x="567" y="311"/>
                    </a:cubicBezTo>
                    <a:cubicBezTo>
                      <a:pt x="567" y="312"/>
                      <a:pt x="567" y="312"/>
                      <a:pt x="567" y="312"/>
                    </a:cubicBezTo>
                    <a:cubicBezTo>
                      <a:pt x="568" y="313"/>
                      <a:pt x="568" y="313"/>
                      <a:pt x="568" y="313"/>
                    </a:cubicBezTo>
                    <a:cubicBezTo>
                      <a:pt x="568" y="311"/>
                      <a:pt x="568" y="311"/>
                      <a:pt x="568" y="311"/>
                    </a:cubicBezTo>
                    <a:cubicBezTo>
                      <a:pt x="567" y="310"/>
                      <a:pt x="567" y="310"/>
                      <a:pt x="567" y="310"/>
                    </a:cubicBezTo>
                    <a:cubicBezTo>
                      <a:pt x="565" y="309"/>
                      <a:pt x="565" y="309"/>
                      <a:pt x="565" y="309"/>
                    </a:cubicBezTo>
                    <a:cubicBezTo>
                      <a:pt x="564" y="308"/>
                      <a:pt x="564" y="308"/>
                      <a:pt x="564" y="308"/>
                    </a:cubicBezTo>
                    <a:cubicBezTo>
                      <a:pt x="563" y="306"/>
                      <a:pt x="563" y="306"/>
                      <a:pt x="563" y="306"/>
                    </a:cubicBezTo>
                    <a:cubicBezTo>
                      <a:pt x="563" y="306"/>
                      <a:pt x="563" y="306"/>
                      <a:pt x="563" y="306"/>
                    </a:cubicBezTo>
                    <a:cubicBezTo>
                      <a:pt x="563" y="305"/>
                      <a:pt x="563" y="305"/>
                      <a:pt x="563" y="305"/>
                    </a:cubicBezTo>
                    <a:cubicBezTo>
                      <a:pt x="562" y="303"/>
                      <a:pt x="562" y="303"/>
                      <a:pt x="562" y="303"/>
                    </a:cubicBezTo>
                    <a:cubicBezTo>
                      <a:pt x="561" y="302"/>
                      <a:pt x="561" y="302"/>
                      <a:pt x="561" y="302"/>
                    </a:cubicBezTo>
                    <a:cubicBezTo>
                      <a:pt x="561" y="302"/>
                      <a:pt x="561" y="302"/>
                      <a:pt x="561" y="302"/>
                    </a:cubicBezTo>
                    <a:cubicBezTo>
                      <a:pt x="561" y="301"/>
                      <a:pt x="561" y="301"/>
                      <a:pt x="561" y="301"/>
                    </a:cubicBezTo>
                    <a:cubicBezTo>
                      <a:pt x="559" y="299"/>
                      <a:pt x="559" y="299"/>
                      <a:pt x="559" y="299"/>
                    </a:cubicBezTo>
                    <a:cubicBezTo>
                      <a:pt x="558" y="297"/>
                      <a:pt x="558" y="297"/>
                      <a:pt x="558" y="297"/>
                    </a:cubicBezTo>
                    <a:cubicBezTo>
                      <a:pt x="557" y="295"/>
                      <a:pt x="557" y="295"/>
                      <a:pt x="557" y="295"/>
                    </a:cubicBezTo>
                    <a:cubicBezTo>
                      <a:pt x="556" y="293"/>
                      <a:pt x="556" y="293"/>
                      <a:pt x="556" y="293"/>
                    </a:cubicBezTo>
                    <a:cubicBezTo>
                      <a:pt x="555" y="291"/>
                      <a:pt x="555" y="291"/>
                      <a:pt x="555" y="291"/>
                    </a:cubicBezTo>
                    <a:cubicBezTo>
                      <a:pt x="554" y="291"/>
                      <a:pt x="554" y="291"/>
                      <a:pt x="554" y="291"/>
                    </a:cubicBezTo>
                    <a:cubicBezTo>
                      <a:pt x="554" y="290"/>
                      <a:pt x="554" y="290"/>
                      <a:pt x="554" y="290"/>
                    </a:cubicBezTo>
                    <a:cubicBezTo>
                      <a:pt x="553" y="289"/>
                      <a:pt x="553" y="289"/>
                      <a:pt x="553" y="289"/>
                    </a:cubicBezTo>
                    <a:cubicBezTo>
                      <a:pt x="553" y="288"/>
                      <a:pt x="553" y="288"/>
                      <a:pt x="553" y="288"/>
                    </a:cubicBezTo>
                    <a:cubicBezTo>
                      <a:pt x="553" y="289"/>
                      <a:pt x="553" y="289"/>
                      <a:pt x="553" y="289"/>
                    </a:cubicBezTo>
                    <a:cubicBezTo>
                      <a:pt x="552" y="289"/>
                      <a:pt x="552" y="289"/>
                      <a:pt x="552" y="289"/>
                    </a:cubicBezTo>
                    <a:cubicBezTo>
                      <a:pt x="552" y="288"/>
                      <a:pt x="552" y="288"/>
                      <a:pt x="552" y="288"/>
                    </a:cubicBezTo>
                    <a:cubicBezTo>
                      <a:pt x="552" y="288"/>
                      <a:pt x="552" y="288"/>
                      <a:pt x="552" y="288"/>
                    </a:cubicBezTo>
                    <a:cubicBezTo>
                      <a:pt x="552" y="287"/>
                      <a:pt x="552" y="287"/>
                      <a:pt x="552" y="287"/>
                    </a:cubicBezTo>
                    <a:cubicBezTo>
                      <a:pt x="551" y="286"/>
                      <a:pt x="551" y="286"/>
                      <a:pt x="551" y="286"/>
                    </a:cubicBezTo>
                    <a:cubicBezTo>
                      <a:pt x="550" y="285"/>
                      <a:pt x="550" y="285"/>
                      <a:pt x="550" y="285"/>
                    </a:cubicBezTo>
                    <a:cubicBezTo>
                      <a:pt x="549" y="284"/>
                      <a:pt x="549" y="284"/>
                      <a:pt x="549" y="284"/>
                    </a:cubicBezTo>
                    <a:cubicBezTo>
                      <a:pt x="549" y="283"/>
                      <a:pt x="549" y="283"/>
                      <a:pt x="549" y="283"/>
                    </a:cubicBezTo>
                    <a:cubicBezTo>
                      <a:pt x="549" y="282"/>
                      <a:pt x="549" y="282"/>
                      <a:pt x="549" y="282"/>
                    </a:cubicBezTo>
                    <a:cubicBezTo>
                      <a:pt x="549" y="281"/>
                      <a:pt x="549" y="281"/>
                      <a:pt x="549" y="281"/>
                    </a:cubicBezTo>
                    <a:cubicBezTo>
                      <a:pt x="549" y="281"/>
                      <a:pt x="549" y="281"/>
                      <a:pt x="549" y="281"/>
                    </a:cubicBezTo>
                    <a:cubicBezTo>
                      <a:pt x="549" y="280"/>
                      <a:pt x="549" y="280"/>
                      <a:pt x="549" y="280"/>
                    </a:cubicBezTo>
                    <a:cubicBezTo>
                      <a:pt x="549" y="278"/>
                      <a:pt x="549" y="278"/>
                      <a:pt x="549" y="278"/>
                    </a:cubicBezTo>
                    <a:cubicBezTo>
                      <a:pt x="549" y="277"/>
                      <a:pt x="549" y="277"/>
                      <a:pt x="549" y="277"/>
                    </a:cubicBezTo>
                    <a:cubicBezTo>
                      <a:pt x="548" y="277"/>
                      <a:pt x="548" y="277"/>
                      <a:pt x="548" y="277"/>
                    </a:cubicBezTo>
                    <a:cubicBezTo>
                      <a:pt x="546" y="275"/>
                      <a:pt x="546" y="275"/>
                      <a:pt x="546" y="275"/>
                    </a:cubicBezTo>
                    <a:cubicBezTo>
                      <a:pt x="546" y="275"/>
                      <a:pt x="546" y="275"/>
                      <a:pt x="546" y="275"/>
                    </a:cubicBezTo>
                    <a:cubicBezTo>
                      <a:pt x="546" y="274"/>
                      <a:pt x="546" y="274"/>
                      <a:pt x="546" y="274"/>
                    </a:cubicBezTo>
                    <a:cubicBezTo>
                      <a:pt x="546" y="274"/>
                      <a:pt x="546" y="274"/>
                      <a:pt x="546" y="274"/>
                    </a:cubicBezTo>
                    <a:cubicBezTo>
                      <a:pt x="546" y="274"/>
                      <a:pt x="546" y="274"/>
                      <a:pt x="546" y="274"/>
                    </a:cubicBezTo>
                    <a:cubicBezTo>
                      <a:pt x="547" y="275"/>
                      <a:pt x="547" y="275"/>
                      <a:pt x="547" y="275"/>
                    </a:cubicBezTo>
                    <a:cubicBezTo>
                      <a:pt x="548" y="276"/>
                      <a:pt x="548" y="276"/>
                      <a:pt x="548" y="276"/>
                    </a:cubicBezTo>
                    <a:cubicBezTo>
                      <a:pt x="548" y="275"/>
                      <a:pt x="548" y="275"/>
                      <a:pt x="548" y="275"/>
                    </a:cubicBezTo>
                    <a:cubicBezTo>
                      <a:pt x="547" y="273"/>
                      <a:pt x="547" y="273"/>
                      <a:pt x="547" y="273"/>
                    </a:cubicBezTo>
                    <a:cubicBezTo>
                      <a:pt x="545" y="272"/>
                      <a:pt x="545" y="272"/>
                      <a:pt x="545" y="272"/>
                    </a:cubicBezTo>
                    <a:cubicBezTo>
                      <a:pt x="545" y="272"/>
                      <a:pt x="545" y="272"/>
                      <a:pt x="545" y="272"/>
                    </a:cubicBezTo>
                    <a:cubicBezTo>
                      <a:pt x="545" y="271"/>
                      <a:pt x="545" y="271"/>
                      <a:pt x="545" y="271"/>
                    </a:cubicBezTo>
                    <a:cubicBezTo>
                      <a:pt x="543" y="269"/>
                      <a:pt x="543" y="269"/>
                      <a:pt x="543" y="269"/>
                    </a:cubicBezTo>
                    <a:cubicBezTo>
                      <a:pt x="542" y="268"/>
                      <a:pt x="542" y="268"/>
                      <a:pt x="542" y="268"/>
                    </a:cubicBezTo>
                    <a:cubicBezTo>
                      <a:pt x="542" y="266"/>
                      <a:pt x="542" y="266"/>
                      <a:pt x="542" y="266"/>
                    </a:cubicBezTo>
                    <a:cubicBezTo>
                      <a:pt x="541" y="266"/>
                      <a:pt x="541" y="266"/>
                      <a:pt x="541" y="266"/>
                    </a:cubicBezTo>
                    <a:cubicBezTo>
                      <a:pt x="540" y="265"/>
                      <a:pt x="540" y="265"/>
                      <a:pt x="540" y="265"/>
                    </a:cubicBezTo>
                    <a:cubicBezTo>
                      <a:pt x="539" y="264"/>
                      <a:pt x="539" y="264"/>
                      <a:pt x="539" y="264"/>
                    </a:cubicBezTo>
                    <a:cubicBezTo>
                      <a:pt x="539" y="263"/>
                      <a:pt x="539" y="263"/>
                      <a:pt x="539" y="263"/>
                    </a:cubicBezTo>
                    <a:cubicBezTo>
                      <a:pt x="538" y="264"/>
                      <a:pt x="538" y="264"/>
                      <a:pt x="538" y="264"/>
                    </a:cubicBezTo>
                    <a:cubicBezTo>
                      <a:pt x="539" y="264"/>
                      <a:pt x="539" y="264"/>
                      <a:pt x="539" y="264"/>
                    </a:cubicBezTo>
                    <a:cubicBezTo>
                      <a:pt x="539" y="265"/>
                      <a:pt x="539" y="265"/>
                      <a:pt x="539" y="265"/>
                    </a:cubicBezTo>
                    <a:cubicBezTo>
                      <a:pt x="538" y="265"/>
                      <a:pt x="538" y="265"/>
                      <a:pt x="538" y="265"/>
                    </a:cubicBezTo>
                    <a:cubicBezTo>
                      <a:pt x="538" y="265"/>
                      <a:pt x="538" y="265"/>
                      <a:pt x="538" y="265"/>
                    </a:cubicBezTo>
                    <a:cubicBezTo>
                      <a:pt x="537" y="265"/>
                      <a:pt x="537" y="265"/>
                      <a:pt x="537" y="265"/>
                    </a:cubicBezTo>
                    <a:cubicBezTo>
                      <a:pt x="538" y="266"/>
                      <a:pt x="538" y="266"/>
                      <a:pt x="538" y="266"/>
                    </a:cubicBezTo>
                    <a:cubicBezTo>
                      <a:pt x="540" y="267"/>
                      <a:pt x="540" y="267"/>
                      <a:pt x="540" y="267"/>
                    </a:cubicBezTo>
                    <a:cubicBezTo>
                      <a:pt x="540" y="268"/>
                      <a:pt x="540" y="268"/>
                      <a:pt x="540" y="268"/>
                    </a:cubicBezTo>
                    <a:cubicBezTo>
                      <a:pt x="540" y="269"/>
                      <a:pt x="540" y="269"/>
                      <a:pt x="540" y="269"/>
                    </a:cubicBezTo>
                    <a:cubicBezTo>
                      <a:pt x="541" y="269"/>
                      <a:pt x="541" y="269"/>
                      <a:pt x="541" y="269"/>
                    </a:cubicBezTo>
                    <a:cubicBezTo>
                      <a:pt x="541" y="269"/>
                      <a:pt x="541" y="269"/>
                      <a:pt x="541" y="269"/>
                    </a:cubicBezTo>
                    <a:cubicBezTo>
                      <a:pt x="541" y="269"/>
                      <a:pt x="541" y="269"/>
                      <a:pt x="541" y="269"/>
                    </a:cubicBezTo>
                    <a:cubicBezTo>
                      <a:pt x="541" y="270"/>
                      <a:pt x="541" y="270"/>
                      <a:pt x="541" y="270"/>
                    </a:cubicBezTo>
                    <a:cubicBezTo>
                      <a:pt x="540" y="270"/>
                      <a:pt x="540" y="270"/>
                      <a:pt x="540" y="270"/>
                    </a:cubicBezTo>
                    <a:cubicBezTo>
                      <a:pt x="541" y="271"/>
                      <a:pt x="541" y="271"/>
                      <a:pt x="541" y="271"/>
                    </a:cubicBezTo>
                    <a:cubicBezTo>
                      <a:pt x="541" y="271"/>
                      <a:pt x="541" y="271"/>
                      <a:pt x="541" y="271"/>
                    </a:cubicBezTo>
                    <a:cubicBezTo>
                      <a:pt x="542" y="272"/>
                      <a:pt x="542" y="272"/>
                      <a:pt x="542" y="272"/>
                    </a:cubicBezTo>
                    <a:cubicBezTo>
                      <a:pt x="541" y="272"/>
                      <a:pt x="541" y="272"/>
                      <a:pt x="541" y="272"/>
                    </a:cubicBezTo>
                    <a:cubicBezTo>
                      <a:pt x="540" y="272"/>
                      <a:pt x="540" y="272"/>
                      <a:pt x="540" y="272"/>
                    </a:cubicBezTo>
                    <a:cubicBezTo>
                      <a:pt x="539" y="271"/>
                      <a:pt x="539" y="271"/>
                      <a:pt x="539" y="271"/>
                    </a:cubicBezTo>
                    <a:cubicBezTo>
                      <a:pt x="539" y="272"/>
                      <a:pt x="539" y="272"/>
                      <a:pt x="539" y="272"/>
                    </a:cubicBezTo>
                    <a:cubicBezTo>
                      <a:pt x="538" y="273"/>
                      <a:pt x="538" y="273"/>
                      <a:pt x="538" y="273"/>
                    </a:cubicBezTo>
                    <a:cubicBezTo>
                      <a:pt x="539" y="274"/>
                      <a:pt x="539" y="274"/>
                      <a:pt x="539" y="274"/>
                    </a:cubicBezTo>
                    <a:cubicBezTo>
                      <a:pt x="539" y="275"/>
                      <a:pt x="539" y="275"/>
                      <a:pt x="539" y="275"/>
                    </a:cubicBezTo>
                    <a:cubicBezTo>
                      <a:pt x="540" y="277"/>
                      <a:pt x="540" y="277"/>
                      <a:pt x="540" y="277"/>
                    </a:cubicBezTo>
                    <a:cubicBezTo>
                      <a:pt x="541" y="278"/>
                      <a:pt x="541" y="278"/>
                      <a:pt x="541" y="278"/>
                    </a:cubicBezTo>
                    <a:cubicBezTo>
                      <a:pt x="541" y="280"/>
                      <a:pt x="541" y="280"/>
                      <a:pt x="541" y="280"/>
                    </a:cubicBezTo>
                    <a:cubicBezTo>
                      <a:pt x="542" y="281"/>
                      <a:pt x="542" y="281"/>
                      <a:pt x="542" y="281"/>
                    </a:cubicBezTo>
                    <a:cubicBezTo>
                      <a:pt x="542" y="283"/>
                      <a:pt x="542" y="283"/>
                      <a:pt x="542" y="283"/>
                    </a:cubicBezTo>
                    <a:cubicBezTo>
                      <a:pt x="543" y="285"/>
                      <a:pt x="543" y="285"/>
                      <a:pt x="543" y="285"/>
                    </a:cubicBezTo>
                    <a:cubicBezTo>
                      <a:pt x="543" y="287"/>
                      <a:pt x="543" y="287"/>
                      <a:pt x="543" y="287"/>
                    </a:cubicBezTo>
                    <a:cubicBezTo>
                      <a:pt x="544" y="287"/>
                      <a:pt x="544" y="287"/>
                      <a:pt x="544" y="287"/>
                    </a:cubicBezTo>
                    <a:cubicBezTo>
                      <a:pt x="545" y="288"/>
                      <a:pt x="545" y="288"/>
                      <a:pt x="545" y="288"/>
                    </a:cubicBezTo>
                    <a:cubicBezTo>
                      <a:pt x="544" y="288"/>
                      <a:pt x="544" y="288"/>
                      <a:pt x="544" y="288"/>
                    </a:cubicBezTo>
                    <a:cubicBezTo>
                      <a:pt x="547" y="290"/>
                      <a:pt x="547" y="290"/>
                      <a:pt x="547" y="290"/>
                    </a:cubicBezTo>
                    <a:cubicBezTo>
                      <a:pt x="547" y="291"/>
                      <a:pt x="547" y="291"/>
                      <a:pt x="547" y="291"/>
                    </a:cubicBezTo>
                    <a:cubicBezTo>
                      <a:pt x="549" y="292"/>
                      <a:pt x="549" y="292"/>
                      <a:pt x="549" y="292"/>
                    </a:cubicBezTo>
                    <a:cubicBezTo>
                      <a:pt x="549" y="294"/>
                      <a:pt x="549" y="294"/>
                      <a:pt x="549" y="294"/>
                    </a:cubicBezTo>
                    <a:cubicBezTo>
                      <a:pt x="549" y="295"/>
                      <a:pt x="549" y="295"/>
                      <a:pt x="549" y="295"/>
                    </a:cubicBezTo>
                    <a:cubicBezTo>
                      <a:pt x="550" y="297"/>
                      <a:pt x="550" y="297"/>
                      <a:pt x="550" y="297"/>
                    </a:cubicBezTo>
                    <a:cubicBezTo>
                      <a:pt x="550" y="298"/>
                      <a:pt x="550" y="298"/>
                      <a:pt x="550" y="298"/>
                    </a:cubicBezTo>
                    <a:cubicBezTo>
                      <a:pt x="550" y="298"/>
                      <a:pt x="550" y="298"/>
                      <a:pt x="550" y="298"/>
                    </a:cubicBezTo>
                    <a:cubicBezTo>
                      <a:pt x="551" y="299"/>
                      <a:pt x="551" y="299"/>
                      <a:pt x="551" y="299"/>
                    </a:cubicBezTo>
                    <a:cubicBezTo>
                      <a:pt x="551" y="300"/>
                      <a:pt x="551" y="300"/>
                      <a:pt x="551" y="300"/>
                    </a:cubicBezTo>
                    <a:cubicBezTo>
                      <a:pt x="551" y="300"/>
                      <a:pt x="551" y="300"/>
                      <a:pt x="551" y="300"/>
                    </a:cubicBezTo>
                    <a:cubicBezTo>
                      <a:pt x="552" y="302"/>
                      <a:pt x="552" y="302"/>
                      <a:pt x="552" y="302"/>
                    </a:cubicBezTo>
                    <a:cubicBezTo>
                      <a:pt x="553" y="303"/>
                      <a:pt x="553" y="303"/>
                      <a:pt x="553" y="303"/>
                    </a:cubicBezTo>
                    <a:cubicBezTo>
                      <a:pt x="553" y="305"/>
                      <a:pt x="553" y="305"/>
                      <a:pt x="553" y="305"/>
                    </a:cubicBezTo>
                    <a:cubicBezTo>
                      <a:pt x="553" y="307"/>
                      <a:pt x="553" y="307"/>
                      <a:pt x="553" y="307"/>
                    </a:cubicBezTo>
                    <a:cubicBezTo>
                      <a:pt x="554" y="307"/>
                      <a:pt x="554" y="307"/>
                      <a:pt x="554" y="307"/>
                    </a:cubicBezTo>
                    <a:cubicBezTo>
                      <a:pt x="553" y="308"/>
                      <a:pt x="553" y="308"/>
                      <a:pt x="553" y="308"/>
                    </a:cubicBezTo>
                    <a:cubicBezTo>
                      <a:pt x="554" y="310"/>
                      <a:pt x="554" y="310"/>
                      <a:pt x="554" y="310"/>
                    </a:cubicBezTo>
                    <a:cubicBezTo>
                      <a:pt x="554" y="312"/>
                      <a:pt x="554" y="312"/>
                      <a:pt x="554" y="312"/>
                    </a:cubicBezTo>
                    <a:cubicBezTo>
                      <a:pt x="554" y="313"/>
                      <a:pt x="554" y="313"/>
                      <a:pt x="554" y="313"/>
                    </a:cubicBezTo>
                    <a:cubicBezTo>
                      <a:pt x="554" y="314"/>
                      <a:pt x="554" y="314"/>
                      <a:pt x="554" y="314"/>
                    </a:cubicBezTo>
                    <a:cubicBezTo>
                      <a:pt x="555" y="315"/>
                      <a:pt x="555" y="315"/>
                      <a:pt x="555" y="315"/>
                    </a:cubicBezTo>
                    <a:cubicBezTo>
                      <a:pt x="557" y="317"/>
                      <a:pt x="557" y="317"/>
                      <a:pt x="557" y="317"/>
                    </a:cubicBezTo>
                    <a:cubicBezTo>
                      <a:pt x="557" y="318"/>
                      <a:pt x="557" y="318"/>
                      <a:pt x="557" y="318"/>
                    </a:cubicBezTo>
                    <a:cubicBezTo>
                      <a:pt x="558" y="319"/>
                      <a:pt x="558" y="319"/>
                      <a:pt x="558" y="319"/>
                    </a:cubicBezTo>
                    <a:cubicBezTo>
                      <a:pt x="558" y="322"/>
                      <a:pt x="558" y="322"/>
                      <a:pt x="558" y="322"/>
                    </a:cubicBezTo>
                    <a:cubicBezTo>
                      <a:pt x="558" y="323"/>
                      <a:pt x="558" y="323"/>
                      <a:pt x="558" y="323"/>
                    </a:cubicBezTo>
                    <a:cubicBezTo>
                      <a:pt x="559" y="325"/>
                      <a:pt x="559" y="325"/>
                      <a:pt x="559" y="325"/>
                    </a:cubicBezTo>
                    <a:cubicBezTo>
                      <a:pt x="559" y="326"/>
                      <a:pt x="559" y="326"/>
                      <a:pt x="559" y="326"/>
                    </a:cubicBezTo>
                    <a:cubicBezTo>
                      <a:pt x="561" y="328"/>
                      <a:pt x="561" y="328"/>
                      <a:pt x="561" y="328"/>
                    </a:cubicBezTo>
                    <a:cubicBezTo>
                      <a:pt x="561" y="328"/>
                      <a:pt x="561" y="328"/>
                      <a:pt x="561" y="328"/>
                    </a:cubicBezTo>
                    <a:cubicBezTo>
                      <a:pt x="560" y="330"/>
                      <a:pt x="560" y="330"/>
                      <a:pt x="560" y="330"/>
                    </a:cubicBezTo>
                    <a:cubicBezTo>
                      <a:pt x="560" y="332"/>
                      <a:pt x="560" y="332"/>
                      <a:pt x="560" y="332"/>
                    </a:cubicBezTo>
                    <a:cubicBezTo>
                      <a:pt x="561" y="333"/>
                      <a:pt x="561" y="333"/>
                      <a:pt x="561" y="333"/>
                    </a:cubicBezTo>
                    <a:cubicBezTo>
                      <a:pt x="562" y="334"/>
                      <a:pt x="562" y="334"/>
                      <a:pt x="562" y="334"/>
                    </a:cubicBezTo>
                    <a:cubicBezTo>
                      <a:pt x="562" y="336"/>
                      <a:pt x="562" y="336"/>
                      <a:pt x="562" y="336"/>
                    </a:cubicBezTo>
                    <a:cubicBezTo>
                      <a:pt x="564" y="336"/>
                      <a:pt x="564" y="336"/>
                      <a:pt x="564" y="336"/>
                    </a:cubicBezTo>
                    <a:close/>
                    <a:moveTo>
                      <a:pt x="512" y="265"/>
                    </a:moveTo>
                    <a:cubicBezTo>
                      <a:pt x="513" y="265"/>
                      <a:pt x="513" y="265"/>
                      <a:pt x="513" y="265"/>
                    </a:cubicBezTo>
                    <a:cubicBezTo>
                      <a:pt x="513" y="264"/>
                      <a:pt x="513" y="264"/>
                      <a:pt x="513" y="264"/>
                    </a:cubicBezTo>
                    <a:cubicBezTo>
                      <a:pt x="513" y="264"/>
                      <a:pt x="513" y="264"/>
                      <a:pt x="513" y="264"/>
                    </a:cubicBezTo>
                    <a:cubicBezTo>
                      <a:pt x="513" y="264"/>
                      <a:pt x="513" y="264"/>
                      <a:pt x="513" y="264"/>
                    </a:cubicBezTo>
                    <a:cubicBezTo>
                      <a:pt x="514" y="265"/>
                      <a:pt x="514" y="265"/>
                      <a:pt x="514" y="265"/>
                    </a:cubicBezTo>
                    <a:cubicBezTo>
                      <a:pt x="515" y="265"/>
                      <a:pt x="515" y="265"/>
                      <a:pt x="515" y="265"/>
                    </a:cubicBezTo>
                    <a:cubicBezTo>
                      <a:pt x="515" y="264"/>
                      <a:pt x="515" y="264"/>
                      <a:pt x="515" y="264"/>
                    </a:cubicBezTo>
                    <a:cubicBezTo>
                      <a:pt x="516" y="264"/>
                      <a:pt x="516" y="264"/>
                      <a:pt x="516" y="264"/>
                    </a:cubicBezTo>
                    <a:cubicBezTo>
                      <a:pt x="515" y="263"/>
                      <a:pt x="515" y="263"/>
                      <a:pt x="515" y="263"/>
                    </a:cubicBezTo>
                    <a:cubicBezTo>
                      <a:pt x="515" y="263"/>
                      <a:pt x="515" y="263"/>
                      <a:pt x="515" y="263"/>
                    </a:cubicBezTo>
                    <a:cubicBezTo>
                      <a:pt x="516" y="262"/>
                      <a:pt x="516" y="262"/>
                      <a:pt x="516" y="262"/>
                    </a:cubicBezTo>
                    <a:cubicBezTo>
                      <a:pt x="516" y="262"/>
                      <a:pt x="516" y="262"/>
                      <a:pt x="516" y="262"/>
                    </a:cubicBezTo>
                    <a:cubicBezTo>
                      <a:pt x="515" y="262"/>
                      <a:pt x="515" y="262"/>
                      <a:pt x="515" y="262"/>
                    </a:cubicBezTo>
                    <a:cubicBezTo>
                      <a:pt x="515" y="262"/>
                      <a:pt x="515" y="262"/>
                      <a:pt x="515" y="262"/>
                    </a:cubicBezTo>
                    <a:cubicBezTo>
                      <a:pt x="515" y="263"/>
                      <a:pt x="515" y="263"/>
                      <a:pt x="515" y="263"/>
                    </a:cubicBezTo>
                    <a:cubicBezTo>
                      <a:pt x="514" y="262"/>
                      <a:pt x="514" y="262"/>
                      <a:pt x="514" y="262"/>
                    </a:cubicBezTo>
                    <a:cubicBezTo>
                      <a:pt x="515" y="262"/>
                      <a:pt x="515" y="262"/>
                      <a:pt x="515" y="262"/>
                    </a:cubicBezTo>
                    <a:cubicBezTo>
                      <a:pt x="515" y="261"/>
                      <a:pt x="515" y="261"/>
                      <a:pt x="515" y="261"/>
                    </a:cubicBezTo>
                    <a:cubicBezTo>
                      <a:pt x="515" y="261"/>
                      <a:pt x="515" y="261"/>
                      <a:pt x="515" y="261"/>
                    </a:cubicBezTo>
                    <a:cubicBezTo>
                      <a:pt x="514" y="261"/>
                      <a:pt x="514" y="261"/>
                      <a:pt x="514" y="261"/>
                    </a:cubicBezTo>
                    <a:cubicBezTo>
                      <a:pt x="513" y="261"/>
                      <a:pt x="513" y="261"/>
                      <a:pt x="513" y="261"/>
                    </a:cubicBezTo>
                    <a:cubicBezTo>
                      <a:pt x="512" y="261"/>
                      <a:pt x="512" y="261"/>
                      <a:pt x="512" y="261"/>
                    </a:cubicBezTo>
                    <a:cubicBezTo>
                      <a:pt x="512" y="262"/>
                      <a:pt x="512" y="262"/>
                      <a:pt x="512" y="262"/>
                    </a:cubicBezTo>
                    <a:cubicBezTo>
                      <a:pt x="511" y="263"/>
                      <a:pt x="511" y="263"/>
                      <a:pt x="511" y="263"/>
                    </a:cubicBezTo>
                    <a:cubicBezTo>
                      <a:pt x="511" y="264"/>
                      <a:pt x="511" y="264"/>
                      <a:pt x="511" y="264"/>
                    </a:cubicBezTo>
                    <a:cubicBezTo>
                      <a:pt x="512" y="265"/>
                      <a:pt x="512" y="265"/>
                      <a:pt x="512" y="265"/>
                    </a:cubicBezTo>
                    <a:close/>
                    <a:moveTo>
                      <a:pt x="509" y="264"/>
                    </a:moveTo>
                    <a:cubicBezTo>
                      <a:pt x="509" y="264"/>
                      <a:pt x="509" y="264"/>
                      <a:pt x="509" y="264"/>
                    </a:cubicBezTo>
                    <a:cubicBezTo>
                      <a:pt x="509" y="264"/>
                      <a:pt x="509" y="264"/>
                      <a:pt x="509" y="264"/>
                    </a:cubicBezTo>
                    <a:cubicBezTo>
                      <a:pt x="510" y="263"/>
                      <a:pt x="510" y="263"/>
                      <a:pt x="510" y="263"/>
                    </a:cubicBezTo>
                    <a:cubicBezTo>
                      <a:pt x="510" y="264"/>
                      <a:pt x="510" y="264"/>
                      <a:pt x="510" y="264"/>
                    </a:cubicBezTo>
                    <a:cubicBezTo>
                      <a:pt x="511" y="263"/>
                      <a:pt x="511" y="263"/>
                      <a:pt x="511" y="263"/>
                    </a:cubicBezTo>
                    <a:cubicBezTo>
                      <a:pt x="510" y="263"/>
                      <a:pt x="510" y="263"/>
                      <a:pt x="510" y="263"/>
                    </a:cubicBezTo>
                    <a:cubicBezTo>
                      <a:pt x="511" y="262"/>
                      <a:pt x="511" y="262"/>
                      <a:pt x="511" y="262"/>
                    </a:cubicBezTo>
                    <a:cubicBezTo>
                      <a:pt x="510" y="262"/>
                      <a:pt x="510" y="262"/>
                      <a:pt x="510" y="262"/>
                    </a:cubicBezTo>
                    <a:cubicBezTo>
                      <a:pt x="510" y="262"/>
                      <a:pt x="510" y="262"/>
                      <a:pt x="510" y="262"/>
                    </a:cubicBezTo>
                    <a:cubicBezTo>
                      <a:pt x="510" y="262"/>
                      <a:pt x="510" y="262"/>
                      <a:pt x="510" y="262"/>
                    </a:cubicBezTo>
                    <a:cubicBezTo>
                      <a:pt x="509" y="263"/>
                      <a:pt x="509" y="263"/>
                      <a:pt x="509" y="263"/>
                    </a:cubicBezTo>
                    <a:cubicBezTo>
                      <a:pt x="508" y="263"/>
                      <a:pt x="508" y="263"/>
                      <a:pt x="508" y="263"/>
                    </a:cubicBezTo>
                    <a:cubicBezTo>
                      <a:pt x="509" y="264"/>
                      <a:pt x="509" y="264"/>
                      <a:pt x="509" y="264"/>
                    </a:cubicBezTo>
                    <a:close/>
                    <a:moveTo>
                      <a:pt x="516" y="267"/>
                    </a:moveTo>
                    <a:cubicBezTo>
                      <a:pt x="516" y="268"/>
                      <a:pt x="516" y="268"/>
                      <a:pt x="516" y="268"/>
                    </a:cubicBezTo>
                    <a:cubicBezTo>
                      <a:pt x="517" y="267"/>
                      <a:pt x="517" y="267"/>
                      <a:pt x="517" y="267"/>
                    </a:cubicBezTo>
                    <a:cubicBezTo>
                      <a:pt x="517" y="267"/>
                      <a:pt x="517" y="267"/>
                      <a:pt x="517" y="267"/>
                    </a:cubicBezTo>
                    <a:cubicBezTo>
                      <a:pt x="516" y="266"/>
                      <a:pt x="516" y="266"/>
                      <a:pt x="516" y="266"/>
                    </a:cubicBezTo>
                    <a:cubicBezTo>
                      <a:pt x="516" y="266"/>
                      <a:pt x="516" y="266"/>
                      <a:pt x="516" y="266"/>
                    </a:cubicBezTo>
                    <a:cubicBezTo>
                      <a:pt x="516" y="267"/>
                      <a:pt x="516" y="267"/>
                      <a:pt x="516" y="267"/>
                    </a:cubicBezTo>
                    <a:cubicBezTo>
                      <a:pt x="516" y="267"/>
                      <a:pt x="516" y="267"/>
                      <a:pt x="516" y="267"/>
                    </a:cubicBezTo>
                    <a:close/>
                    <a:moveTo>
                      <a:pt x="515" y="266"/>
                    </a:moveTo>
                    <a:cubicBezTo>
                      <a:pt x="515" y="267"/>
                      <a:pt x="515" y="267"/>
                      <a:pt x="515" y="267"/>
                    </a:cubicBezTo>
                    <a:cubicBezTo>
                      <a:pt x="515" y="268"/>
                      <a:pt x="515" y="268"/>
                      <a:pt x="515" y="268"/>
                    </a:cubicBezTo>
                    <a:cubicBezTo>
                      <a:pt x="515" y="267"/>
                      <a:pt x="515" y="267"/>
                      <a:pt x="515" y="267"/>
                    </a:cubicBezTo>
                    <a:cubicBezTo>
                      <a:pt x="515" y="266"/>
                      <a:pt x="515" y="266"/>
                      <a:pt x="515" y="266"/>
                    </a:cubicBezTo>
                    <a:cubicBezTo>
                      <a:pt x="515" y="266"/>
                      <a:pt x="515" y="266"/>
                      <a:pt x="515" y="266"/>
                    </a:cubicBezTo>
                    <a:cubicBezTo>
                      <a:pt x="515" y="266"/>
                      <a:pt x="515" y="266"/>
                      <a:pt x="515" y="266"/>
                    </a:cubicBezTo>
                    <a:close/>
                    <a:moveTo>
                      <a:pt x="515" y="271"/>
                    </a:moveTo>
                    <a:cubicBezTo>
                      <a:pt x="516" y="270"/>
                      <a:pt x="516" y="270"/>
                      <a:pt x="516" y="270"/>
                    </a:cubicBezTo>
                    <a:cubicBezTo>
                      <a:pt x="516" y="270"/>
                      <a:pt x="516" y="270"/>
                      <a:pt x="516" y="270"/>
                    </a:cubicBezTo>
                    <a:cubicBezTo>
                      <a:pt x="516" y="269"/>
                      <a:pt x="516" y="269"/>
                      <a:pt x="516" y="269"/>
                    </a:cubicBezTo>
                    <a:cubicBezTo>
                      <a:pt x="516" y="269"/>
                      <a:pt x="516" y="269"/>
                      <a:pt x="516" y="269"/>
                    </a:cubicBezTo>
                    <a:cubicBezTo>
                      <a:pt x="516" y="268"/>
                      <a:pt x="516" y="268"/>
                      <a:pt x="516" y="268"/>
                    </a:cubicBezTo>
                    <a:cubicBezTo>
                      <a:pt x="515" y="269"/>
                      <a:pt x="515" y="269"/>
                      <a:pt x="515" y="269"/>
                    </a:cubicBezTo>
                    <a:cubicBezTo>
                      <a:pt x="514" y="270"/>
                      <a:pt x="514" y="270"/>
                      <a:pt x="514" y="270"/>
                    </a:cubicBezTo>
                    <a:cubicBezTo>
                      <a:pt x="514" y="270"/>
                      <a:pt x="514" y="270"/>
                      <a:pt x="514" y="270"/>
                    </a:cubicBezTo>
                    <a:cubicBezTo>
                      <a:pt x="515" y="271"/>
                      <a:pt x="515" y="271"/>
                      <a:pt x="515" y="271"/>
                    </a:cubicBezTo>
                    <a:close/>
                    <a:moveTo>
                      <a:pt x="554" y="212"/>
                    </a:moveTo>
                    <a:cubicBezTo>
                      <a:pt x="554" y="212"/>
                      <a:pt x="554" y="212"/>
                      <a:pt x="554" y="212"/>
                    </a:cubicBezTo>
                    <a:cubicBezTo>
                      <a:pt x="555" y="211"/>
                      <a:pt x="555" y="211"/>
                      <a:pt x="555" y="211"/>
                    </a:cubicBezTo>
                    <a:cubicBezTo>
                      <a:pt x="555" y="210"/>
                      <a:pt x="555" y="210"/>
                      <a:pt x="555" y="210"/>
                    </a:cubicBezTo>
                    <a:cubicBezTo>
                      <a:pt x="554" y="210"/>
                      <a:pt x="554" y="210"/>
                      <a:pt x="554" y="210"/>
                    </a:cubicBezTo>
                    <a:cubicBezTo>
                      <a:pt x="554" y="211"/>
                      <a:pt x="554" y="211"/>
                      <a:pt x="554" y="211"/>
                    </a:cubicBezTo>
                    <a:cubicBezTo>
                      <a:pt x="554" y="212"/>
                      <a:pt x="554" y="212"/>
                      <a:pt x="554" y="212"/>
                    </a:cubicBezTo>
                    <a:close/>
                    <a:moveTo>
                      <a:pt x="615" y="205"/>
                    </a:moveTo>
                    <a:cubicBezTo>
                      <a:pt x="616" y="206"/>
                      <a:pt x="616" y="206"/>
                      <a:pt x="616" y="206"/>
                    </a:cubicBezTo>
                    <a:cubicBezTo>
                      <a:pt x="616" y="204"/>
                      <a:pt x="616" y="204"/>
                      <a:pt x="616" y="204"/>
                    </a:cubicBezTo>
                    <a:cubicBezTo>
                      <a:pt x="615" y="204"/>
                      <a:pt x="615" y="204"/>
                      <a:pt x="615" y="204"/>
                    </a:cubicBezTo>
                    <a:cubicBezTo>
                      <a:pt x="615" y="203"/>
                      <a:pt x="615" y="203"/>
                      <a:pt x="615" y="203"/>
                    </a:cubicBezTo>
                    <a:cubicBezTo>
                      <a:pt x="615" y="202"/>
                      <a:pt x="615" y="202"/>
                      <a:pt x="615" y="202"/>
                    </a:cubicBezTo>
                    <a:cubicBezTo>
                      <a:pt x="616" y="201"/>
                      <a:pt x="616" y="201"/>
                      <a:pt x="616" y="201"/>
                    </a:cubicBezTo>
                    <a:cubicBezTo>
                      <a:pt x="617" y="200"/>
                      <a:pt x="617" y="200"/>
                      <a:pt x="617" y="200"/>
                    </a:cubicBezTo>
                    <a:cubicBezTo>
                      <a:pt x="618" y="199"/>
                      <a:pt x="618" y="199"/>
                      <a:pt x="618" y="199"/>
                    </a:cubicBezTo>
                    <a:cubicBezTo>
                      <a:pt x="618" y="199"/>
                      <a:pt x="618" y="199"/>
                      <a:pt x="618" y="199"/>
                    </a:cubicBezTo>
                    <a:cubicBezTo>
                      <a:pt x="618" y="198"/>
                      <a:pt x="618" y="198"/>
                      <a:pt x="618" y="198"/>
                    </a:cubicBezTo>
                    <a:cubicBezTo>
                      <a:pt x="618" y="197"/>
                      <a:pt x="618" y="197"/>
                      <a:pt x="618" y="197"/>
                    </a:cubicBezTo>
                    <a:cubicBezTo>
                      <a:pt x="617" y="195"/>
                      <a:pt x="617" y="195"/>
                      <a:pt x="617" y="195"/>
                    </a:cubicBezTo>
                    <a:cubicBezTo>
                      <a:pt x="616" y="195"/>
                      <a:pt x="616" y="195"/>
                      <a:pt x="616" y="195"/>
                    </a:cubicBezTo>
                    <a:cubicBezTo>
                      <a:pt x="615" y="196"/>
                      <a:pt x="615" y="196"/>
                      <a:pt x="615" y="196"/>
                    </a:cubicBezTo>
                    <a:cubicBezTo>
                      <a:pt x="615" y="196"/>
                      <a:pt x="615" y="196"/>
                      <a:pt x="615" y="196"/>
                    </a:cubicBezTo>
                    <a:cubicBezTo>
                      <a:pt x="615" y="197"/>
                      <a:pt x="615" y="197"/>
                      <a:pt x="615" y="197"/>
                    </a:cubicBezTo>
                    <a:cubicBezTo>
                      <a:pt x="614" y="198"/>
                      <a:pt x="614" y="198"/>
                      <a:pt x="614" y="198"/>
                    </a:cubicBezTo>
                    <a:cubicBezTo>
                      <a:pt x="613" y="198"/>
                      <a:pt x="613" y="198"/>
                      <a:pt x="613" y="198"/>
                    </a:cubicBezTo>
                    <a:cubicBezTo>
                      <a:pt x="613" y="199"/>
                      <a:pt x="613" y="199"/>
                      <a:pt x="613" y="199"/>
                    </a:cubicBezTo>
                    <a:cubicBezTo>
                      <a:pt x="613" y="199"/>
                      <a:pt x="613" y="199"/>
                      <a:pt x="613" y="199"/>
                    </a:cubicBezTo>
                    <a:cubicBezTo>
                      <a:pt x="614" y="199"/>
                      <a:pt x="614" y="199"/>
                      <a:pt x="614" y="199"/>
                    </a:cubicBezTo>
                    <a:cubicBezTo>
                      <a:pt x="614" y="199"/>
                      <a:pt x="614" y="199"/>
                      <a:pt x="614" y="199"/>
                    </a:cubicBezTo>
                    <a:cubicBezTo>
                      <a:pt x="614" y="200"/>
                      <a:pt x="614" y="200"/>
                      <a:pt x="614" y="200"/>
                    </a:cubicBezTo>
                    <a:cubicBezTo>
                      <a:pt x="614" y="201"/>
                      <a:pt x="614" y="201"/>
                      <a:pt x="614" y="201"/>
                    </a:cubicBezTo>
                    <a:cubicBezTo>
                      <a:pt x="615" y="202"/>
                      <a:pt x="615" y="202"/>
                      <a:pt x="615" y="202"/>
                    </a:cubicBezTo>
                    <a:cubicBezTo>
                      <a:pt x="615" y="203"/>
                      <a:pt x="615" y="203"/>
                      <a:pt x="615" y="203"/>
                    </a:cubicBezTo>
                    <a:cubicBezTo>
                      <a:pt x="614" y="204"/>
                      <a:pt x="614" y="204"/>
                      <a:pt x="614" y="204"/>
                    </a:cubicBezTo>
                    <a:cubicBezTo>
                      <a:pt x="615" y="205"/>
                      <a:pt x="615" y="205"/>
                      <a:pt x="615" y="205"/>
                    </a:cubicBezTo>
                    <a:cubicBezTo>
                      <a:pt x="615" y="205"/>
                      <a:pt x="615" y="205"/>
                      <a:pt x="615" y="205"/>
                    </a:cubicBezTo>
                    <a:close/>
                    <a:moveTo>
                      <a:pt x="652" y="237"/>
                    </a:moveTo>
                    <a:cubicBezTo>
                      <a:pt x="652" y="238"/>
                      <a:pt x="652" y="238"/>
                      <a:pt x="652" y="238"/>
                    </a:cubicBezTo>
                    <a:cubicBezTo>
                      <a:pt x="653" y="238"/>
                      <a:pt x="653" y="238"/>
                      <a:pt x="653" y="238"/>
                    </a:cubicBezTo>
                    <a:cubicBezTo>
                      <a:pt x="654" y="239"/>
                      <a:pt x="654" y="239"/>
                      <a:pt x="654" y="239"/>
                    </a:cubicBezTo>
                    <a:cubicBezTo>
                      <a:pt x="656" y="240"/>
                      <a:pt x="656" y="240"/>
                      <a:pt x="656" y="240"/>
                    </a:cubicBezTo>
                    <a:cubicBezTo>
                      <a:pt x="656" y="240"/>
                      <a:pt x="656" y="240"/>
                      <a:pt x="656" y="240"/>
                    </a:cubicBezTo>
                    <a:cubicBezTo>
                      <a:pt x="658" y="240"/>
                      <a:pt x="658" y="240"/>
                      <a:pt x="658" y="240"/>
                    </a:cubicBezTo>
                    <a:cubicBezTo>
                      <a:pt x="657" y="239"/>
                      <a:pt x="657" y="239"/>
                      <a:pt x="657" y="239"/>
                    </a:cubicBezTo>
                    <a:cubicBezTo>
                      <a:pt x="656" y="239"/>
                      <a:pt x="656" y="239"/>
                      <a:pt x="656" y="239"/>
                    </a:cubicBezTo>
                    <a:cubicBezTo>
                      <a:pt x="655" y="238"/>
                      <a:pt x="655" y="238"/>
                      <a:pt x="655" y="238"/>
                    </a:cubicBezTo>
                    <a:cubicBezTo>
                      <a:pt x="654" y="238"/>
                      <a:pt x="654" y="238"/>
                      <a:pt x="654" y="238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2" y="237"/>
                      <a:pt x="652" y="237"/>
                      <a:pt x="652" y="237"/>
                    </a:cubicBezTo>
                    <a:cubicBezTo>
                      <a:pt x="652" y="237"/>
                      <a:pt x="652" y="237"/>
                      <a:pt x="652" y="237"/>
                    </a:cubicBezTo>
                    <a:close/>
                    <a:moveTo>
                      <a:pt x="641" y="235"/>
                    </a:moveTo>
                    <a:cubicBezTo>
                      <a:pt x="642" y="235"/>
                      <a:pt x="642" y="235"/>
                      <a:pt x="642" y="235"/>
                    </a:cubicBezTo>
                    <a:cubicBezTo>
                      <a:pt x="643" y="235"/>
                      <a:pt x="643" y="235"/>
                      <a:pt x="643" y="235"/>
                    </a:cubicBezTo>
                    <a:cubicBezTo>
                      <a:pt x="643" y="236"/>
                      <a:pt x="643" y="236"/>
                      <a:pt x="643" y="236"/>
                    </a:cubicBezTo>
                    <a:cubicBezTo>
                      <a:pt x="643" y="236"/>
                      <a:pt x="643" y="236"/>
                      <a:pt x="643" y="236"/>
                    </a:cubicBezTo>
                    <a:cubicBezTo>
                      <a:pt x="644" y="237"/>
                      <a:pt x="644" y="237"/>
                      <a:pt x="644" y="237"/>
                    </a:cubicBezTo>
                    <a:cubicBezTo>
                      <a:pt x="645" y="238"/>
                      <a:pt x="645" y="238"/>
                      <a:pt x="645" y="238"/>
                    </a:cubicBezTo>
                    <a:cubicBezTo>
                      <a:pt x="646" y="238"/>
                      <a:pt x="646" y="238"/>
                      <a:pt x="646" y="238"/>
                    </a:cubicBezTo>
                    <a:cubicBezTo>
                      <a:pt x="646" y="239"/>
                      <a:pt x="646" y="239"/>
                      <a:pt x="646" y="239"/>
                    </a:cubicBezTo>
                    <a:cubicBezTo>
                      <a:pt x="647" y="238"/>
                      <a:pt x="647" y="238"/>
                      <a:pt x="647" y="238"/>
                    </a:cubicBezTo>
                    <a:cubicBezTo>
                      <a:pt x="648" y="239"/>
                      <a:pt x="648" y="239"/>
                      <a:pt x="648" y="239"/>
                    </a:cubicBezTo>
                    <a:cubicBezTo>
                      <a:pt x="649" y="239"/>
                      <a:pt x="649" y="239"/>
                      <a:pt x="649" y="239"/>
                    </a:cubicBezTo>
                    <a:cubicBezTo>
                      <a:pt x="649" y="239"/>
                      <a:pt x="649" y="239"/>
                      <a:pt x="649" y="239"/>
                    </a:cubicBezTo>
                    <a:cubicBezTo>
                      <a:pt x="649" y="238"/>
                      <a:pt x="649" y="238"/>
                      <a:pt x="649" y="238"/>
                    </a:cubicBezTo>
                    <a:cubicBezTo>
                      <a:pt x="647" y="238"/>
                      <a:pt x="647" y="238"/>
                      <a:pt x="647" y="238"/>
                    </a:cubicBezTo>
                    <a:cubicBezTo>
                      <a:pt x="646" y="237"/>
                      <a:pt x="646" y="237"/>
                      <a:pt x="646" y="237"/>
                    </a:cubicBezTo>
                    <a:cubicBezTo>
                      <a:pt x="646" y="236"/>
                      <a:pt x="646" y="236"/>
                      <a:pt x="646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4" y="234"/>
                      <a:pt x="644" y="234"/>
                      <a:pt x="644" y="234"/>
                    </a:cubicBezTo>
                    <a:cubicBezTo>
                      <a:pt x="644" y="234"/>
                      <a:pt x="644" y="234"/>
                      <a:pt x="644" y="234"/>
                    </a:cubicBezTo>
                    <a:cubicBezTo>
                      <a:pt x="644" y="233"/>
                      <a:pt x="644" y="233"/>
                      <a:pt x="644" y="233"/>
                    </a:cubicBezTo>
                    <a:cubicBezTo>
                      <a:pt x="643" y="233"/>
                      <a:pt x="643" y="233"/>
                      <a:pt x="643" y="233"/>
                    </a:cubicBezTo>
                    <a:cubicBezTo>
                      <a:pt x="643" y="233"/>
                      <a:pt x="643" y="233"/>
                      <a:pt x="643" y="233"/>
                    </a:cubicBezTo>
                    <a:cubicBezTo>
                      <a:pt x="642" y="233"/>
                      <a:pt x="642" y="233"/>
                      <a:pt x="642" y="233"/>
                    </a:cubicBezTo>
                    <a:cubicBezTo>
                      <a:pt x="641" y="234"/>
                      <a:pt x="641" y="234"/>
                      <a:pt x="641" y="234"/>
                    </a:cubicBezTo>
                    <a:cubicBezTo>
                      <a:pt x="641" y="235"/>
                      <a:pt x="641" y="235"/>
                      <a:pt x="641" y="235"/>
                    </a:cubicBezTo>
                    <a:close/>
                    <a:moveTo>
                      <a:pt x="616" y="287"/>
                    </a:moveTo>
                    <a:cubicBezTo>
                      <a:pt x="617" y="287"/>
                      <a:pt x="617" y="287"/>
                      <a:pt x="617" y="287"/>
                    </a:cubicBezTo>
                    <a:cubicBezTo>
                      <a:pt x="617" y="287"/>
                      <a:pt x="617" y="287"/>
                      <a:pt x="617" y="287"/>
                    </a:cubicBezTo>
                    <a:cubicBezTo>
                      <a:pt x="617" y="286"/>
                      <a:pt x="617" y="286"/>
                      <a:pt x="617" y="286"/>
                    </a:cubicBezTo>
                    <a:cubicBezTo>
                      <a:pt x="617" y="285"/>
                      <a:pt x="617" y="285"/>
                      <a:pt x="617" y="285"/>
                    </a:cubicBezTo>
                    <a:cubicBezTo>
                      <a:pt x="616" y="286"/>
                      <a:pt x="616" y="286"/>
                      <a:pt x="616" y="286"/>
                    </a:cubicBezTo>
                    <a:cubicBezTo>
                      <a:pt x="616" y="286"/>
                      <a:pt x="616" y="286"/>
                      <a:pt x="616" y="286"/>
                    </a:cubicBezTo>
                    <a:cubicBezTo>
                      <a:pt x="616" y="287"/>
                      <a:pt x="616" y="287"/>
                      <a:pt x="616" y="287"/>
                    </a:cubicBezTo>
                    <a:close/>
                    <a:moveTo>
                      <a:pt x="611" y="286"/>
                    </a:moveTo>
                    <a:cubicBezTo>
                      <a:pt x="611" y="287"/>
                      <a:pt x="611" y="287"/>
                      <a:pt x="611" y="287"/>
                    </a:cubicBezTo>
                    <a:cubicBezTo>
                      <a:pt x="611" y="287"/>
                      <a:pt x="611" y="287"/>
                      <a:pt x="611" y="287"/>
                    </a:cubicBezTo>
                    <a:cubicBezTo>
                      <a:pt x="613" y="287"/>
                      <a:pt x="613" y="287"/>
                      <a:pt x="613" y="287"/>
                    </a:cubicBezTo>
                    <a:cubicBezTo>
                      <a:pt x="613" y="286"/>
                      <a:pt x="613" y="286"/>
                      <a:pt x="613" y="286"/>
                    </a:cubicBezTo>
                    <a:cubicBezTo>
                      <a:pt x="612" y="285"/>
                      <a:pt x="612" y="285"/>
                      <a:pt x="612" y="285"/>
                    </a:cubicBezTo>
                    <a:cubicBezTo>
                      <a:pt x="611" y="286"/>
                      <a:pt x="611" y="286"/>
                      <a:pt x="611" y="286"/>
                    </a:cubicBezTo>
                    <a:close/>
                    <a:moveTo>
                      <a:pt x="614" y="294"/>
                    </a:moveTo>
                    <a:cubicBezTo>
                      <a:pt x="614" y="294"/>
                      <a:pt x="614" y="294"/>
                      <a:pt x="614" y="294"/>
                    </a:cubicBezTo>
                    <a:cubicBezTo>
                      <a:pt x="614" y="293"/>
                      <a:pt x="614" y="293"/>
                      <a:pt x="614" y="293"/>
                    </a:cubicBezTo>
                    <a:cubicBezTo>
                      <a:pt x="614" y="292"/>
                      <a:pt x="614" y="292"/>
                      <a:pt x="614" y="292"/>
                    </a:cubicBezTo>
                    <a:cubicBezTo>
                      <a:pt x="615" y="292"/>
                      <a:pt x="615" y="292"/>
                      <a:pt x="615" y="292"/>
                    </a:cubicBezTo>
                    <a:cubicBezTo>
                      <a:pt x="616" y="291"/>
                      <a:pt x="616" y="291"/>
                      <a:pt x="616" y="291"/>
                    </a:cubicBezTo>
                    <a:cubicBezTo>
                      <a:pt x="616" y="290"/>
                      <a:pt x="616" y="290"/>
                      <a:pt x="616" y="290"/>
                    </a:cubicBezTo>
                    <a:cubicBezTo>
                      <a:pt x="616" y="289"/>
                      <a:pt x="616" y="289"/>
                      <a:pt x="616" y="289"/>
                    </a:cubicBezTo>
                    <a:cubicBezTo>
                      <a:pt x="617" y="289"/>
                      <a:pt x="617" y="289"/>
                      <a:pt x="617" y="289"/>
                    </a:cubicBezTo>
                    <a:cubicBezTo>
                      <a:pt x="616" y="288"/>
                      <a:pt x="616" y="288"/>
                      <a:pt x="616" y="288"/>
                    </a:cubicBezTo>
                    <a:cubicBezTo>
                      <a:pt x="615" y="286"/>
                      <a:pt x="615" y="286"/>
                      <a:pt x="615" y="286"/>
                    </a:cubicBezTo>
                    <a:cubicBezTo>
                      <a:pt x="614" y="287"/>
                      <a:pt x="614" y="287"/>
                      <a:pt x="614" y="287"/>
                    </a:cubicBezTo>
                    <a:cubicBezTo>
                      <a:pt x="615" y="289"/>
                      <a:pt x="615" y="289"/>
                      <a:pt x="615" y="289"/>
                    </a:cubicBezTo>
                    <a:cubicBezTo>
                      <a:pt x="614" y="290"/>
                      <a:pt x="614" y="290"/>
                      <a:pt x="614" y="290"/>
                    </a:cubicBezTo>
                    <a:cubicBezTo>
                      <a:pt x="614" y="290"/>
                      <a:pt x="614" y="290"/>
                      <a:pt x="614" y="290"/>
                    </a:cubicBezTo>
                    <a:cubicBezTo>
                      <a:pt x="613" y="291"/>
                      <a:pt x="613" y="291"/>
                      <a:pt x="613" y="291"/>
                    </a:cubicBezTo>
                    <a:cubicBezTo>
                      <a:pt x="612" y="291"/>
                      <a:pt x="612" y="291"/>
                      <a:pt x="612" y="291"/>
                    </a:cubicBezTo>
                    <a:cubicBezTo>
                      <a:pt x="612" y="291"/>
                      <a:pt x="612" y="291"/>
                      <a:pt x="612" y="291"/>
                    </a:cubicBezTo>
                    <a:cubicBezTo>
                      <a:pt x="613" y="292"/>
                      <a:pt x="613" y="292"/>
                      <a:pt x="613" y="292"/>
                    </a:cubicBezTo>
                    <a:cubicBezTo>
                      <a:pt x="613" y="293"/>
                      <a:pt x="613" y="293"/>
                      <a:pt x="613" y="293"/>
                    </a:cubicBezTo>
                    <a:cubicBezTo>
                      <a:pt x="612" y="293"/>
                      <a:pt x="612" y="293"/>
                      <a:pt x="612" y="293"/>
                    </a:cubicBezTo>
                    <a:cubicBezTo>
                      <a:pt x="613" y="294"/>
                      <a:pt x="613" y="294"/>
                      <a:pt x="613" y="294"/>
                    </a:cubicBezTo>
                    <a:cubicBezTo>
                      <a:pt x="614" y="294"/>
                      <a:pt x="614" y="294"/>
                      <a:pt x="614" y="294"/>
                    </a:cubicBezTo>
                    <a:cubicBezTo>
                      <a:pt x="614" y="294"/>
                      <a:pt x="614" y="294"/>
                      <a:pt x="614" y="294"/>
                    </a:cubicBezTo>
                    <a:close/>
                    <a:moveTo>
                      <a:pt x="613" y="300"/>
                    </a:moveTo>
                    <a:cubicBezTo>
                      <a:pt x="613" y="300"/>
                      <a:pt x="613" y="300"/>
                      <a:pt x="613" y="300"/>
                    </a:cubicBezTo>
                    <a:cubicBezTo>
                      <a:pt x="613" y="299"/>
                      <a:pt x="613" y="299"/>
                      <a:pt x="613" y="299"/>
                    </a:cubicBezTo>
                    <a:cubicBezTo>
                      <a:pt x="613" y="298"/>
                      <a:pt x="613" y="298"/>
                      <a:pt x="613" y="298"/>
                    </a:cubicBezTo>
                    <a:cubicBezTo>
                      <a:pt x="613" y="298"/>
                      <a:pt x="613" y="298"/>
                      <a:pt x="613" y="298"/>
                    </a:cubicBezTo>
                    <a:cubicBezTo>
                      <a:pt x="613" y="299"/>
                      <a:pt x="613" y="299"/>
                      <a:pt x="613" y="299"/>
                    </a:cubicBezTo>
                    <a:cubicBezTo>
                      <a:pt x="612" y="300"/>
                      <a:pt x="612" y="300"/>
                      <a:pt x="612" y="300"/>
                    </a:cubicBezTo>
                    <a:cubicBezTo>
                      <a:pt x="613" y="300"/>
                      <a:pt x="613" y="300"/>
                      <a:pt x="613" y="300"/>
                    </a:cubicBezTo>
                    <a:close/>
                    <a:moveTo>
                      <a:pt x="613" y="302"/>
                    </a:moveTo>
                    <a:cubicBezTo>
                      <a:pt x="614" y="302"/>
                      <a:pt x="614" y="302"/>
                      <a:pt x="614" y="302"/>
                    </a:cubicBezTo>
                    <a:cubicBezTo>
                      <a:pt x="614" y="301"/>
                      <a:pt x="614" y="301"/>
                      <a:pt x="614" y="301"/>
                    </a:cubicBezTo>
                    <a:cubicBezTo>
                      <a:pt x="613" y="301"/>
                      <a:pt x="613" y="301"/>
                      <a:pt x="613" y="301"/>
                    </a:cubicBezTo>
                    <a:cubicBezTo>
                      <a:pt x="613" y="301"/>
                      <a:pt x="613" y="301"/>
                      <a:pt x="613" y="301"/>
                    </a:cubicBezTo>
                    <a:cubicBezTo>
                      <a:pt x="613" y="302"/>
                      <a:pt x="613" y="302"/>
                      <a:pt x="613" y="302"/>
                    </a:cubicBezTo>
                    <a:cubicBezTo>
                      <a:pt x="613" y="302"/>
                      <a:pt x="613" y="302"/>
                      <a:pt x="613" y="302"/>
                    </a:cubicBezTo>
                    <a:close/>
                    <a:moveTo>
                      <a:pt x="611" y="304"/>
                    </a:moveTo>
                    <a:cubicBezTo>
                      <a:pt x="612" y="304"/>
                      <a:pt x="612" y="304"/>
                      <a:pt x="612" y="304"/>
                    </a:cubicBezTo>
                    <a:cubicBezTo>
                      <a:pt x="612" y="303"/>
                      <a:pt x="612" y="303"/>
                      <a:pt x="612" y="303"/>
                    </a:cubicBezTo>
                    <a:cubicBezTo>
                      <a:pt x="611" y="303"/>
                      <a:pt x="611" y="303"/>
                      <a:pt x="611" y="303"/>
                    </a:cubicBezTo>
                    <a:cubicBezTo>
                      <a:pt x="611" y="304"/>
                      <a:pt x="611" y="304"/>
                      <a:pt x="611" y="304"/>
                    </a:cubicBezTo>
                    <a:cubicBezTo>
                      <a:pt x="611" y="304"/>
                      <a:pt x="611" y="304"/>
                      <a:pt x="611" y="304"/>
                    </a:cubicBezTo>
                    <a:close/>
                    <a:moveTo>
                      <a:pt x="612" y="306"/>
                    </a:moveTo>
                    <a:cubicBezTo>
                      <a:pt x="612" y="306"/>
                      <a:pt x="612" y="306"/>
                      <a:pt x="612" y="306"/>
                    </a:cubicBezTo>
                    <a:cubicBezTo>
                      <a:pt x="613" y="305"/>
                      <a:pt x="613" y="305"/>
                      <a:pt x="613" y="305"/>
                    </a:cubicBezTo>
                    <a:cubicBezTo>
                      <a:pt x="613" y="304"/>
                      <a:pt x="613" y="304"/>
                      <a:pt x="613" y="304"/>
                    </a:cubicBezTo>
                    <a:cubicBezTo>
                      <a:pt x="613" y="304"/>
                      <a:pt x="613" y="304"/>
                      <a:pt x="613" y="304"/>
                    </a:cubicBezTo>
                    <a:cubicBezTo>
                      <a:pt x="612" y="305"/>
                      <a:pt x="612" y="305"/>
                      <a:pt x="612" y="305"/>
                    </a:cubicBezTo>
                    <a:cubicBezTo>
                      <a:pt x="612" y="306"/>
                      <a:pt x="612" y="306"/>
                      <a:pt x="612" y="306"/>
                    </a:cubicBezTo>
                    <a:close/>
                    <a:moveTo>
                      <a:pt x="611" y="312"/>
                    </a:moveTo>
                    <a:cubicBezTo>
                      <a:pt x="611" y="312"/>
                      <a:pt x="611" y="312"/>
                      <a:pt x="611" y="312"/>
                    </a:cubicBezTo>
                    <a:cubicBezTo>
                      <a:pt x="611" y="312"/>
                      <a:pt x="611" y="312"/>
                      <a:pt x="611" y="312"/>
                    </a:cubicBezTo>
                    <a:cubicBezTo>
                      <a:pt x="610" y="312"/>
                      <a:pt x="610" y="312"/>
                      <a:pt x="610" y="312"/>
                    </a:cubicBezTo>
                    <a:cubicBezTo>
                      <a:pt x="611" y="312"/>
                      <a:pt x="611" y="312"/>
                      <a:pt x="611" y="312"/>
                    </a:cubicBezTo>
                    <a:close/>
                    <a:moveTo>
                      <a:pt x="610" y="316"/>
                    </a:moveTo>
                    <a:cubicBezTo>
                      <a:pt x="611" y="315"/>
                      <a:pt x="611" y="315"/>
                      <a:pt x="611" y="315"/>
                    </a:cubicBezTo>
                    <a:cubicBezTo>
                      <a:pt x="611" y="315"/>
                      <a:pt x="611" y="315"/>
                      <a:pt x="611" y="315"/>
                    </a:cubicBezTo>
                    <a:cubicBezTo>
                      <a:pt x="610" y="315"/>
                      <a:pt x="610" y="315"/>
                      <a:pt x="610" y="315"/>
                    </a:cubicBezTo>
                    <a:cubicBezTo>
                      <a:pt x="610" y="316"/>
                      <a:pt x="610" y="316"/>
                      <a:pt x="610" y="316"/>
                    </a:cubicBezTo>
                    <a:close/>
                    <a:moveTo>
                      <a:pt x="610" y="317"/>
                    </a:moveTo>
                    <a:cubicBezTo>
                      <a:pt x="610" y="317"/>
                      <a:pt x="610" y="317"/>
                      <a:pt x="610" y="317"/>
                    </a:cubicBezTo>
                    <a:cubicBezTo>
                      <a:pt x="611" y="317"/>
                      <a:pt x="611" y="317"/>
                      <a:pt x="611" y="317"/>
                    </a:cubicBezTo>
                    <a:cubicBezTo>
                      <a:pt x="610" y="317"/>
                      <a:pt x="610" y="317"/>
                      <a:pt x="610" y="317"/>
                    </a:cubicBezTo>
                    <a:close/>
                    <a:moveTo>
                      <a:pt x="609" y="318"/>
                    </a:moveTo>
                    <a:cubicBezTo>
                      <a:pt x="609" y="319"/>
                      <a:pt x="609" y="319"/>
                      <a:pt x="609" y="319"/>
                    </a:cubicBezTo>
                    <a:cubicBezTo>
                      <a:pt x="610" y="319"/>
                      <a:pt x="610" y="319"/>
                      <a:pt x="610" y="319"/>
                    </a:cubicBezTo>
                    <a:cubicBezTo>
                      <a:pt x="610" y="318"/>
                      <a:pt x="610" y="318"/>
                      <a:pt x="610" y="318"/>
                    </a:cubicBezTo>
                    <a:cubicBezTo>
                      <a:pt x="610" y="318"/>
                      <a:pt x="610" y="318"/>
                      <a:pt x="610" y="318"/>
                    </a:cubicBezTo>
                    <a:cubicBezTo>
                      <a:pt x="609" y="318"/>
                      <a:pt x="609" y="318"/>
                      <a:pt x="609" y="318"/>
                    </a:cubicBezTo>
                    <a:close/>
                    <a:moveTo>
                      <a:pt x="608" y="323"/>
                    </a:moveTo>
                    <a:cubicBezTo>
                      <a:pt x="609" y="322"/>
                      <a:pt x="609" y="322"/>
                      <a:pt x="609" y="322"/>
                    </a:cubicBezTo>
                    <a:cubicBezTo>
                      <a:pt x="609" y="320"/>
                      <a:pt x="609" y="320"/>
                      <a:pt x="609" y="320"/>
                    </a:cubicBezTo>
                    <a:cubicBezTo>
                      <a:pt x="609" y="320"/>
                      <a:pt x="609" y="320"/>
                      <a:pt x="609" y="320"/>
                    </a:cubicBezTo>
                    <a:cubicBezTo>
                      <a:pt x="609" y="321"/>
                      <a:pt x="609" y="321"/>
                      <a:pt x="609" y="321"/>
                    </a:cubicBezTo>
                    <a:cubicBezTo>
                      <a:pt x="608" y="322"/>
                      <a:pt x="608" y="322"/>
                      <a:pt x="608" y="322"/>
                    </a:cubicBezTo>
                    <a:cubicBezTo>
                      <a:pt x="608" y="323"/>
                      <a:pt x="608" y="323"/>
                      <a:pt x="608" y="323"/>
                    </a:cubicBezTo>
                    <a:close/>
                    <a:moveTo>
                      <a:pt x="600" y="334"/>
                    </a:moveTo>
                    <a:cubicBezTo>
                      <a:pt x="600" y="334"/>
                      <a:pt x="600" y="334"/>
                      <a:pt x="600" y="334"/>
                    </a:cubicBezTo>
                    <a:cubicBezTo>
                      <a:pt x="601" y="333"/>
                      <a:pt x="601" y="333"/>
                      <a:pt x="601" y="333"/>
                    </a:cubicBezTo>
                    <a:cubicBezTo>
                      <a:pt x="602" y="332"/>
                      <a:pt x="602" y="332"/>
                      <a:pt x="602" y="332"/>
                    </a:cubicBezTo>
                    <a:cubicBezTo>
                      <a:pt x="603" y="332"/>
                      <a:pt x="603" y="332"/>
                      <a:pt x="603" y="332"/>
                    </a:cubicBezTo>
                    <a:cubicBezTo>
                      <a:pt x="603" y="331"/>
                      <a:pt x="603" y="331"/>
                      <a:pt x="603" y="331"/>
                    </a:cubicBezTo>
                    <a:cubicBezTo>
                      <a:pt x="603" y="329"/>
                      <a:pt x="603" y="329"/>
                      <a:pt x="603" y="329"/>
                    </a:cubicBezTo>
                    <a:cubicBezTo>
                      <a:pt x="604" y="328"/>
                      <a:pt x="604" y="328"/>
                      <a:pt x="604" y="328"/>
                    </a:cubicBezTo>
                    <a:cubicBezTo>
                      <a:pt x="604" y="328"/>
                      <a:pt x="604" y="328"/>
                      <a:pt x="604" y="328"/>
                    </a:cubicBezTo>
                    <a:cubicBezTo>
                      <a:pt x="603" y="328"/>
                      <a:pt x="603" y="328"/>
                      <a:pt x="603" y="328"/>
                    </a:cubicBezTo>
                    <a:cubicBezTo>
                      <a:pt x="602" y="330"/>
                      <a:pt x="602" y="330"/>
                      <a:pt x="602" y="330"/>
                    </a:cubicBezTo>
                    <a:cubicBezTo>
                      <a:pt x="602" y="330"/>
                      <a:pt x="602" y="330"/>
                      <a:pt x="602" y="330"/>
                    </a:cubicBezTo>
                    <a:cubicBezTo>
                      <a:pt x="601" y="331"/>
                      <a:pt x="601" y="331"/>
                      <a:pt x="601" y="331"/>
                    </a:cubicBezTo>
                    <a:cubicBezTo>
                      <a:pt x="601" y="331"/>
                      <a:pt x="601" y="331"/>
                      <a:pt x="601" y="331"/>
                    </a:cubicBezTo>
                    <a:cubicBezTo>
                      <a:pt x="601" y="332"/>
                      <a:pt x="601" y="332"/>
                      <a:pt x="601" y="332"/>
                    </a:cubicBezTo>
                    <a:cubicBezTo>
                      <a:pt x="600" y="333"/>
                      <a:pt x="600" y="333"/>
                      <a:pt x="600" y="333"/>
                    </a:cubicBezTo>
                    <a:cubicBezTo>
                      <a:pt x="600" y="334"/>
                      <a:pt x="600" y="334"/>
                      <a:pt x="600" y="334"/>
                    </a:cubicBezTo>
                    <a:close/>
                    <a:moveTo>
                      <a:pt x="590" y="345"/>
                    </a:moveTo>
                    <a:cubicBezTo>
                      <a:pt x="591" y="345"/>
                      <a:pt x="591" y="345"/>
                      <a:pt x="591" y="345"/>
                    </a:cubicBezTo>
                    <a:cubicBezTo>
                      <a:pt x="591" y="344"/>
                      <a:pt x="591" y="344"/>
                      <a:pt x="591" y="344"/>
                    </a:cubicBezTo>
                    <a:cubicBezTo>
                      <a:pt x="592" y="343"/>
                      <a:pt x="592" y="343"/>
                      <a:pt x="592" y="343"/>
                    </a:cubicBezTo>
                    <a:cubicBezTo>
                      <a:pt x="592" y="342"/>
                      <a:pt x="592" y="342"/>
                      <a:pt x="592" y="342"/>
                    </a:cubicBezTo>
                    <a:cubicBezTo>
                      <a:pt x="592" y="342"/>
                      <a:pt x="592" y="342"/>
                      <a:pt x="592" y="342"/>
                    </a:cubicBezTo>
                    <a:cubicBezTo>
                      <a:pt x="592" y="341"/>
                      <a:pt x="592" y="341"/>
                      <a:pt x="592" y="341"/>
                    </a:cubicBezTo>
                    <a:cubicBezTo>
                      <a:pt x="593" y="341"/>
                      <a:pt x="593" y="341"/>
                      <a:pt x="593" y="341"/>
                    </a:cubicBezTo>
                    <a:cubicBezTo>
                      <a:pt x="593" y="341"/>
                      <a:pt x="593" y="341"/>
                      <a:pt x="593" y="341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95" y="339"/>
                      <a:pt x="595" y="339"/>
                      <a:pt x="595" y="339"/>
                    </a:cubicBezTo>
                    <a:cubicBezTo>
                      <a:pt x="596" y="338"/>
                      <a:pt x="596" y="338"/>
                      <a:pt x="596" y="338"/>
                    </a:cubicBezTo>
                    <a:cubicBezTo>
                      <a:pt x="597" y="337"/>
                      <a:pt x="597" y="337"/>
                      <a:pt x="597" y="337"/>
                    </a:cubicBezTo>
                    <a:cubicBezTo>
                      <a:pt x="598" y="337"/>
                      <a:pt x="598" y="337"/>
                      <a:pt x="598" y="337"/>
                    </a:cubicBezTo>
                    <a:cubicBezTo>
                      <a:pt x="597" y="336"/>
                      <a:pt x="597" y="336"/>
                      <a:pt x="597" y="336"/>
                    </a:cubicBezTo>
                    <a:cubicBezTo>
                      <a:pt x="597" y="335"/>
                      <a:pt x="597" y="335"/>
                      <a:pt x="597" y="335"/>
                    </a:cubicBezTo>
                    <a:cubicBezTo>
                      <a:pt x="596" y="335"/>
                      <a:pt x="596" y="335"/>
                      <a:pt x="596" y="335"/>
                    </a:cubicBezTo>
                    <a:cubicBezTo>
                      <a:pt x="595" y="336"/>
                      <a:pt x="595" y="336"/>
                      <a:pt x="595" y="336"/>
                    </a:cubicBezTo>
                    <a:cubicBezTo>
                      <a:pt x="595" y="337"/>
                      <a:pt x="595" y="337"/>
                      <a:pt x="595" y="337"/>
                    </a:cubicBezTo>
                    <a:cubicBezTo>
                      <a:pt x="595" y="337"/>
                      <a:pt x="595" y="337"/>
                      <a:pt x="595" y="337"/>
                    </a:cubicBezTo>
                    <a:cubicBezTo>
                      <a:pt x="594" y="338"/>
                      <a:pt x="594" y="338"/>
                      <a:pt x="594" y="338"/>
                    </a:cubicBezTo>
                    <a:cubicBezTo>
                      <a:pt x="593" y="337"/>
                      <a:pt x="593" y="337"/>
                      <a:pt x="593" y="337"/>
                    </a:cubicBezTo>
                    <a:cubicBezTo>
                      <a:pt x="593" y="337"/>
                      <a:pt x="593" y="337"/>
                      <a:pt x="593" y="337"/>
                    </a:cubicBezTo>
                    <a:cubicBezTo>
                      <a:pt x="593" y="337"/>
                      <a:pt x="593" y="337"/>
                      <a:pt x="593" y="337"/>
                    </a:cubicBezTo>
                    <a:cubicBezTo>
                      <a:pt x="592" y="338"/>
                      <a:pt x="592" y="338"/>
                      <a:pt x="592" y="338"/>
                    </a:cubicBezTo>
                    <a:cubicBezTo>
                      <a:pt x="593" y="338"/>
                      <a:pt x="593" y="338"/>
                      <a:pt x="593" y="338"/>
                    </a:cubicBezTo>
                    <a:cubicBezTo>
                      <a:pt x="592" y="339"/>
                      <a:pt x="592" y="339"/>
                      <a:pt x="592" y="339"/>
                    </a:cubicBezTo>
                    <a:cubicBezTo>
                      <a:pt x="592" y="340"/>
                      <a:pt x="592" y="340"/>
                      <a:pt x="592" y="340"/>
                    </a:cubicBezTo>
                    <a:cubicBezTo>
                      <a:pt x="591" y="340"/>
                      <a:pt x="591" y="340"/>
                      <a:pt x="591" y="340"/>
                    </a:cubicBezTo>
                    <a:cubicBezTo>
                      <a:pt x="591" y="340"/>
                      <a:pt x="591" y="340"/>
                      <a:pt x="591" y="340"/>
                    </a:cubicBezTo>
                    <a:cubicBezTo>
                      <a:pt x="591" y="341"/>
                      <a:pt x="591" y="341"/>
                      <a:pt x="591" y="341"/>
                    </a:cubicBezTo>
                    <a:cubicBezTo>
                      <a:pt x="590" y="342"/>
                      <a:pt x="590" y="342"/>
                      <a:pt x="590" y="342"/>
                    </a:cubicBezTo>
                    <a:cubicBezTo>
                      <a:pt x="590" y="342"/>
                      <a:pt x="590" y="342"/>
                      <a:pt x="590" y="342"/>
                    </a:cubicBezTo>
                    <a:cubicBezTo>
                      <a:pt x="591" y="343"/>
                      <a:pt x="591" y="343"/>
                      <a:pt x="591" y="343"/>
                    </a:cubicBezTo>
                    <a:cubicBezTo>
                      <a:pt x="590" y="343"/>
                      <a:pt x="590" y="343"/>
                      <a:pt x="590" y="343"/>
                    </a:cubicBezTo>
                    <a:cubicBezTo>
                      <a:pt x="590" y="344"/>
                      <a:pt x="590" y="344"/>
                      <a:pt x="590" y="344"/>
                    </a:cubicBezTo>
                    <a:cubicBezTo>
                      <a:pt x="590" y="345"/>
                      <a:pt x="590" y="345"/>
                      <a:pt x="590" y="345"/>
                    </a:cubicBezTo>
                    <a:close/>
                    <a:moveTo>
                      <a:pt x="586" y="352"/>
                    </a:moveTo>
                    <a:cubicBezTo>
                      <a:pt x="586" y="352"/>
                      <a:pt x="586" y="350"/>
                      <a:pt x="586" y="350"/>
                    </a:cubicBezTo>
                    <a:cubicBezTo>
                      <a:pt x="587" y="348"/>
                      <a:pt x="587" y="348"/>
                      <a:pt x="587" y="348"/>
                    </a:cubicBezTo>
                    <a:cubicBezTo>
                      <a:pt x="587" y="348"/>
                      <a:pt x="587" y="348"/>
                      <a:pt x="587" y="348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9" y="346"/>
                      <a:pt x="589" y="346"/>
                      <a:pt x="589" y="346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7" y="346"/>
                      <a:pt x="587" y="346"/>
                      <a:pt x="587" y="346"/>
                    </a:cubicBezTo>
                    <a:cubicBezTo>
                      <a:pt x="587" y="346"/>
                      <a:pt x="587" y="346"/>
                      <a:pt x="587" y="346"/>
                    </a:cubicBezTo>
                    <a:cubicBezTo>
                      <a:pt x="586" y="345"/>
                      <a:pt x="586" y="345"/>
                      <a:pt x="586" y="345"/>
                    </a:cubicBezTo>
                    <a:cubicBezTo>
                      <a:pt x="586" y="345"/>
                      <a:pt x="586" y="345"/>
                      <a:pt x="586" y="345"/>
                    </a:cubicBezTo>
                    <a:cubicBezTo>
                      <a:pt x="586" y="347"/>
                      <a:pt x="586" y="347"/>
                      <a:pt x="586" y="347"/>
                    </a:cubicBezTo>
                    <a:cubicBezTo>
                      <a:pt x="586" y="348"/>
                      <a:pt x="586" y="348"/>
                      <a:pt x="586" y="348"/>
                    </a:cubicBezTo>
                    <a:cubicBezTo>
                      <a:pt x="586" y="349"/>
                      <a:pt x="586" y="349"/>
                      <a:pt x="586" y="349"/>
                    </a:cubicBezTo>
                    <a:cubicBezTo>
                      <a:pt x="585" y="350"/>
                      <a:pt x="585" y="350"/>
                      <a:pt x="585" y="350"/>
                    </a:cubicBezTo>
                    <a:cubicBezTo>
                      <a:pt x="585" y="351"/>
                      <a:pt x="585" y="351"/>
                      <a:pt x="585" y="351"/>
                    </a:cubicBezTo>
                    <a:cubicBezTo>
                      <a:pt x="586" y="352"/>
                      <a:pt x="586" y="352"/>
                      <a:pt x="586" y="352"/>
                    </a:cubicBezTo>
                    <a:close/>
                    <a:moveTo>
                      <a:pt x="10" y="271"/>
                    </a:moveTo>
                    <a:cubicBezTo>
                      <a:pt x="10" y="271"/>
                      <a:pt x="10" y="272"/>
                      <a:pt x="10" y="272"/>
                    </a:cubicBezTo>
                    <a:cubicBezTo>
                      <a:pt x="11" y="272"/>
                      <a:pt x="11" y="272"/>
                      <a:pt x="11" y="272"/>
                    </a:cubicBezTo>
                    <a:cubicBezTo>
                      <a:pt x="11" y="272"/>
                      <a:pt x="11" y="272"/>
                      <a:pt x="11" y="272"/>
                    </a:cubicBezTo>
                    <a:lnTo>
                      <a:pt x="10" y="271"/>
                    </a:lnTo>
                    <a:close/>
                  </a:path>
                </a:pathLst>
              </a:custGeom>
              <a:solidFill>
                <a:srgbClr val="96C11D"/>
              </a:solidFill>
              <a:ln w="6350">
                <a:solidFill>
                  <a:srgbClr val="96C11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3" name="Полилиния 202"/>
            <p:cNvSpPr/>
            <p:nvPr/>
          </p:nvSpPr>
          <p:spPr>
            <a:xfrm>
              <a:off x="6015964" y="4258241"/>
              <a:ext cx="201881" cy="135702"/>
            </a:xfrm>
            <a:custGeom>
              <a:avLst/>
              <a:gdLst>
                <a:gd name="connsiteX0" fmla="*/ 208367 w 865274"/>
                <a:gd name="connsiteY0" fmla="*/ 147577 h 581628"/>
                <a:gd name="connsiteX1" fmla="*/ 208367 w 865274"/>
                <a:gd name="connsiteY1" fmla="*/ 147577 h 581628"/>
                <a:gd name="connsiteX2" fmla="*/ 219942 w 865274"/>
                <a:gd name="connsiteY2" fmla="*/ 170726 h 581628"/>
                <a:gd name="connsiteX3" fmla="*/ 222835 w 865274"/>
                <a:gd name="connsiteY3" fmla="*/ 179407 h 581628"/>
                <a:gd name="connsiteX4" fmla="*/ 228623 w 865274"/>
                <a:gd name="connsiteY4" fmla="*/ 185195 h 581628"/>
                <a:gd name="connsiteX5" fmla="*/ 248878 w 865274"/>
                <a:gd name="connsiteY5" fmla="*/ 196769 h 581628"/>
                <a:gd name="connsiteX6" fmla="*/ 347263 w 865274"/>
                <a:gd name="connsiteY6" fmla="*/ 193876 h 581628"/>
                <a:gd name="connsiteX7" fmla="*/ 364625 w 865274"/>
                <a:gd name="connsiteY7" fmla="*/ 188088 h 581628"/>
                <a:gd name="connsiteX8" fmla="*/ 376200 w 865274"/>
                <a:gd name="connsiteY8" fmla="*/ 190982 h 581628"/>
                <a:gd name="connsiteX9" fmla="*/ 381987 w 865274"/>
                <a:gd name="connsiteY9" fmla="*/ 208344 h 581628"/>
                <a:gd name="connsiteX10" fmla="*/ 393562 w 865274"/>
                <a:gd name="connsiteY10" fmla="*/ 214131 h 581628"/>
                <a:gd name="connsiteX11" fmla="*/ 419605 w 865274"/>
                <a:gd name="connsiteY11" fmla="*/ 211238 h 581628"/>
                <a:gd name="connsiteX12" fmla="*/ 445648 w 865274"/>
                <a:gd name="connsiteY12" fmla="*/ 199663 h 581628"/>
                <a:gd name="connsiteX13" fmla="*/ 465904 w 865274"/>
                <a:gd name="connsiteY13" fmla="*/ 193876 h 581628"/>
                <a:gd name="connsiteX14" fmla="*/ 489053 w 865274"/>
                <a:gd name="connsiteY14" fmla="*/ 196769 h 581628"/>
                <a:gd name="connsiteX15" fmla="*/ 494840 w 865274"/>
                <a:gd name="connsiteY15" fmla="*/ 214131 h 581628"/>
                <a:gd name="connsiteX16" fmla="*/ 503521 w 865274"/>
                <a:gd name="connsiteY16" fmla="*/ 228600 h 581628"/>
                <a:gd name="connsiteX17" fmla="*/ 506415 w 865274"/>
                <a:gd name="connsiteY17" fmla="*/ 237281 h 581628"/>
                <a:gd name="connsiteX18" fmla="*/ 515096 w 865274"/>
                <a:gd name="connsiteY18" fmla="*/ 240174 h 581628"/>
                <a:gd name="connsiteX19" fmla="*/ 558501 w 865274"/>
                <a:gd name="connsiteY19" fmla="*/ 237281 h 581628"/>
                <a:gd name="connsiteX20" fmla="*/ 570076 w 865274"/>
                <a:gd name="connsiteY20" fmla="*/ 225706 h 581628"/>
                <a:gd name="connsiteX21" fmla="*/ 656886 w 865274"/>
                <a:gd name="connsiteY21" fmla="*/ 219919 h 581628"/>
                <a:gd name="connsiteX22" fmla="*/ 662673 w 865274"/>
                <a:gd name="connsiteY22" fmla="*/ 214131 h 581628"/>
                <a:gd name="connsiteX23" fmla="*/ 708972 w 865274"/>
                <a:gd name="connsiteY23" fmla="*/ 214131 h 581628"/>
                <a:gd name="connsiteX24" fmla="*/ 711866 w 865274"/>
                <a:gd name="connsiteY24" fmla="*/ 266217 h 581628"/>
                <a:gd name="connsiteX25" fmla="*/ 714759 w 865274"/>
                <a:gd name="connsiteY25" fmla="*/ 274898 h 581628"/>
                <a:gd name="connsiteX26" fmla="*/ 720547 w 865274"/>
                <a:gd name="connsiteY26" fmla="*/ 280686 h 581628"/>
                <a:gd name="connsiteX27" fmla="*/ 723440 w 865274"/>
                <a:gd name="connsiteY27" fmla="*/ 289367 h 581628"/>
                <a:gd name="connsiteX28" fmla="*/ 726334 w 865274"/>
                <a:gd name="connsiteY28" fmla="*/ 347240 h 581628"/>
                <a:gd name="connsiteX29" fmla="*/ 735015 w 865274"/>
                <a:gd name="connsiteY29" fmla="*/ 350134 h 581628"/>
                <a:gd name="connsiteX30" fmla="*/ 758164 w 865274"/>
                <a:gd name="connsiteY30" fmla="*/ 347240 h 581628"/>
                <a:gd name="connsiteX31" fmla="*/ 775526 w 865274"/>
                <a:gd name="connsiteY31" fmla="*/ 341453 h 581628"/>
                <a:gd name="connsiteX32" fmla="*/ 792888 w 865274"/>
                <a:gd name="connsiteY32" fmla="*/ 344347 h 581628"/>
                <a:gd name="connsiteX33" fmla="*/ 804463 w 865274"/>
                <a:gd name="connsiteY33" fmla="*/ 358815 h 581628"/>
                <a:gd name="connsiteX34" fmla="*/ 813144 w 865274"/>
                <a:gd name="connsiteY34" fmla="*/ 367496 h 581628"/>
                <a:gd name="connsiteX35" fmla="*/ 821825 w 865274"/>
                <a:gd name="connsiteY35" fmla="*/ 384858 h 581628"/>
                <a:gd name="connsiteX36" fmla="*/ 827612 w 865274"/>
                <a:gd name="connsiteY36" fmla="*/ 405114 h 581628"/>
                <a:gd name="connsiteX37" fmla="*/ 833400 w 865274"/>
                <a:gd name="connsiteY37" fmla="*/ 413795 h 581628"/>
                <a:gd name="connsiteX38" fmla="*/ 842081 w 865274"/>
                <a:gd name="connsiteY38" fmla="*/ 442731 h 581628"/>
                <a:gd name="connsiteX39" fmla="*/ 844974 w 865274"/>
                <a:gd name="connsiteY39" fmla="*/ 451412 h 581628"/>
                <a:gd name="connsiteX40" fmla="*/ 850762 w 865274"/>
                <a:gd name="connsiteY40" fmla="*/ 471668 h 581628"/>
                <a:gd name="connsiteX41" fmla="*/ 862337 w 865274"/>
                <a:gd name="connsiteY41" fmla="*/ 486136 h 581628"/>
                <a:gd name="connsiteX42" fmla="*/ 847868 w 865274"/>
                <a:gd name="connsiteY42" fmla="*/ 506392 h 581628"/>
                <a:gd name="connsiteX43" fmla="*/ 839187 w 865274"/>
                <a:gd name="connsiteY43" fmla="*/ 512179 h 581628"/>
                <a:gd name="connsiteX44" fmla="*/ 792888 w 865274"/>
                <a:gd name="connsiteY44" fmla="*/ 509286 h 581628"/>
                <a:gd name="connsiteX45" fmla="*/ 769739 w 865274"/>
                <a:gd name="connsiteY45" fmla="*/ 503498 h 581628"/>
                <a:gd name="connsiteX46" fmla="*/ 703185 w 865274"/>
                <a:gd name="connsiteY46" fmla="*/ 500605 h 581628"/>
                <a:gd name="connsiteX47" fmla="*/ 691610 w 865274"/>
                <a:gd name="connsiteY47" fmla="*/ 486136 h 581628"/>
                <a:gd name="connsiteX48" fmla="*/ 682929 w 865274"/>
                <a:gd name="connsiteY48" fmla="*/ 480349 h 581628"/>
                <a:gd name="connsiteX49" fmla="*/ 648205 w 865274"/>
                <a:gd name="connsiteY49" fmla="*/ 483243 h 581628"/>
                <a:gd name="connsiteX50" fmla="*/ 627949 w 865274"/>
                <a:gd name="connsiteY50" fmla="*/ 497711 h 581628"/>
                <a:gd name="connsiteX51" fmla="*/ 622162 w 865274"/>
                <a:gd name="connsiteY51" fmla="*/ 506392 h 581628"/>
                <a:gd name="connsiteX52" fmla="*/ 616374 w 865274"/>
                <a:gd name="connsiteY52" fmla="*/ 512179 h 581628"/>
                <a:gd name="connsiteX53" fmla="*/ 607693 w 865274"/>
                <a:gd name="connsiteY53" fmla="*/ 526648 h 581628"/>
                <a:gd name="connsiteX54" fmla="*/ 593225 w 865274"/>
                <a:gd name="connsiteY54" fmla="*/ 541116 h 581628"/>
                <a:gd name="connsiteX55" fmla="*/ 584544 w 865274"/>
                <a:gd name="connsiteY55" fmla="*/ 544010 h 581628"/>
                <a:gd name="connsiteX56" fmla="*/ 570076 w 865274"/>
                <a:gd name="connsiteY56" fmla="*/ 555585 h 581628"/>
                <a:gd name="connsiteX57" fmla="*/ 549820 w 865274"/>
                <a:gd name="connsiteY57" fmla="*/ 564266 h 581628"/>
                <a:gd name="connsiteX58" fmla="*/ 538245 w 865274"/>
                <a:gd name="connsiteY58" fmla="*/ 570053 h 581628"/>
                <a:gd name="connsiteX59" fmla="*/ 529564 w 865274"/>
                <a:gd name="connsiteY59" fmla="*/ 575840 h 581628"/>
                <a:gd name="connsiteX60" fmla="*/ 512202 w 865274"/>
                <a:gd name="connsiteY60" fmla="*/ 581628 h 581628"/>
                <a:gd name="connsiteX61" fmla="*/ 468797 w 865274"/>
                <a:gd name="connsiteY61" fmla="*/ 578734 h 581628"/>
                <a:gd name="connsiteX62" fmla="*/ 457223 w 865274"/>
                <a:gd name="connsiteY62" fmla="*/ 558478 h 581628"/>
                <a:gd name="connsiteX63" fmla="*/ 454329 w 865274"/>
                <a:gd name="connsiteY63" fmla="*/ 549797 h 581628"/>
                <a:gd name="connsiteX64" fmla="*/ 457223 w 865274"/>
                <a:gd name="connsiteY64" fmla="*/ 483243 h 581628"/>
                <a:gd name="connsiteX65" fmla="*/ 460116 w 865274"/>
                <a:gd name="connsiteY65" fmla="*/ 474562 h 581628"/>
                <a:gd name="connsiteX66" fmla="*/ 463010 w 865274"/>
                <a:gd name="connsiteY66" fmla="*/ 462987 h 581628"/>
                <a:gd name="connsiteX67" fmla="*/ 465904 w 865274"/>
                <a:gd name="connsiteY67" fmla="*/ 439838 h 581628"/>
                <a:gd name="connsiteX68" fmla="*/ 468797 w 865274"/>
                <a:gd name="connsiteY68" fmla="*/ 422476 h 581628"/>
                <a:gd name="connsiteX69" fmla="*/ 460116 w 865274"/>
                <a:gd name="connsiteY69" fmla="*/ 419582 h 581628"/>
                <a:gd name="connsiteX70" fmla="*/ 434073 w 865274"/>
                <a:gd name="connsiteY70" fmla="*/ 416688 h 581628"/>
                <a:gd name="connsiteX71" fmla="*/ 431180 w 865274"/>
                <a:gd name="connsiteY71" fmla="*/ 408007 h 581628"/>
                <a:gd name="connsiteX72" fmla="*/ 431180 w 865274"/>
                <a:gd name="connsiteY72" fmla="*/ 355921 h 581628"/>
                <a:gd name="connsiteX73" fmla="*/ 416711 w 865274"/>
                <a:gd name="connsiteY73" fmla="*/ 347240 h 581628"/>
                <a:gd name="connsiteX74" fmla="*/ 381987 w 865274"/>
                <a:gd name="connsiteY74" fmla="*/ 353028 h 581628"/>
                <a:gd name="connsiteX75" fmla="*/ 364625 w 865274"/>
                <a:gd name="connsiteY75" fmla="*/ 364602 h 581628"/>
                <a:gd name="connsiteX76" fmla="*/ 353050 w 865274"/>
                <a:gd name="connsiteY76" fmla="*/ 376177 h 581628"/>
                <a:gd name="connsiteX77" fmla="*/ 344369 w 865274"/>
                <a:gd name="connsiteY77" fmla="*/ 390645 h 581628"/>
                <a:gd name="connsiteX78" fmla="*/ 341476 w 865274"/>
                <a:gd name="connsiteY78" fmla="*/ 399326 h 581628"/>
                <a:gd name="connsiteX79" fmla="*/ 329901 w 865274"/>
                <a:gd name="connsiteY79" fmla="*/ 413795 h 581628"/>
                <a:gd name="connsiteX80" fmla="*/ 321220 w 865274"/>
                <a:gd name="connsiteY80" fmla="*/ 419582 h 581628"/>
                <a:gd name="connsiteX81" fmla="*/ 315433 w 865274"/>
                <a:gd name="connsiteY81" fmla="*/ 428263 h 581628"/>
                <a:gd name="connsiteX82" fmla="*/ 321220 w 865274"/>
                <a:gd name="connsiteY82" fmla="*/ 457200 h 581628"/>
                <a:gd name="connsiteX83" fmla="*/ 318326 w 865274"/>
                <a:gd name="connsiteY83" fmla="*/ 474562 h 581628"/>
                <a:gd name="connsiteX84" fmla="*/ 300964 w 865274"/>
                <a:gd name="connsiteY84" fmla="*/ 483243 h 581628"/>
                <a:gd name="connsiteX85" fmla="*/ 272028 w 865274"/>
                <a:gd name="connsiteY85" fmla="*/ 480349 h 581628"/>
                <a:gd name="connsiteX86" fmla="*/ 254666 w 865274"/>
                <a:gd name="connsiteY86" fmla="*/ 474562 h 581628"/>
                <a:gd name="connsiteX87" fmla="*/ 237304 w 865274"/>
                <a:gd name="connsiteY87" fmla="*/ 489030 h 581628"/>
                <a:gd name="connsiteX88" fmla="*/ 231516 w 865274"/>
                <a:gd name="connsiteY88" fmla="*/ 506392 h 581628"/>
                <a:gd name="connsiteX89" fmla="*/ 228623 w 865274"/>
                <a:gd name="connsiteY89" fmla="*/ 526648 h 581628"/>
                <a:gd name="connsiteX90" fmla="*/ 219942 w 865274"/>
                <a:gd name="connsiteY90" fmla="*/ 532435 h 581628"/>
                <a:gd name="connsiteX91" fmla="*/ 208367 w 865274"/>
                <a:gd name="connsiteY91" fmla="*/ 535329 h 581628"/>
                <a:gd name="connsiteX92" fmla="*/ 199686 w 865274"/>
                <a:gd name="connsiteY92" fmla="*/ 538222 h 581628"/>
                <a:gd name="connsiteX93" fmla="*/ 191005 w 865274"/>
                <a:gd name="connsiteY93" fmla="*/ 535329 h 581628"/>
                <a:gd name="connsiteX94" fmla="*/ 188111 w 865274"/>
                <a:gd name="connsiteY94" fmla="*/ 526648 h 581628"/>
                <a:gd name="connsiteX95" fmla="*/ 182324 w 865274"/>
                <a:gd name="connsiteY95" fmla="*/ 520860 h 581628"/>
                <a:gd name="connsiteX96" fmla="*/ 179430 w 865274"/>
                <a:gd name="connsiteY96" fmla="*/ 512179 h 581628"/>
                <a:gd name="connsiteX97" fmla="*/ 167856 w 865274"/>
                <a:gd name="connsiteY97" fmla="*/ 509286 h 581628"/>
                <a:gd name="connsiteX98" fmla="*/ 127344 w 865274"/>
                <a:gd name="connsiteY98" fmla="*/ 517967 h 581628"/>
                <a:gd name="connsiteX99" fmla="*/ 118663 w 865274"/>
                <a:gd name="connsiteY99" fmla="*/ 526648 h 581628"/>
                <a:gd name="connsiteX100" fmla="*/ 109982 w 865274"/>
                <a:gd name="connsiteY100" fmla="*/ 532435 h 581628"/>
                <a:gd name="connsiteX101" fmla="*/ 104195 w 865274"/>
                <a:gd name="connsiteY101" fmla="*/ 549797 h 581628"/>
                <a:gd name="connsiteX102" fmla="*/ 86833 w 865274"/>
                <a:gd name="connsiteY102" fmla="*/ 555585 h 581628"/>
                <a:gd name="connsiteX103" fmla="*/ 75258 w 865274"/>
                <a:gd name="connsiteY103" fmla="*/ 552691 h 581628"/>
                <a:gd name="connsiteX104" fmla="*/ 69471 w 865274"/>
                <a:gd name="connsiteY104" fmla="*/ 541116 h 581628"/>
                <a:gd name="connsiteX105" fmla="*/ 63683 w 865274"/>
                <a:gd name="connsiteY105" fmla="*/ 532435 h 581628"/>
                <a:gd name="connsiteX106" fmla="*/ 63683 w 865274"/>
                <a:gd name="connsiteY106" fmla="*/ 460093 h 581628"/>
                <a:gd name="connsiteX107" fmla="*/ 66577 w 865274"/>
                <a:gd name="connsiteY107" fmla="*/ 451412 h 581628"/>
                <a:gd name="connsiteX108" fmla="*/ 78152 w 865274"/>
                <a:gd name="connsiteY108" fmla="*/ 436944 h 581628"/>
                <a:gd name="connsiteX109" fmla="*/ 92620 w 865274"/>
                <a:gd name="connsiteY109" fmla="*/ 422476 h 581628"/>
                <a:gd name="connsiteX110" fmla="*/ 109982 w 865274"/>
                <a:gd name="connsiteY110" fmla="*/ 387752 h 581628"/>
                <a:gd name="connsiteX111" fmla="*/ 112876 w 865274"/>
                <a:gd name="connsiteY111" fmla="*/ 379071 h 581628"/>
                <a:gd name="connsiteX112" fmla="*/ 109982 w 865274"/>
                <a:gd name="connsiteY112" fmla="*/ 367496 h 581628"/>
                <a:gd name="connsiteX113" fmla="*/ 98407 w 865274"/>
                <a:gd name="connsiteY113" fmla="*/ 353028 h 581628"/>
                <a:gd name="connsiteX114" fmla="*/ 86833 w 865274"/>
                <a:gd name="connsiteY114" fmla="*/ 338559 h 581628"/>
                <a:gd name="connsiteX115" fmla="*/ 83939 w 865274"/>
                <a:gd name="connsiteY115" fmla="*/ 329878 h 581628"/>
                <a:gd name="connsiteX116" fmla="*/ 89726 w 865274"/>
                <a:gd name="connsiteY116" fmla="*/ 286473 h 581628"/>
                <a:gd name="connsiteX117" fmla="*/ 86833 w 865274"/>
                <a:gd name="connsiteY117" fmla="*/ 269111 h 581628"/>
                <a:gd name="connsiteX118" fmla="*/ 78152 w 865274"/>
                <a:gd name="connsiteY118" fmla="*/ 266217 h 581628"/>
                <a:gd name="connsiteX119" fmla="*/ 28959 w 865274"/>
                <a:gd name="connsiteY119" fmla="*/ 260430 h 581628"/>
                <a:gd name="connsiteX120" fmla="*/ 20278 w 865274"/>
                <a:gd name="connsiteY120" fmla="*/ 254643 h 581628"/>
                <a:gd name="connsiteX121" fmla="*/ 8704 w 865274"/>
                <a:gd name="connsiteY121" fmla="*/ 237281 h 581628"/>
                <a:gd name="connsiteX122" fmla="*/ 2916 w 865274"/>
                <a:gd name="connsiteY122" fmla="*/ 231493 h 581628"/>
                <a:gd name="connsiteX123" fmla="*/ 23 w 865274"/>
                <a:gd name="connsiteY123" fmla="*/ 222812 h 581628"/>
                <a:gd name="connsiteX124" fmla="*/ 5810 w 865274"/>
                <a:gd name="connsiteY124" fmla="*/ 199663 h 581628"/>
                <a:gd name="connsiteX125" fmla="*/ 11597 w 865274"/>
                <a:gd name="connsiteY125" fmla="*/ 190982 h 581628"/>
                <a:gd name="connsiteX126" fmla="*/ 124450 w 865274"/>
                <a:gd name="connsiteY126" fmla="*/ 188088 h 581628"/>
                <a:gd name="connsiteX127" fmla="*/ 133131 w 865274"/>
                <a:gd name="connsiteY127" fmla="*/ 185195 h 581628"/>
                <a:gd name="connsiteX128" fmla="*/ 138919 w 865274"/>
                <a:gd name="connsiteY128" fmla="*/ 179407 h 581628"/>
                <a:gd name="connsiteX129" fmla="*/ 150493 w 865274"/>
                <a:gd name="connsiteY129" fmla="*/ 153364 h 581628"/>
                <a:gd name="connsiteX130" fmla="*/ 156281 w 865274"/>
                <a:gd name="connsiteY130" fmla="*/ 136002 h 581628"/>
                <a:gd name="connsiteX131" fmla="*/ 162068 w 865274"/>
                <a:gd name="connsiteY131" fmla="*/ 118640 h 581628"/>
                <a:gd name="connsiteX132" fmla="*/ 167856 w 865274"/>
                <a:gd name="connsiteY132" fmla="*/ 112853 h 581628"/>
                <a:gd name="connsiteX133" fmla="*/ 185218 w 865274"/>
                <a:gd name="connsiteY133" fmla="*/ 107066 h 581628"/>
                <a:gd name="connsiteX134" fmla="*/ 193899 w 865274"/>
                <a:gd name="connsiteY134" fmla="*/ 101278 h 581628"/>
                <a:gd name="connsiteX135" fmla="*/ 202580 w 865274"/>
                <a:gd name="connsiteY135" fmla="*/ 98385 h 581628"/>
                <a:gd name="connsiteX136" fmla="*/ 214154 w 865274"/>
                <a:gd name="connsiteY136" fmla="*/ 81022 h 581628"/>
                <a:gd name="connsiteX137" fmla="*/ 219942 w 865274"/>
                <a:gd name="connsiteY137" fmla="*/ 75235 h 581628"/>
                <a:gd name="connsiteX138" fmla="*/ 225729 w 865274"/>
                <a:gd name="connsiteY138" fmla="*/ 46298 h 581628"/>
                <a:gd name="connsiteX139" fmla="*/ 228623 w 865274"/>
                <a:gd name="connsiteY139" fmla="*/ 37617 h 581628"/>
                <a:gd name="connsiteX140" fmla="*/ 251772 w 865274"/>
                <a:gd name="connsiteY140" fmla="*/ 31830 h 581628"/>
                <a:gd name="connsiteX141" fmla="*/ 318326 w 865274"/>
                <a:gd name="connsiteY141" fmla="*/ 26043 h 581628"/>
                <a:gd name="connsiteX142" fmla="*/ 327007 w 865274"/>
                <a:gd name="connsiteY142" fmla="*/ 20255 h 581628"/>
                <a:gd name="connsiteX143" fmla="*/ 350157 w 865274"/>
                <a:gd name="connsiteY143" fmla="*/ 2893 h 581628"/>
                <a:gd name="connsiteX144" fmla="*/ 358838 w 865274"/>
                <a:gd name="connsiteY144" fmla="*/ 0 h 581628"/>
                <a:gd name="connsiteX145" fmla="*/ 361731 w 865274"/>
                <a:gd name="connsiteY145" fmla="*/ 46298 h 581628"/>
                <a:gd name="connsiteX146" fmla="*/ 358838 w 865274"/>
                <a:gd name="connsiteY146" fmla="*/ 57873 h 581628"/>
                <a:gd name="connsiteX147" fmla="*/ 353050 w 865274"/>
                <a:gd name="connsiteY147" fmla="*/ 75235 h 581628"/>
                <a:gd name="connsiteX148" fmla="*/ 355944 w 865274"/>
                <a:gd name="connsiteY148" fmla="*/ 98385 h 581628"/>
                <a:gd name="connsiteX149" fmla="*/ 364625 w 865274"/>
                <a:gd name="connsiteY149" fmla="*/ 101278 h 581628"/>
                <a:gd name="connsiteX150" fmla="*/ 370412 w 865274"/>
                <a:gd name="connsiteY150" fmla="*/ 107066 h 581628"/>
                <a:gd name="connsiteX151" fmla="*/ 367519 w 865274"/>
                <a:gd name="connsiteY151" fmla="*/ 121534 h 581628"/>
                <a:gd name="connsiteX152" fmla="*/ 361731 w 865274"/>
                <a:gd name="connsiteY152" fmla="*/ 127321 h 581628"/>
                <a:gd name="connsiteX153" fmla="*/ 312539 w 865274"/>
                <a:gd name="connsiteY153" fmla="*/ 121534 h 581628"/>
                <a:gd name="connsiteX154" fmla="*/ 295177 w 865274"/>
                <a:gd name="connsiteY154" fmla="*/ 115747 h 581628"/>
                <a:gd name="connsiteX155" fmla="*/ 286496 w 865274"/>
                <a:gd name="connsiteY155" fmla="*/ 112853 h 581628"/>
                <a:gd name="connsiteX156" fmla="*/ 245985 w 865274"/>
                <a:gd name="connsiteY156" fmla="*/ 115747 h 581628"/>
                <a:gd name="connsiteX157" fmla="*/ 240197 w 865274"/>
                <a:gd name="connsiteY157" fmla="*/ 121534 h 581628"/>
                <a:gd name="connsiteX158" fmla="*/ 237304 w 865274"/>
                <a:gd name="connsiteY158" fmla="*/ 130215 h 581628"/>
                <a:gd name="connsiteX159" fmla="*/ 208367 w 865274"/>
                <a:gd name="connsiteY159" fmla="*/ 147577 h 58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865274" h="581628">
                  <a:moveTo>
                    <a:pt x="208367" y="147577"/>
                  </a:moveTo>
                  <a:lnTo>
                    <a:pt x="208367" y="147577"/>
                  </a:lnTo>
                  <a:cubicBezTo>
                    <a:pt x="212225" y="155293"/>
                    <a:pt x="216372" y="162872"/>
                    <a:pt x="219942" y="170726"/>
                  </a:cubicBezTo>
                  <a:cubicBezTo>
                    <a:pt x="221204" y="173503"/>
                    <a:pt x="221266" y="176792"/>
                    <a:pt x="222835" y="179407"/>
                  </a:cubicBezTo>
                  <a:cubicBezTo>
                    <a:pt x="224239" y="181747"/>
                    <a:pt x="226527" y="183448"/>
                    <a:pt x="228623" y="185195"/>
                  </a:cubicBezTo>
                  <a:cubicBezTo>
                    <a:pt x="240302" y="194928"/>
                    <a:pt x="237099" y="192843"/>
                    <a:pt x="248878" y="196769"/>
                  </a:cubicBezTo>
                  <a:cubicBezTo>
                    <a:pt x="281673" y="195805"/>
                    <a:pt x="314546" y="196330"/>
                    <a:pt x="347263" y="193876"/>
                  </a:cubicBezTo>
                  <a:cubicBezTo>
                    <a:pt x="353346" y="193420"/>
                    <a:pt x="364625" y="188088"/>
                    <a:pt x="364625" y="188088"/>
                  </a:cubicBezTo>
                  <a:cubicBezTo>
                    <a:pt x="368483" y="189053"/>
                    <a:pt x="373612" y="187962"/>
                    <a:pt x="376200" y="190982"/>
                  </a:cubicBezTo>
                  <a:cubicBezTo>
                    <a:pt x="380170" y="195614"/>
                    <a:pt x="376531" y="205616"/>
                    <a:pt x="381987" y="208344"/>
                  </a:cubicBezTo>
                  <a:lnTo>
                    <a:pt x="393562" y="214131"/>
                  </a:lnTo>
                  <a:cubicBezTo>
                    <a:pt x="402243" y="213167"/>
                    <a:pt x="411040" y="212951"/>
                    <a:pt x="419605" y="211238"/>
                  </a:cubicBezTo>
                  <a:cubicBezTo>
                    <a:pt x="444484" y="206262"/>
                    <a:pt x="429486" y="207744"/>
                    <a:pt x="445648" y="199663"/>
                  </a:cubicBezTo>
                  <a:cubicBezTo>
                    <a:pt x="449803" y="197585"/>
                    <a:pt x="462190" y="194804"/>
                    <a:pt x="465904" y="193876"/>
                  </a:cubicBezTo>
                  <a:cubicBezTo>
                    <a:pt x="473620" y="194840"/>
                    <a:pt x="482682" y="192310"/>
                    <a:pt x="489053" y="196769"/>
                  </a:cubicBezTo>
                  <a:cubicBezTo>
                    <a:pt x="494051" y="200267"/>
                    <a:pt x="492911" y="208344"/>
                    <a:pt x="494840" y="214131"/>
                  </a:cubicBezTo>
                  <a:cubicBezTo>
                    <a:pt x="498596" y="225400"/>
                    <a:pt x="495578" y="220656"/>
                    <a:pt x="503521" y="228600"/>
                  </a:cubicBezTo>
                  <a:cubicBezTo>
                    <a:pt x="504486" y="231494"/>
                    <a:pt x="504258" y="235124"/>
                    <a:pt x="506415" y="237281"/>
                  </a:cubicBezTo>
                  <a:cubicBezTo>
                    <a:pt x="508572" y="239438"/>
                    <a:pt x="512046" y="240174"/>
                    <a:pt x="515096" y="240174"/>
                  </a:cubicBezTo>
                  <a:cubicBezTo>
                    <a:pt x="529596" y="240174"/>
                    <a:pt x="544033" y="238245"/>
                    <a:pt x="558501" y="237281"/>
                  </a:cubicBezTo>
                  <a:cubicBezTo>
                    <a:pt x="562359" y="233423"/>
                    <a:pt x="564782" y="227030"/>
                    <a:pt x="570076" y="225706"/>
                  </a:cubicBezTo>
                  <a:cubicBezTo>
                    <a:pt x="605998" y="216724"/>
                    <a:pt x="577676" y="222965"/>
                    <a:pt x="656886" y="219919"/>
                  </a:cubicBezTo>
                  <a:cubicBezTo>
                    <a:pt x="658815" y="217990"/>
                    <a:pt x="660165" y="215206"/>
                    <a:pt x="662673" y="214131"/>
                  </a:cubicBezTo>
                  <a:cubicBezTo>
                    <a:pt x="676623" y="208153"/>
                    <a:pt x="695997" y="212952"/>
                    <a:pt x="708972" y="214131"/>
                  </a:cubicBezTo>
                  <a:cubicBezTo>
                    <a:pt x="709937" y="231493"/>
                    <a:pt x="710217" y="248907"/>
                    <a:pt x="711866" y="266217"/>
                  </a:cubicBezTo>
                  <a:cubicBezTo>
                    <a:pt x="712155" y="269253"/>
                    <a:pt x="713190" y="272283"/>
                    <a:pt x="714759" y="274898"/>
                  </a:cubicBezTo>
                  <a:cubicBezTo>
                    <a:pt x="716163" y="277238"/>
                    <a:pt x="718618" y="278757"/>
                    <a:pt x="720547" y="280686"/>
                  </a:cubicBezTo>
                  <a:cubicBezTo>
                    <a:pt x="721511" y="283580"/>
                    <a:pt x="723176" y="286328"/>
                    <a:pt x="723440" y="289367"/>
                  </a:cubicBezTo>
                  <a:cubicBezTo>
                    <a:pt x="725113" y="308609"/>
                    <a:pt x="722720" y="328266"/>
                    <a:pt x="726334" y="347240"/>
                  </a:cubicBezTo>
                  <a:cubicBezTo>
                    <a:pt x="726905" y="350236"/>
                    <a:pt x="732121" y="349169"/>
                    <a:pt x="735015" y="350134"/>
                  </a:cubicBezTo>
                  <a:cubicBezTo>
                    <a:pt x="742731" y="349169"/>
                    <a:pt x="750560" y="348869"/>
                    <a:pt x="758164" y="347240"/>
                  </a:cubicBezTo>
                  <a:cubicBezTo>
                    <a:pt x="764129" y="345962"/>
                    <a:pt x="775526" y="341453"/>
                    <a:pt x="775526" y="341453"/>
                  </a:cubicBezTo>
                  <a:cubicBezTo>
                    <a:pt x="781313" y="342418"/>
                    <a:pt x="787394" y="342287"/>
                    <a:pt x="792888" y="344347"/>
                  </a:cubicBezTo>
                  <a:cubicBezTo>
                    <a:pt x="796972" y="345879"/>
                    <a:pt x="802469" y="356423"/>
                    <a:pt x="804463" y="358815"/>
                  </a:cubicBezTo>
                  <a:cubicBezTo>
                    <a:pt x="807083" y="361959"/>
                    <a:pt x="810250" y="364602"/>
                    <a:pt x="813144" y="367496"/>
                  </a:cubicBezTo>
                  <a:cubicBezTo>
                    <a:pt x="820418" y="389316"/>
                    <a:pt x="810606" y="362420"/>
                    <a:pt x="821825" y="384858"/>
                  </a:cubicBezTo>
                  <a:cubicBezTo>
                    <a:pt x="827464" y="396137"/>
                    <a:pt x="822040" y="392112"/>
                    <a:pt x="827612" y="405114"/>
                  </a:cubicBezTo>
                  <a:cubicBezTo>
                    <a:pt x="828982" y="408311"/>
                    <a:pt x="831471" y="410901"/>
                    <a:pt x="833400" y="413795"/>
                  </a:cubicBezTo>
                  <a:cubicBezTo>
                    <a:pt x="847145" y="455031"/>
                    <a:pt x="833339" y="412135"/>
                    <a:pt x="842081" y="442731"/>
                  </a:cubicBezTo>
                  <a:cubicBezTo>
                    <a:pt x="842919" y="445664"/>
                    <a:pt x="844136" y="448479"/>
                    <a:pt x="844974" y="451412"/>
                  </a:cubicBezTo>
                  <a:cubicBezTo>
                    <a:pt x="846210" y="455740"/>
                    <a:pt x="848449" y="467042"/>
                    <a:pt x="850762" y="471668"/>
                  </a:cubicBezTo>
                  <a:cubicBezTo>
                    <a:pt x="854413" y="478971"/>
                    <a:pt x="856952" y="480752"/>
                    <a:pt x="862337" y="486136"/>
                  </a:cubicBezTo>
                  <a:cubicBezTo>
                    <a:pt x="867429" y="501416"/>
                    <a:pt x="867768" y="493125"/>
                    <a:pt x="847868" y="506392"/>
                  </a:cubicBezTo>
                  <a:lnTo>
                    <a:pt x="839187" y="512179"/>
                  </a:lnTo>
                  <a:cubicBezTo>
                    <a:pt x="823754" y="511215"/>
                    <a:pt x="808232" y="511204"/>
                    <a:pt x="792888" y="509286"/>
                  </a:cubicBezTo>
                  <a:cubicBezTo>
                    <a:pt x="784996" y="508299"/>
                    <a:pt x="777685" y="503843"/>
                    <a:pt x="769739" y="503498"/>
                  </a:cubicBezTo>
                  <a:lnTo>
                    <a:pt x="703185" y="500605"/>
                  </a:lnTo>
                  <a:cubicBezTo>
                    <a:pt x="698890" y="494163"/>
                    <a:pt x="697498" y="490846"/>
                    <a:pt x="691610" y="486136"/>
                  </a:cubicBezTo>
                  <a:cubicBezTo>
                    <a:pt x="688894" y="483963"/>
                    <a:pt x="685823" y="482278"/>
                    <a:pt x="682929" y="480349"/>
                  </a:cubicBezTo>
                  <a:cubicBezTo>
                    <a:pt x="671354" y="481314"/>
                    <a:pt x="659621" y="481103"/>
                    <a:pt x="648205" y="483243"/>
                  </a:cubicBezTo>
                  <a:cubicBezTo>
                    <a:pt x="640114" y="484760"/>
                    <a:pt x="632903" y="491767"/>
                    <a:pt x="627949" y="497711"/>
                  </a:cubicBezTo>
                  <a:cubicBezTo>
                    <a:pt x="625723" y="500383"/>
                    <a:pt x="624335" y="503676"/>
                    <a:pt x="622162" y="506392"/>
                  </a:cubicBezTo>
                  <a:cubicBezTo>
                    <a:pt x="620458" y="508522"/>
                    <a:pt x="618303" y="510250"/>
                    <a:pt x="616374" y="512179"/>
                  </a:cubicBezTo>
                  <a:cubicBezTo>
                    <a:pt x="611350" y="527255"/>
                    <a:pt x="616772" y="515299"/>
                    <a:pt x="607693" y="526648"/>
                  </a:cubicBezTo>
                  <a:cubicBezTo>
                    <a:pt x="599976" y="536295"/>
                    <a:pt x="604801" y="535328"/>
                    <a:pt x="593225" y="541116"/>
                  </a:cubicBezTo>
                  <a:cubicBezTo>
                    <a:pt x="590497" y="542480"/>
                    <a:pt x="587272" y="542646"/>
                    <a:pt x="584544" y="544010"/>
                  </a:cubicBezTo>
                  <a:cubicBezTo>
                    <a:pt x="563511" y="554527"/>
                    <a:pt x="586231" y="544815"/>
                    <a:pt x="570076" y="555585"/>
                  </a:cubicBezTo>
                  <a:cubicBezTo>
                    <a:pt x="558566" y="563258"/>
                    <a:pt x="560618" y="559638"/>
                    <a:pt x="549820" y="564266"/>
                  </a:cubicBezTo>
                  <a:cubicBezTo>
                    <a:pt x="545855" y="565965"/>
                    <a:pt x="541990" y="567913"/>
                    <a:pt x="538245" y="570053"/>
                  </a:cubicBezTo>
                  <a:cubicBezTo>
                    <a:pt x="535225" y="571778"/>
                    <a:pt x="532742" y="574428"/>
                    <a:pt x="529564" y="575840"/>
                  </a:cubicBezTo>
                  <a:cubicBezTo>
                    <a:pt x="523989" y="578318"/>
                    <a:pt x="512202" y="581628"/>
                    <a:pt x="512202" y="581628"/>
                  </a:cubicBezTo>
                  <a:cubicBezTo>
                    <a:pt x="497734" y="580663"/>
                    <a:pt x="482952" y="581880"/>
                    <a:pt x="468797" y="578734"/>
                  </a:cubicBezTo>
                  <a:cubicBezTo>
                    <a:pt x="459420" y="576650"/>
                    <a:pt x="459052" y="564879"/>
                    <a:pt x="457223" y="558478"/>
                  </a:cubicBezTo>
                  <a:cubicBezTo>
                    <a:pt x="456385" y="555545"/>
                    <a:pt x="455294" y="552691"/>
                    <a:pt x="454329" y="549797"/>
                  </a:cubicBezTo>
                  <a:cubicBezTo>
                    <a:pt x="455294" y="527612"/>
                    <a:pt x="455520" y="505383"/>
                    <a:pt x="457223" y="483243"/>
                  </a:cubicBezTo>
                  <a:cubicBezTo>
                    <a:pt x="457457" y="480202"/>
                    <a:pt x="459278" y="477495"/>
                    <a:pt x="460116" y="474562"/>
                  </a:cubicBezTo>
                  <a:cubicBezTo>
                    <a:pt x="461209" y="470738"/>
                    <a:pt x="462356" y="466910"/>
                    <a:pt x="463010" y="462987"/>
                  </a:cubicBezTo>
                  <a:cubicBezTo>
                    <a:pt x="464289" y="455316"/>
                    <a:pt x="464804" y="447536"/>
                    <a:pt x="465904" y="439838"/>
                  </a:cubicBezTo>
                  <a:cubicBezTo>
                    <a:pt x="466734" y="434030"/>
                    <a:pt x="467833" y="428263"/>
                    <a:pt x="468797" y="422476"/>
                  </a:cubicBezTo>
                  <a:cubicBezTo>
                    <a:pt x="465903" y="421511"/>
                    <a:pt x="463125" y="420084"/>
                    <a:pt x="460116" y="419582"/>
                  </a:cubicBezTo>
                  <a:cubicBezTo>
                    <a:pt x="451500" y="418146"/>
                    <a:pt x="442183" y="419932"/>
                    <a:pt x="434073" y="416688"/>
                  </a:cubicBezTo>
                  <a:cubicBezTo>
                    <a:pt x="431241" y="415555"/>
                    <a:pt x="432144" y="410901"/>
                    <a:pt x="431180" y="408007"/>
                  </a:cubicBezTo>
                  <a:cubicBezTo>
                    <a:pt x="432726" y="390992"/>
                    <a:pt x="436837" y="372891"/>
                    <a:pt x="431180" y="355921"/>
                  </a:cubicBezTo>
                  <a:cubicBezTo>
                    <a:pt x="429194" y="349964"/>
                    <a:pt x="421318" y="348776"/>
                    <a:pt x="416711" y="347240"/>
                  </a:cubicBezTo>
                  <a:cubicBezTo>
                    <a:pt x="415545" y="347407"/>
                    <a:pt x="385866" y="351265"/>
                    <a:pt x="381987" y="353028"/>
                  </a:cubicBezTo>
                  <a:cubicBezTo>
                    <a:pt x="375655" y="355906"/>
                    <a:pt x="369543" y="359684"/>
                    <a:pt x="364625" y="364602"/>
                  </a:cubicBezTo>
                  <a:lnTo>
                    <a:pt x="353050" y="376177"/>
                  </a:lnTo>
                  <a:cubicBezTo>
                    <a:pt x="344855" y="400768"/>
                    <a:pt x="356285" y="370785"/>
                    <a:pt x="344369" y="390645"/>
                  </a:cubicBezTo>
                  <a:cubicBezTo>
                    <a:pt x="342800" y="393260"/>
                    <a:pt x="342840" y="396598"/>
                    <a:pt x="341476" y="399326"/>
                  </a:cubicBezTo>
                  <a:cubicBezTo>
                    <a:pt x="338971" y="404336"/>
                    <a:pt x="334384" y="410208"/>
                    <a:pt x="329901" y="413795"/>
                  </a:cubicBezTo>
                  <a:cubicBezTo>
                    <a:pt x="327185" y="415968"/>
                    <a:pt x="324114" y="417653"/>
                    <a:pt x="321220" y="419582"/>
                  </a:cubicBezTo>
                  <a:cubicBezTo>
                    <a:pt x="319291" y="422476"/>
                    <a:pt x="315779" y="424803"/>
                    <a:pt x="315433" y="428263"/>
                  </a:cubicBezTo>
                  <a:cubicBezTo>
                    <a:pt x="314410" y="438497"/>
                    <a:pt x="318113" y="447881"/>
                    <a:pt x="321220" y="457200"/>
                  </a:cubicBezTo>
                  <a:cubicBezTo>
                    <a:pt x="320255" y="462987"/>
                    <a:pt x="320950" y="469314"/>
                    <a:pt x="318326" y="474562"/>
                  </a:cubicBezTo>
                  <a:cubicBezTo>
                    <a:pt x="316083" y="479049"/>
                    <a:pt x="305072" y="481874"/>
                    <a:pt x="300964" y="483243"/>
                  </a:cubicBezTo>
                  <a:cubicBezTo>
                    <a:pt x="291319" y="482278"/>
                    <a:pt x="281555" y="482135"/>
                    <a:pt x="272028" y="480349"/>
                  </a:cubicBezTo>
                  <a:cubicBezTo>
                    <a:pt x="266032" y="479225"/>
                    <a:pt x="254666" y="474562"/>
                    <a:pt x="254666" y="474562"/>
                  </a:cubicBezTo>
                  <a:cubicBezTo>
                    <a:pt x="244328" y="479731"/>
                    <a:pt x="241979" y="478512"/>
                    <a:pt x="237304" y="489030"/>
                  </a:cubicBezTo>
                  <a:cubicBezTo>
                    <a:pt x="234826" y="494605"/>
                    <a:pt x="231516" y="506392"/>
                    <a:pt x="231516" y="506392"/>
                  </a:cubicBezTo>
                  <a:cubicBezTo>
                    <a:pt x="230552" y="513144"/>
                    <a:pt x="231393" y="520415"/>
                    <a:pt x="228623" y="526648"/>
                  </a:cubicBezTo>
                  <a:cubicBezTo>
                    <a:pt x="227211" y="529826"/>
                    <a:pt x="223139" y="531065"/>
                    <a:pt x="219942" y="532435"/>
                  </a:cubicBezTo>
                  <a:cubicBezTo>
                    <a:pt x="216286" y="534002"/>
                    <a:pt x="212191" y="534236"/>
                    <a:pt x="208367" y="535329"/>
                  </a:cubicBezTo>
                  <a:cubicBezTo>
                    <a:pt x="205434" y="536167"/>
                    <a:pt x="202580" y="537258"/>
                    <a:pt x="199686" y="538222"/>
                  </a:cubicBezTo>
                  <a:cubicBezTo>
                    <a:pt x="196792" y="537258"/>
                    <a:pt x="193162" y="537486"/>
                    <a:pt x="191005" y="535329"/>
                  </a:cubicBezTo>
                  <a:cubicBezTo>
                    <a:pt x="188848" y="533172"/>
                    <a:pt x="189680" y="529264"/>
                    <a:pt x="188111" y="526648"/>
                  </a:cubicBezTo>
                  <a:cubicBezTo>
                    <a:pt x="186707" y="524309"/>
                    <a:pt x="184253" y="522789"/>
                    <a:pt x="182324" y="520860"/>
                  </a:cubicBezTo>
                  <a:cubicBezTo>
                    <a:pt x="181359" y="517966"/>
                    <a:pt x="181812" y="514084"/>
                    <a:pt x="179430" y="512179"/>
                  </a:cubicBezTo>
                  <a:cubicBezTo>
                    <a:pt x="176325" y="509695"/>
                    <a:pt x="171823" y="509003"/>
                    <a:pt x="167856" y="509286"/>
                  </a:cubicBezTo>
                  <a:cubicBezTo>
                    <a:pt x="158656" y="509943"/>
                    <a:pt x="138905" y="515076"/>
                    <a:pt x="127344" y="517967"/>
                  </a:cubicBezTo>
                  <a:cubicBezTo>
                    <a:pt x="124450" y="520861"/>
                    <a:pt x="121807" y="524028"/>
                    <a:pt x="118663" y="526648"/>
                  </a:cubicBezTo>
                  <a:cubicBezTo>
                    <a:pt x="115991" y="528874"/>
                    <a:pt x="111825" y="529486"/>
                    <a:pt x="109982" y="532435"/>
                  </a:cubicBezTo>
                  <a:cubicBezTo>
                    <a:pt x="106749" y="537608"/>
                    <a:pt x="109982" y="547868"/>
                    <a:pt x="104195" y="549797"/>
                  </a:cubicBezTo>
                  <a:lnTo>
                    <a:pt x="86833" y="555585"/>
                  </a:lnTo>
                  <a:cubicBezTo>
                    <a:pt x="82975" y="554620"/>
                    <a:pt x="78313" y="555237"/>
                    <a:pt x="75258" y="552691"/>
                  </a:cubicBezTo>
                  <a:cubicBezTo>
                    <a:pt x="71944" y="549929"/>
                    <a:pt x="71611" y="544861"/>
                    <a:pt x="69471" y="541116"/>
                  </a:cubicBezTo>
                  <a:cubicBezTo>
                    <a:pt x="67745" y="538096"/>
                    <a:pt x="65612" y="535329"/>
                    <a:pt x="63683" y="532435"/>
                  </a:cubicBezTo>
                  <a:cubicBezTo>
                    <a:pt x="56213" y="502547"/>
                    <a:pt x="58867" y="517893"/>
                    <a:pt x="63683" y="460093"/>
                  </a:cubicBezTo>
                  <a:cubicBezTo>
                    <a:pt x="63936" y="457053"/>
                    <a:pt x="65213" y="454140"/>
                    <a:pt x="66577" y="451412"/>
                  </a:cubicBezTo>
                  <a:cubicBezTo>
                    <a:pt x="72517" y="439532"/>
                    <a:pt x="70972" y="445919"/>
                    <a:pt x="78152" y="436944"/>
                  </a:cubicBezTo>
                  <a:cubicBezTo>
                    <a:pt x="89177" y="423163"/>
                    <a:pt x="77736" y="432398"/>
                    <a:pt x="92620" y="422476"/>
                  </a:cubicBezTo>
                  <a:cubicBezTo>
                    <a:pt x="107580" y="400037"/>
                    <a:pt x="101995" y="411714"/>
                    <a:pt x="109982" y="387752"/>
                  </a:cubicBezTo>
                  <a:lnTo>
                    <a:pt x="112876" y="379071"/>
                  </a:lnTo>
                  <a:cubicBezTo>
                    <a:pt x="111911" y="375213"/>
                    <a:pt x="111549" y="371152"/>
                    <a:pt x="109982" y="367496"/>
                  </a:cubicBezTo>
                  <a:cubicBezTo>
                    <a:pt x="105870" y="357900"/>
                    <a:pt x="104153" y="360211"/>
                    <a:pt x="98407" y="353028"/>
                  </a:cubicBezTo>
                  <a:cubicBezTo>
                    <a:pt x="83795" y="334764"/>
                    <a:pt x="100815" y="352543"/>
                    <a:pt x="86833" y="338559"/>
                  </a:cubicBezTo>
                  <a:cubicBezTo>
                    <a:pt x="85868" y="335665"/>
                    <a:pt x="83939" y="332928"/>
                    <a:pt x="83939" y="329878"/>
                  </a:cubicBezTo>
                  <a:cubicBezTo>
                    <a:pt x="83939" y="301559"/>
                    <a:pt x="83987" y="303693"/>
                    <a:pt x="89726" y="286473"/>
                  </a:cubicBezTo>
                  <a:cubicBezTo>
                    <a:pt x="88762" y="280686"/>
                    <a:pt x="89744" y="274205"/>
                    <a:pt x="86833" y="269111"/>
                  </a:cubicBezTo>
                  <a:cubicBezTo>
                    <a:pt x="85320" y="266463"/>
                    <a:pt x="81153" y="266763"/>
                    <a:pt x="78152" y="266217"/>
                  </a:cubicBezTo>
                  <a:cubicBezTo>
                    <a:pt x="71920" y="265084"/>
                    <a:pt x="33995" y="260990"/>
                    <a:pt x="28959" y="260430"/>
                  </a:cubicBezTo>
                  <a:cubicBezTo>
                    <a:pt x="26065" y="258501"/>
                    <a:pt x="22568" y="257260"/>
                    <a:pt x="20278" y="254643"/>
                  </a:cubicBezTo>
                  <a:cubicBezTo>
                    <a:pt x="15698" y="249408"/>
                    <a:pt x="13622" y="242199"/>
                    <a:pt x="8704" y="237281"/>
                  </a:cubicBezTo>
                  <a:lnTo>
                    <a:pt x="2916" y="231493"/>
                  </a:lnTo>
                  <a:cubicBezTo>
                    <a:pt x="1952" y="228599"/>
                    <a:pt x="-253" y="225850"/>
                    <a:pt x="23" y="222812"/>
                  </a:cubicBezTo>
                  <a:cubicBezTo>
                    <a:pt x="743" y="214891"/>
                    <a:pt x="1398" y="206281"/>
                    <a:pt x="5810" y="199663"/>
                  </a:cubicBezTo>
                  <a:cubicBezTo>
                    <a:pt x="7739" y="196769"/>
                    <a:pt x="8136" y="191320"/>
                    <a:pt x="11597" y="190982"/>
                  </a:cubicBezTo>
                  <a:cubicBezTo>
                    <a:pt x="49049" y="187328"/>
                    <a:pt x="86832" y="189053"/>
                    <a:pt x="124450" y="188088"/>
                  </a:cubicBezTo>
                  <a:cubicBezTo>
                    <a:pt x="127344" y="187124"/>
                    <a:pt x="130516" y="186764"/>
                    <a:pt x="133131" y="185195"/>
                  </a:cubicBezTo>
                  <a:cubicBezTo>
                    <a:pt x="135471" y="183791"/>
                    <a:pt x="137215" y="181538"/>
                    <a:pt x="138919" y="179407"/>
                  </a:cubicBezTo>
                  <a:cubicBezTo>
                    <a:pt x="146780" y="169581"/>
                    <a:pt x="145904" y="167130"/>
                    <a:pt x="150493" y="153364"/>
                  </a:cubicBezTo>
                  <a:lnTo>
                    <a:pt x="156281" y="136002"/>
                  </a:lnTo>
                  <a:lnTo>
                    <a:pt x="162068" y="118640"/>
                  </a:lnTo>
                  <a:cubicBezTo>
                    <a:pt x="163997" y="116711"/>
                    <a:pt x="165416" y="114073"/>
                    <a:pt x="167856" y="112853"/>
                  </a:cubicBezTo>
                  <a:cubicBezTo>
                    <a:pt x="173312" y="110125"/>
                    <a:pt x="185218" y="107066"/>
                    <a:pt x="185218" y="107066"/>
                  </a:cubicBezTo>
                  <a:cubicBezTo>
                    <a:pt x="188112" y="105137"/>
                    <a:pt x="190788" y="102833"/>
                    <a:pt x="193899" y="101278"/>
                  </a:cubicBezTo>
                  <a:cubicBezTo>
                    <a:pt x="196627" y="99914"/>
                    <a:pt x="199965" y="99954"/>
                    <a:pt x="202580" y="98385"/>
                  </a:cubicBezTo>
                  <a:cubicBezTo>
                    <a:pt x="209951" y="93962"/>
                    <a:pt x="209465" y="88055"/>
                    <a:pt x="214154" y="81022"/>
                  </a:cubicBezTo>
                  <a:cubicBezTo>
                    <a:pt x="215667" y="78752"/>
                    <a:pt x="218013" y="77164"/>
                    <a:pt x="219942" y="75235"/>
                  </a:cubicBezTo>
                  <a:cubicBezTo>
                    <a:pt x="226479" y="55619"/>
                    <a:pt x="219076" y="79557"/>
                    <a:pt x="225729" y="46298"/>
                  </a:cubicBezTo>
                  <a:cubicBezTo>
                    <a:pt x="226327" y="43307"/>
                    <a:pt x="225957" y="39098"/>
                    <a:pt x="228623" y="37617"/>
                  </a:cubicBezTo>
                  <a:cubicBezTo>
                    <a:pt x="235576" y="33754"/>
                    <a:pt x="244226" y="34345"/>
                    <a:pt x="251772" y="31830"/>
                  </a:cubicBezTo>
                  <a:cubicBezTo>
                    <a:pt x="278777" y="22827"/>
                    <a:pt x="257407" y="29088"/>
                    <a:pt x="318326" y="26043"/>
                  </a:cubicBezTo>
                  <a:cubicBezTo>
                    <a:pt x="321220" y="24114"/>
                    <a:pt x="324291" y="22428"/>
                    <a:pt x="327007" y="20255"/>
                  </a:cubicBezTo>
                  <a:cubicBezTo>
                    <a:pt x="336797" y="12423"/>
                    <a:pt x="332862" y="8657"/>
                    <a:pt x="350157" y="2893"/>
                  </a:cubicBezTo>
                  <a:lnTo>
                    <a:pt x="358838" y="0"/>
                  </a:lnTo>
                  <a:cubicBezTo>
                    <a:pt x="371208" y="18555"/>
                    <a:pt x="366313" y="7346"/>
                    <a:pt x="361731" y="46298"/>
                  </a:cubicBezTo>
                  <a:cubicBezTo>
                    <a:pt x="361266" y="50248"/>
                    <a:pt x="359981" y="54064"/>
                    <a:pt x="358838" y="57873"/>
                  </a:cubicBezTo>
                  <a:cubicBezTo>
                    <a:pt x="357085" y="63716"/>
                    <a:pt x="353050" y="75235"/>
                    <a:pt x="353050" y="75235"/>
                  </a:cubicBezTo>
                  <a:cubicBezTo>
                    <a:pt x="354015" y="82952"/>
                    <a:pt x="352785" y="91279"/>
                    <a:pt x="355944" y="98385"/>
                  </a:cubicBezTo>
                  <a:cubicBezTo>
                    <a:pt x="357183" y="101172"/>
                    <a:pt x="362010" y="99709"/>
                    <a:pt x="364625" y="101278"/>
                  </a:cubicBezTo>
                  <a:cubicBezTo>
                    <a:pt x="366964" y="102682"/>
                    <a:pt x="368483" y="105137"/>
                    <a:pt x="370412" y="107066"/>
                  </a:cubicBezTo>
                  <a:cubicBezTo>
                    <a:pt x="369448" y="111889"/>
                    <a:pt x="369456" y="117014"/>
                    <a:pt x="367519" y="121534"/>
                  </a:cubicBezTo>
                  <a:cubicBezTo>
                    <a:pt x="366444" y="124042"/>
                    <a:pt x="364459" y="127321"/>
                    <a:pt x="361731" y="127321"/>
                  </a:cubicBezTo>
                  <a:cubicBezTo>
                    <a:pt x="345221" y="127321"/>
                    <a:pt x="328936" y="123463"/>
                    <a:pt x="312539" y="121534"/>
                  </a:cubicBezTo>
                  <a:lnTo>
                    <a:pt x="295177" y="115747"/>
                  </a:lnTo>
                  <a:lnTo>
                    <a:pt x="286496" y="112853"/>
                  </a:lnTo>
                  <a:cubicBezTo>
                    <a:pt x="272992" y="113818"/>
                    <a:pt x="259291" y="113252"/>
                    <a:pt x="245985" y="115747"/>
                  </a:cubicBezTo>
                  <a:cubicBezTo>
                    <a:pt x="243303" y="116250"/>
                    <a:pt x="241601" y="119195"/>
                    <a:pt x="240197" y="121534"/>
                  </a:cubicBezTo>
                  <a:cubicBezTo>
                    <a:pt x="238628" y="124149"/>
                    <a:pt x="238437" y="127383"/>
                    <a:pt x="237304" y="130215"/>
                  </a:cubicBezTo>
                  <a:cubicBezTo>
                    <a:pt x="236503" y="132218"/>
                    <a:pt x="213190" y="144683"/>
                    <a:pt x="208367" y="147577"/>
                  </a:cubicBezTo>
                  <a:close/>
                </a:path>
              </a:pathLst>
            </a:custGeom>
            <a:solidFill>
              <a:srgbClr val="CBCBC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6066908" y="4185194"/>
              <a:ext cx="272904" cy="130945"/>
            </a:xfrm>
            <a:custGeom>
              <a:avLst/>
              <a:gdLst>
                <a:gd name="connsiteX0" fmla="*/ 169012 w 1932807"/>
                <a:gd name="connsiteY0" fmla="*/ 385694 h 927401"/>
                <a:gd name="connsiteX1" fmla="*/ 169012 w 1932807"/>
                <a:gd name="connsiteY1" fmla="*/ 385694 h 927401"/>
                <a:gd name="connsiteX2" fmla="*/ 199348 w 1932807"/>
                <a:gd name="connsiteY2" fmla="*/ 351025 h 927401"/>
                <a:gd name="connsiteX3" fmla="*/ 208015 w 1932807"/>
                <a:gd name="connsiteY3" fmla="*/ 338024 h 927401"/>
                <a:gd name="connsiteX4" fmla="*/ 221016 w 1932807"/>
                <a:gd name="connsiteY4" fmla="*/ 333691 h 927401"/>
                <a:gd name="connsiteX5" fmla="*/ 229683 w 1932807"/>
                <a:gd name="connsiteY5" fmla="*/ 320690 h 927401"/>
                <a:gd name="connsiteX6" fmla="*/ 255685 w 1932807"/>
                <a:gd name="connsiteY6" fmla="*/ 307689 h 927401"/>
                <a:gd name="connsiteX7" fmla="*/ 277353 w 1932807"/>
                <a:gd name="connsiteY7" fmla="*/ 303355 h 927401"/>
                <a:gd name="connsiteX8" fmla="*/ 303355 w 1932807"/>
                <a:gd name="connsiteY8" fmla="*/ 294688 h 927401"/>
                <a:gd name="connsiteX9" fmla="*/ 342358 w 1932807"/>
                <a:gd name="connsiteY9" fmla="*/ 286021 h 927401"/>
                <a:gd name="connsiteX10" fmla="*/ 364026 w 1932807"/>
                <a:gd name="connsiteY10" fmla="*/ 255685 h 927401"/>
                <a:gd name="connsiteX11" fmla="*/ 359693 w 1932807"/>
                <a:gd name="connsiteY11" fmla="*/ 229683 h 927401"/>
                <a:gd name="connsiteX12" fmla="*/ 325023 w 1932807"/>
                <a:gd name="connsiteY12" fmla="*/ 225349 h 927401"/>
                <a:gd name="connsiteX13" fmla="*/ 307689 w 1932807"/>
                <a:gd name="connsiteY13" fmla="*/ 221016 h 927401"/>
                <a:gd name="connsiteX14" fmla="*/ 303355 w 1932807"/>
                <a:gd name="connsiteY14" fmla="*/ 208015 h 927401"/>
                <a:gd name="connsiteX15" fmla="*/ 307689 w 1932807"/>
                <a:gd name="connsiteY15" fmla="*/ 173346 h 927401"/>
                <a:gd name="connsiteX16" fmla="*/ 312022 w 1932807"/>
                <a:gd name="connsiteY16" fmla="*/ 160345 h 927401"/>
                <a:gd name="connsiteX17" fmla="*/ 346692 w 1932807"/>
                <a:gd name="connsiteY17" fmla="*/ 130009 h 927401"/>
                <a:gd name="connsiteX18" fmla="*/ 355359 w 1932807"/>
                <a:gd name="connsiteY18" fmla="*/ 117008 h 927401"/>
                <a:gd name="connsiteX19" fmla="*/ 411696 w 1932807"/>
                <a:gd name="connsiteY19" fmla="*/ 104007 h 927401"/>
                <a:gd name="connsiteX20" fmla="*/ 559040 w 1932807"/>
                <a:gd name="connsiteY20" fmla="*/ 104007 h 927401"/>
                <a:gd name="connsiteX21" fmla="*/ 585042 w 1932807"/>
                <a:gd name="connsiteY21" fmla="*/ 112675 h 927401"/>
                <a:gd name="connsiteX22" fmla="*/ 611044 w 1932807"/>
                <a:gd name="connsiteY22" fmla="*/ 125675 h 927401"/>
                <a:gd name="connsiteX23" fmla="*/ 637046 w 1932807"/>
                <a:gd name="connsiteY23" fmla="*/ 143010 h 927401"/>
                <a:gd name="connsiteX24" fmla="*/ 650047 w 1932807"/>
                <a:gd name="connsiteY24" fmla="*/ 151677 h 927401"/>
                <a:gd name="connsiteX25" fmla="*/ 689050 w 1932807"/>
                <a:gd name="connsiteY25" fmla="*/ 164678 h 927401"/>
                <a:gd name="connsiteX26" fmla="*/ 715052 w 1932807"/>
                <a:gd name="connsiteY26" fmla="*/ 173346 h 927401"/>
                <a:gd name="connsiteX27" fmla="*/ 728053 w 1932807"/>
                <a:gd name="connsiteY27" fmla="*/ 177679 h 927401"/>
                <a:gd name="connsiteX28" fmla="*/ 758388 w 1932807"/>
                <a:gd name="connsiteY28" fmla="*/ 173346 h 927401"/>
                <a:gd name="connsiteX29" fmla="*/ 749721 w 1932807"/>
                <a:gd name="connsiteY29" fmla="*/ 99674 h 927401"/>
                <a:gd name="connsiteX30" fmla="*/ 754055 w 1932807"/>
                <a:gd name="connsiteY30" fmla="*/ 65004 h 927401"/>
                <a:gd name="connsiteX31" fmla="*/ 775723 w 1932807"/>
                <a:gd name="connsiteY31" fmla="*/ 34669 h 927401"/>
                <a:gd name="connsiteX32" fmla="*/ 823393 w 1932807"/>
                <a:gd name="connsiteY32" fmla="*/ 30335 h 927401"/>
                <a:gd name="connsiteX33" fmla="*/ 836394 w 1932807"/>
                <a:gd name="connsiteY33" fmla="*/ 26002 h 927401"/>
                <a:gd name="connsiteX34" fmla="*/ 853729 w 1932807"/>
                <a:gd name="connsiteY34" fmla="*/ 8667 h 927401"/>
                <a:gd name="connsiteX35" fmla="*/ 866730 w 1932807"/>
                <a:gd name="connsiteY35" fmla="*/ 0 h 927401"/>
                <a:gd name="connsiteX36" fmla="*/ 892731 w 1932807"/>
                <a:gd name="connsiteY36" fmla="*/ 4333 h 927401"/>
                <a:gd name="connsiteX37" fmla="*/ 927401 w 1932807"/>
                <a:gd name="connsiteY37" fmla="*/ 30335 h 927401"/>
                <a:gd name="connsiteX38" fmla="*/ 940402 w 1932807"/>
                <a:gd name="connsiteY38" fmla="*/ 39002 h 927401"/>
                <a:gd name="connsiteX39" fmla="*/ 975071 w 1932807"/>
                <a:gd name="connsiteY39" fmla="*/ 65004 h 927401"/>
                <a:gd name="connsiteX40" fmla="*/ 1018407 w 1932807"/>
                <a:gd name="connsiteY40" fmla="*/ 78005 h 927401"/>
                <a:gd name="connsiteX41" fmla="*/ 1040076 w 1932807"/>
                <a:gd name="connsiteY41" fmla="*/ 82339 h 927401"/>
                <a:gd name="connsiteX42" fmla="*/ 1087746 w 1932807"/>
                <a:gd name="connsiteY42" fmla="*/ 95340 h 927401"/>
                <a:gd name="connsiteX43" fmla="*/ 1170085 w 1932807"/>
                <a:gd name="connsiteY43" fmla="*/ 91006 h 927401"/>
                <a:gd name="connsiteX44" fmla="*/ 1183086 w 1932807"/>
                <a:gd name="connsiteY44" fmla="*/ 82339 h 927401"/>
                <a:gd name="connsiteX45" fmla="*/ 1200421 w 1932807"/>
                <a:gd name="connsiteY45" fmla="*/ 73672 h 927401"/>
                <a:gd name="connsiteX46" fmla="*/ 1248091 w 1932807"/>
                <a:gd name="connsiteY46" fmla="*/ 86673 h 927401"/>
                <a:gd name="connsiteX47" fmla="*/ 1295761 w 1932807"/>
                <a:gd name="connsiteY47" fmla="*/ 78005 h 927401"/>
                <a:gd name="connsiteX48" fmla="*/ 1321763 w 1932807"/>
                <a:gd name="connsiteY48" fmla="*/ 60671 h 927401"/>
                <a:gd name="connsiteX49" fmla="*/ 1378100 w 1932807"/>
                <a:gd name="connsiteY49" fmla="*/ 65004 h 927401"/>
                <a:gd name="connsiteX50" fmla="*/ 1408436 w 1932807"/>
                <a:gd name="connsiteY50" fmla="*/ 69338 h 927401"/>
                <a:gd name="connsiteX51" fmla="*/ 1425770 w 1932807"/>
                <a:gd name="connsiteY51" fmla="*/ 73672 h 927401"/>
                <a:gd name="connsiteX52" fmla="*/ 1512443 w 1932807"/>
                <a:gd name="connsiteY52" fmla="*/ 78005 h 927401"/>
                <a:gd name="connsiteX53" fmla="*/ 1573114 w 1932807"/>
                <a:gd name="connsiteY53" fmla="*/ 86673 h 927401"/>
                <a:gd name="connsiteX54" fmla="*/ 1642453 w 1932807"/>
                <a:gd name="connsiteY54" fmla="*/ 82339 h 927401"/>
                <a:gd name="connsiteX55" fmla="*/ 1672788 w 1932807"/>
                <a:gd name="connsiteY55" fmla="*/ 82339 h 927401"/>
                <a:gd name="connsiteX56" fmla="*/ 1698790 w 1932807"/>
                <a:gd name="connsiteY56" fmla="*/ 91006 h 927401"/>
                <a:gd name="connsiteX57" fmla="*/ 1720458 w 1932807"/>
                <a:gd name="connsiteY57" fmla="*/ 104007 h 927401"/>
                <a:gd name="connsiteX58" fmla="*/ 1729126 w 1932807"/>
                <a:gd name="connsiteY58" fmla="*/ 112675 h 927401"/>
                <a:gd name="connsiteX59" fmla="*/ 1768129 w 1932807"/>
                <a:gd name="connsiteY59" fmla="*/ 117008 h 927401"/>
                <a:gd name="connsiteX60" fmla="*/ 1802798 w 1932807"/>
                <a:gd name="connsiteY60" fmla="*/ 134343 h 927401"/>
                <a:gd name="connsiteX61" fmla="*/ 1815799 w 1932807"/>
                <a:gd name="connsiteY61" fmla="*/ 156011 h 927401"/>
                <a:gd name="connsiteX62" fmla="*/ 1833133 w 1932807"/>
                <a:gd name="connsiteY62" fmla="*/ 182013 h 927401"/>
                <a:gd name="connsiteX63" fmla="*/ 1872136 w 1932807"/>
                <a:gd name="connsiteY63" fmla="*/ 195014 h 927401"/>
                <a:gd name="connsiteX64" fmla="*/ 1898138 w 1932807"/>
                <a:gd name="connsiteY64" fmla="*/ 208015 h 927401"/>
                <a:gd name="connsiteX65" fmla="*/ 1919806 w 1932807"/>
                <a:gd name="connsiteY65" fmla="*/ 234017 h 927401"/>
                <a:gd name="connsiteX66" fmla="*/ 1932807 w 1932807"/>
                <a:gd name="connsiteY66" fmla="*/ 260019 h 927401"/>
                <a:gd name="connsiteX67" fmla="*/ 1928474 w 1932807"/>
                <a:gd name="connsiteY67" fmla="*/ 281687 h 927401"/>
                <a:gd name="connsiteX68" fmla="*/ 1915473 w 1932807"/>
                <a:gd name="connsiteY68" fmla="*/ 286021 h 927401"/>
                <a:gd name="connsiteX69" fmla="*/ 1893804 w 1932807"/>
                <a:gd name="connsiteY69" fmla="*/ 299021 h 927401"/>
                <a:gd name="connsiteX70" fmla="*/ 1872136 w 1932807"/>
                <a:gd name="connsiteY70" fmla="*/ 312022 h 927401"/>
                <a:gd name="connsiteX71" fmla="*/ 1863469 w 1932807"/>
                <a:gd name="connsiteY71" fmla="*/ 320690 h 927401"/>
                <a:gd name="connsiteX72" fmla="*/ 1807131 w 1932807"/>
                <a:gd name="connsiteY72" fmla="*/ 333691 h 927401"/>
                <a:gd name="connsiteX73" fmla="*/ 1785463 w 1932807"/>
                <a:gd name="connsiteY73" fmla="*/ 338024 h 927401"/>
                <a:gd name="connsiteX74" fmla="*/ 1729126 w 1932807"/>
                <a:gd name="connsiteY74" fmla="*/ 346692 h 927401"/>
                <a:gd name="connsiteX75" fmla="*/ 1690123 w 1932807"/>
                <a:gd name="connsiteY75" fmla="*/ 364026 h 927401"/>
                <a:gd name="connsiteX76" fmla="*/ 1651120 w 1932807"/>
                <a:gd name="connsiteY76" fmla="*/ 385694 h 927401"/>
                <a:gd name="connsiteX77" fmla="*/ 1633785 w 1932807"/>
                <a:gd name="connsiteY77" fmla="*/ 403029 h 927401"/>
                <a:gd name="connsiteX78" fmla="*/ 1620785 w 1932807"/>
                <a:gd name="connsiteY78" fmla="*/ 407363 h 927401"/>
                <a:gd name="connsiteX79" fmla="*/ 1586115 w 1932807"/>
                <a:gd name="connsiteY79" fmla="*/ 433365 h 927401"/>
                <a:gd name="connsiteX80" fmla="*/ 1573114 w 1932807"/>
                <a:gd name="connsiteY80" fmla="*/ 442032 h 927401"/>
                <a:gd name="connsiteX81" fmla="*/ 1538445 w 1932807"/>
                <a:gd name="connsiteY81" fmla="*/ 472367 h 927401"/>
                <a:gd name="connsiteX82" fmla="*/ 1516777 w 1932807"/>
                <a:gd name="connsiteY82" fmla="*/ 485368 h 927401"/>
                <a:gd name="connsiteX83" fmla="*/ 1503776 w 1932807"/>
                <a:gd name="connsiteY83" fmla="*/ 494036 h 927401"/>
                <a:gd name="connsiteX84" fmla="*/ 1486441 w 1932807"/>
                <a:gd name="connsiteY84" fmla="*/ 515704 h 927401"/>
                <a:gd name="connsiteX85" fmla="*/ 1347765 w 1932807"/>
                <a:gd name="connsiteY85" fmla="*/ 524371 h 927401"/>
                <a:gd name="connsiteX86" fmla="*/ 1317429 w 1932807"/>
                <a:gd name="connsiteY86" fmla="*/ 550373 h 927401"/>
                <a:gd name="connsiteX87" fmla="*/ 1295761 w 1932807"/>
                <a:gd name="connsiteY87" fmla="*/ 585042 h 927401"/>
                <a:gd name="connsiteX88" fmla="*/ 1287094 w 1932807"/>
                <a:gd name="connsiteY88" fmla="*/ 593710 h 927401"/>
                <a:gd name="connsiteX89" fmla="*/ 1282760 w 1932807"/>
                <a:gd name="connsiteY89" fmla="*/ 606711 h 927401"/>
                <a:gd name="connsiteX90" fmla="*/ 1278426 w 1932807"/>
                <a:gd name="connsiteY90" fmla="*/ 654381 h 927401"/>
                <a:gd name="connsiteX91" fmla="*/ 1265425 w 1932807"/>
                <a:gd name="connsiteY91" fmla="*/ 663048 h 927401"/>
                <a:gd name="connsiteX92" fmla="*/ 1196087 w 1932807"/>
                <a:gd name="connsiteY92" fmla="*/ 667382 h 927401"/>
                <a:gd name="connsiteX93" fmla="*/ 1174419 w 1932807"/>
                <a:gd name="connsiteY93" fmla="*/ 676049 h 927401"/>
                <a:gd name="connsiteX94" fmla="*/ 1161418 w 1932807"/>
                <a:gd name="connsiteY94" fmla="*/ 680383 h 927401"/>
                <a:gd name="connsiteX95" fmla="*/ 1113748 w 1932807"/>
                <a:gd name="connsiteY95" fmla="*/ 676049 h 927401"/>
                <a:gd name="connsiteX96" fmla="*/ 1109414 w 1932807"/>
                <a:gd name="connsiteY96" fmla="*/ 615378 h 927401"/>
                <a:gd name="connsiteX97" fmla="*/ 1096413 w 1932807"/>
                <a:gd name="connsiteY97" fmla="*/ 619712 h 927401"/>
                <a:gd name="connsiteX98" fmla="*/ 1057410 w 1932807"/>
                <a:gd name="connsiteY98" fmla="*/ 641380 h 927401"/>
                <a:gd name="connsiteX99" fmla="*/ 970737 w 1932807"/>
                <a:gd name="connsiteY99" fmla="*/ 645713 h 927401"/>
                <a:gd name="connsiteX100" fmla="*/ 975071 w 1932807"/>
                <a:gd name="connsiteY100" fmla="*/ 658714 h 927401"/>
                <a:gd name="connsiteX101" fmla="*/ 996739 w 1932807"/>
                <a:gd name="connsiteY101" fmla="*/ 663048 h 927401"/>
                <a:gd name="connsiteX102" fmla="*/ 975071 w 1932807"/>
                <a:gd name="connsiteY102" fmla="*/ 680383 h 927401"/>
                <a:gd name="connsiteX103" fmla="*/ 940402 w 1932807"/>
                <a:gd name="connsiteY103" fmla="*/ 706384 h 927401"/>
                <a:gd name="connsiteX104" fmla="*/ 905732 w 1932807"/>
                <a:gd name="connsiteY104" fmla="*/ 715052 h 927401"/>
                <a:gd name="connsiteX105" fmla="*/ 892731 w 1932807"/>
                <a:gd name="connsiteY105" fmla="*/ 719385 h 927401"/>
                <a:gd name="connsiteX106" fmla="*/ 858062 w 1932807"/>
                <a:gd name="connsiteY106" fmla="*/ 728053 h 927401"/>
                <a:gd name="connsiteX107" fmla="*/ 853729 w 1932807"/>
                <a:gd name="connsiteY107" fmla="*/ 741054 h 927401"/>
                <a:gd name="connsiteX108" fmla="*/ 840728 w 1932807"/>
                <a:gd name="connsiteY108" fmla="*/ 749721 h 927401"/>
                <a:gd name="connsiteX109" fmla="*/ 823393 w 1932807"/>
                <a:gd name="connsiteY109" fmla="*/ 767056 h 927401"/>
                <a:gd name="connsiteX110" fmla="*/ 810392 w 1932807"/>
                <a:gd name="connsiteY110" fmla="*/ 780057 h 927401"/>
                <a:gd name="connsiteX111" fmla="*/ 814726 w 1932807"/>
                <a:gd name="connsiteY111" fmla="*/ 801725 h 927401"/>
                <a:gd name="connsiteX112" fmla="*/ 827727 w 1932807"/>
                <a:gd name="connsiteY112" fmla="*/ 810392 h 927401"/>
                <a:gd name="connsiteX113" fmla="*/ 836394 w 1932807"/>
                <a:gd name="connsiteY113" fmla="*/ 823393 h 927401"/>
                <a:gd name="connsiteX114" fmla="*/ 827727 w 1932807"/>
                <a:gd name="connsiteY114" fmla="*/ 840728 h 927401"/>
                <a:gd name="connsiteX115" fmla="*/ 814726 w 1932807"/>
                <a:gd name="connsiteY115" fmla="*/ 845061 h 927401"/>
                <a:gd name="connsiteX116" fmla="*/ 797391 w 1932807"/>
                <a:gd name="connsiteY116" fmla="*/ 853729 h 927401"/>
                <a:gd name="connsiteX117" fmla="*/ 741054 w 1932807"/>
                <a:gd name="connsiteY117" fmla="*/ 866730 h 927401"/>
                <a:gd name="connsiteX118" fmla="*/ 702051 w 1932807"/>
                <a:gd name="connsiteY118" fmla="*/ 875397 h 927401"/>
                <a:gd name="connsiteX119" fmla="*/ 689050 w 1932807"/>
                <a:gd name="connsiteY119" fmla="*/ 884064 h 927401"/>
                <a:gd name="connsiteX120" fmla="*/ 676049 w 1932807"/>
                <a:gd name="connsiteY120" fmla="*/ 888398 h 927401"/>
                <a:gd name="connsiteX121" fmla="*/ 580709 w 1932807"/>
                <a:gd name="connsiteY121" fmla="*/ 892731 h 927401"/>
                <a:gd name="connsiteX122" fmla="*/ 567708 w 1932807"/>
                <a:gd name="connsiteY122" fmla="*/ 897065 h 927401"/>
                <a:gd name="connsiteX123" fmla="*/ 554707 w 1932807"/>
                <a:gd name="connsiteY123" fmla="*/ 918733 h 927401"/>
                <a:gd name="connsiteX124" fmla="*/ 546040 w 1932807"/>
                <a:gd name="connsiteY124" fmla="*/ 927401 h 927401"/>
                <a:gd name="connsiteX125" fmla="*/ 511370 w 1932807"/>
                <a:gd name="connsiteY125" fmla="*/ 923067 h 927401"/>
                <a:gd name="connsiteX126" fmla="*/ 502703 w 1932807"/>
                <a:gd name="connsiteY126" fmla="*/ 897065 h 927401"/>
                <a:gd name="connsiteX127" fmla="*/ 463700 w 1932807"/>
                <a:gd name="connsiteY127" fmla="*/ 901399 h 927401"/>
                <a:gd name="connsiteX128" fmla="*/ 450699 w 1932807"/>
                <a:gd name="connsiteY128" fmla="*/ 905732 h 927401"/>
                <a:gd name="connsiteX129" fmla="*/ 429031 w 1932807"/>
                <a:gd name="connsiteY129" fmla="*/ 901399 h 927401"/>
                <a:gd name="connsiteX130" fmla="*/ 424697 w 1932807"/>
                <a:gd name="connsiteY130" fmla="*/ 888398 h 927401"/>
                <a:gd name="connsiteX131" fmla="*/ 420364 w 1932807"/>
                <a:gd name="connsiteY131" fmla="*/ 853729 h 927401"/>
                <a:gd name="connsiteX132" fmla="*/ 407363 w 1932807"/>
                <a:gd name="connsiteY132" fmla="*/ 845061 h 927401"/>
                <a:gd name="connsiteX133" fmla="*/ 320690 w 1932807"/>
                <a:gd name="connsiteY133" fmla="*/ 853729 h 927401"/>
                <a:gd name="connsiteX134" fmla="*/ 307689 w 1932807"/>
                <a:gd name="connsiteY134" fmla="*/ 875397 h 927401"/>
                <a:gd name="connsiteX135" fmla="*/ 294688 w 1932807"/>
                <a:gd name="connsiteY135" fmla="*/ 879730 h 927401"/>
                <a:gd name="connsiteX136" fmla="*/ 281687 w 1932807"/>
                <a:gd name="connsiteY136" fmla="*/ 875397 h 927401"/>
                <a:gd name="connsiteX137" fmla="*/ 264352 w 1932807"/>
                <a:gd name="connsiteY137" fmla="*/ 853729 h 927401"/>
                <a:gd name="connsiteX138" fmla="*/ 234017 w 1932807"/>
                <a:gd name="connsiteY138" fmla="*/ 845061 h 927401"/>
                <a:gd name="connsiteX139" fmla="*/ 121342 w 1932807"/>
                <a:gd name="connsiteY139" fmla="*/ 849395 h 927401"/>
                <a:gd name="connsiteX140" fmla="*/ 108341 w 1932807"/>
                <a:gd name="connsiteY140" fmla="*/ 858062 h 927401"/>
                <a:gd name="connsiteX141" fmla="*/ 95340 w 1932807"/>
                <a:gd name="connsiteY141" fmla="*/ 862396 h 927401"/>
                <a:gd name="connsiteX142" fmla="*/ 52003 w 1932807"/>
                <a:gd name="connsiteY142" fmla="*/ 858062 h 927401"/>
                <a:gd name="connsiteX143" fmla="*/ 43336 w 1932807"/>
                <a:gd name="connsiteY143" fmla="*/ 832060 h 927401"/>
                <a:gd name="connsiteX144" fmla="*/ 4333 w 1932807"/>
                <a:gd name="connsiteY144" fmla="*/ 836394 h 927401"/>
                <a:gd name="connsiteX145" fmla="*/ 0 w 1932807"/>
                <a:gd name="connsiteY145" fmla="*/ 823393 h 927401"/>
                <a:gd name="connsiteX146" fmla="*/ 4333 w 1932807"/>
                <a:gd name="connsiteY146" fmla="*/ 780057 h 927401"/>
                <a:gd name="connsiteX147" fmla="*/ 8667 w 1932807"/>
                <a:gd name="connsiteY147" fmla="*/ 767056 h 927401"/>
                <a:gd name="connsiteX148" fmla="*/ 47670 w 1932807"/>
                <a:gd name="connsiteY148" fmla="*/ 745387 h 927401"/>
                <a:gd name="connsiteX149" fmla="*/ 56337 w 1932807"/>
                <a:gd name="connsiteY149" fmla="*/ 732386 h 927401"/>
                <a:gd name="connsiteX150" fmla="*/ 82339 w 1932807"/>
                <a:gd name="connsiteY150" fmla="*/ 719385 h 927401"/>
                <a:gd name="connsiteX151" fmla="*/ 125676 w 1932807"/>
                <a:gd name="connsiteY151" fmla="*/ 723719 h 927401"/>
                <a:gd name="connsiteX152" fmla="*/ 164678 w 1932807"/>
                <a:gd name="connsiteY152" fmla="*/ 736720 h 927401"/>
                <a:gd name="connsiteX153" fmla="*/ 177679 w 1932807"/>
                <a:gd name="connsiteY153" fmla="*/ 741054 h 927401"/>
                <a:gd name="connsiteX154" fmla="*/ 203681 w 1932807"/>
                <a:gd name="connsiteY154" fmla="*/ 745387 h 927401"/>
                <a:gd name="connsiteX155" fmla="*/ 238350 w 1932807"/>
                <a:gd name="connsiteY155" fmla="*/ 754055 h 927401"/>
                <a:gd name="connsiteX156" fmla="*/ 264352 w 1932807"/>
                <a:gd name="connsiteY156" fmla="*/ 749721 h 927401"/>
                <a:gd name="connsiteX157" fmla="*/ 294688 w 1932807"/>
                <a:gd name="connsiteY157" fmla="*/ 723719 h 927401"/>
                <a:gd name="connsiteX158" fmla="*/ 333691 w 1932807"/>
                <a:gd name="connsiteY158" fmla="*/ 719385 h 927401"/>
                <a:gd name="connsiteX159" fmla="*/ 355359 w 1932807"/>
                <a:gd name="connsiteY159" fmla="*/ 715052 h 927401"/>
                <a:gd name="connsiteX160" fmla="*/ 455033 w 1932807"/>
                <a:gd name="connsiteY160" fmla="*/ 710718 h 927401"/>
                <a:gd name="connsiteX161" fmla="*/ 468034 w 1932807"/>
                <a:gd name="connsiteY161" fmla="*/ 706384 h 927401"/>
                <a:gd name="connsiteX162" fmla="*/ 476701 w 1932807"/>
                <a:gd name="connsiteY162" fmla="*/ 693384 h 927401"/>
                <a:gd name="connsiteX163" fmla="*/ 485368 w 1932807"/>
                <a:gd name="connsiteY163" fmla="*/ 684716 h 927401"/>
                <a:gd name="connsiteX164" fmla="*/ 489702 w 1932807"/>
                <a:gd name="connsiteY164" fmla="*/ 671715 h 927401"/>
                <a:gd name="connsiteX165" fmla="*/ 502703 w 1932807"/>
                <a:gd name="connsiteY165" fmla="*/ 663048 h 927401"/>
                <a:gd name="connsiteX166" fmla="*/ 520038 w 1932807"/>
                <a:gd name="connsiteY166" fmla="*/ 654381 h 927401"/>
                <a:gd name="connsiteX167" fmla="*/ 567708 w 1932807"/>
                <a:gd name="connsiteY167" fmla="*/ 641380 h 927401"/>
                <a:gd name="connsiteX168" fmla="*/ 576375 w 1932807"/>
                <a:gd name="connsiteY168" fmla="*/ 615378 h 927401"/>
                <a:gd name="connsiteX169" fmla="*/ 615378 w 1932807"/>
                <a:gd name="connsiteY169" fmla="*/ 602377 h 927401"/>
                <a:gd name="connsiteX170" fmla="*/ 628379 w 1932807"/>
                <a:gd name="connsiteY170" fmla="*/ 593710 h 927401"/>
                <a:gd name="connsiteX171" fmla="*/ 637046 w 1932807"/>
                <a:gd name="connsiteY171" fmla="*/ 585042 h 927401"/>
                <a:gd name="connsiteX172" fmla="*/ 654381 w 1932807"/>
                <a:gd name="connsiteY172" fmla="*/ 580709 h 927401"/>
                <a:gd name="connsiteX173" fmla="*/ 663048 w 1932807"/>
                <a:gd name="connsiteY173" fmla="*/ 572041 h 927401"/>
                <a:gd name="connsiteX174" fmla="*/ 650047 w 1932807"/>
                <a:gd name="connsiteY174" fmla="*/ 567708 h 927401"/>
                <a:gd name="connsiteX175" fmla="*/ 611044 w 1932807"/>
                <a:gd name="connsiteY175" fmla="*/ 563374 h 927401"/>
                <a:gd name="connsiteX176" fmla="*/ 580709 w 1932807"/>
                <a:gd name="connsiteY176" fmla="*/ 528705 h 927401"/>
                <a:gd name="connsiteX177" fmla="*/ 559040 w 1932807"/>
                <a:gd name="connsiteY177" fmla="*/ 511370 h 927401"/>
                <a:gd name="connsiteX178" fmla="*/ 463700 w 1932807"/>
                <a:gd name="connsiteY178" fmla="*/ 507037 h 927401"/>
                <a:gd name="connsiteX179" fmla="*/ 463700 w 1932807"/>
                <a:gd name="connsiteY179" fmla="*/ 446366 h 927401"/>
                <a:gd name="connsiteX180" fmla="*/ 459367 w 1932807"/>
                <a:gd name="connsiteY180" fmla="*/ 403029 h 927401"/>
                <a:gd name="connsiteX181" fmla="*/ 433365 w 1932807"/>
                <a:gd name="connsiteY181" fmla="*/ 420364 h 927401"/>
                <a:gd name="connsiteX182" fmla="*/ 416030 w 1932807"/>
                <a:gd name="connsiteY182" fmla="*/ 459366 h 927401"/>
                <a:gd name="connsiteX183" fmla="*/ 403029 w 1932807"/>
                <a:gd name="connsiteY183" fmla="*/ 463700 h 927401"/>
                <a:gd name="connsiteX184" fmla="*/ 385694 w 1932807"/>
                <a:gd name="connsiteY184" fmla="*/ 472367 h 927401"/>
                <a:gd name="connsiteX185" fmla="*/ 260019 w 1932807"/>
                <a:gd name="connsiteY185" fmla="*/ 424697 h 927401"/>
                <a:gd name="connsiteX186" fmla="*/ 255685 w 1932807"/>
                <a:gd name="connsiteY186" fmla="*/ 411696 h 927401"/>
                <a:gd name="connsiteX187" fmla="*/ 242684 w 1932807"/>
                <a:gd name="connsiteY187" fmla="*/ 416030 h 927401"/>
                <a:gd name="connsiteX188" fmla="*/ 216682 w 1932807"/>
                <a:gd name="connsiteY188" fmla="*/ 420364 h 927401"/>
                <a:gd name="connsiteX189" fmla="*/ 203681 w 1932807"/>
                <a:gd name="connsiteY189" fmla="*/ 429031 h 927401"/>
                <a:gd name="connsiteX190" fmla="*/ 186347 w 1932807"/>
                <a:gd name="connsiteY190" fmla="*/ 433365 h 927401"/>
                <a:gd name="connsiteX191" fmla="*/ 177679 w 1932807"/>
                <a:gd name="connsiteY191" fmla="*/ 424697 h 927401"/>
                <a:gd name="connsiteX192" fmla="*/ 169012 w 1932807"/>
                <a:gd name="connsiteY192" fmla="*/ 385694 h 92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932807" h="927401">
                  <a:moveTo>
                    <a:pt x="169012" y="385694"/>
                  </a:moveTo>
                  <a:lnTo>
                    <a:pt x="169012" y="385694"/>
                  </a:lnTo>
                  <a:cubicBezTo>
                    <a:pt x="179124" y="374138"/>
                    <a:pt x="189624" y="362910"/>
                    <a:pt x="199348" y="351025"/>
                  </a:cubicBezTo>
                  <a:cubicBezTo>
                    <a:pt x="202646" y="346994"/>
                    <a:pt x="203948" y="341278"/>
                    <a:pt x="208015" y="338024"/>
                  </a:cubicBezTo>
                  <a:cubicBezTo>
                    <a:pt x="211582" y="335170"/>
                    <a:pt x="216682" y="335135"/>
                    <a:pt x="221016" y="333691"/>
                  </a:cubicBezTo>
                  <a:cubicBezTo>
                    <a:pt x="223905" y="329357"/>
                    <a:pt x="226000" y="324373"/>
                    <a:pt x="229683" y="320690"/>
                  </a:cubicBezTo>
                  <a:cubicBezTo>
                    <a:pt x="236746" y="313627"/>
                    <a:pt x="246284" y="310039"/>
                    <a:pt x="255685" y="307689"/>
                  </a:cubicBezTo>
                  <a:cubicBezTo>
                    <a:pt x="262831" y="305903"/>
                    <a:pt x="270247" y="305293"/>
                    <a:pt x="277353" y="303355"/>
                  </a:cubicBezTo>
                  <a:cubicBezTo>
                    <a:pt x="286167" y="300951"/>
                    <a:pt x="294396" y="296480"/>
                    <a:pt x="303355" y="294688"/>
                  </a:cubicBezTo>
                  <a:cubicBezTo>
                    <a:pt x="330863" y="289186"/>
                    <a:pt x="317877" y="292140"/>
                    <a:pt x="342358" y="286021"/>
                  </a:cubicBezTo>
                  <a:cubicBezTo>
                    <a:pt x="362923" y="265456"/>
                    <a:pt x="357109" y="276439"/>
                    <a:pt x="364026" y="255685"/>
                  </a:cubicBezTo>
                  <a:cubicBezTo>
                    <a:pt x="362582" y="247018"/>
                    <a:pt x="366629" y="235078"/>
                    <a:pt x="359693" y="229683"/>
                  </a:cubicBezTo>
                  <a:cubicBezTo>
                    <a:pt x="350500" y="222533"/>
                    <a:pt x="336511" y="227264"/>
                    <a:pt x="325023" y="225349"/>
                  </a:cubicBezTo>
                  <a:cubicBezTo>
                    <a:pt x="319148" y="224370"/>
                    <a:pt x="313467" y="222460"/>
                    <a:pt x="307689" y="221016"/>
                  </a:cubicBezTo>
                  <a:cubicBezTo>
                    <a:pt x="306244" y="216682"/>
                    <a:pt x="303355" y="212583"/>
                    <a:pt x="303355" y="208015"/>
                  </a:cubicBezTo>
                  <a:cubicBezTo>
                    <a:pt x="303355" y="196369"/>
                    <a:pt x="305606" y="184804"/>
                    <a:pt x="307689" y="173346"/>
                  </a:cubicBezTo>
                  <a:cubicBezTo>
                    <a:pt x="308506" y="168852"/>
                    <a:pt x="309281" y="163999"/>
                    <a:pt x="312022" y="160345"/>
                  </a:cubicBezTo>
                  <a:cubicBezTo>
                    <a:pt x="324698" y="143443"/>
                    <a:pt x="331655" y="140033"/>
                    <a:pt x="346692" y="130009"/>
                  </a:cubicBezTo>
                  <a:cubicBezTo>
                    <a:pt x="349581" y="125675"/>
                    <a:pt x="350942" y="119768"/>
                    <a:pt x="355359" y="117008"/>
                  </a:cubicBezTo>
                  <a:cubicBezTo>
                    <a:pt x="369458" y="108196"/>
                    <a:pt x="396458" y="106184"/>
                    <a:pt x="411696" y="104007"/>
                  </a:cubicBezTo>
                  <a:cubicBezTo>
                    <a:pt x="465534" y="86064"/>
                    <a:pt x="436500" y="94071"/>
                    <a:pt x="559040" y="104007"/>
                  </a:cubicBezTo>
                  <a:cubicBezTo>
                    <a:pt x="568146" y="104745"/>
                    <a:pt x="577440" y="107607"/>
                    <a:pt x="585042" y="112675"/>
                  </a:cubicBezTo>
                  <a:cubicBezTo>
                    <a:pt x="601844" y="123876"/>
                    <a:pt x="593102" y="119695"/>
                    <a:pt x="611044" y="125675"/>
                  </a:cubicBezTo>
                  <a:lnTo>
                    <a:pt x="637046" y="143010"/>
                  </a:lnTo>
                  <a:cubicBezTo>
                    <a:pt x="641380" y="145899"/>
                    <a:pt x="645106" y="150030"/>
                    <a:pt x="650047" y="151677"/>
                  </a:cubicBezTo>
                  <a:lnTo>
                    <a:pt x="689050" y="164678"/>
                  </a:lnTo>
                  <a:lnTo>
                    <a:pt x="715052" y="173346"/>
                  </a:lnTo>
                  <a:lnTo>
                    <a:pt x="728053" y="177679"/>
                  </a:lnTo>
                  <a:cubicBezTo>
                    <a:pt x="738165" y="176235"/>
                    <a:pt x="754594" y="182830"/>
                    <a:pt x="758388" y="173346"/>
                  </a:cubicBezTo>
                  <a:cubicBezTo>
                    <a:pt x="767707" y="150048"/>
                    <a:pt x="757318" y="122463"/>
                    <a:pt x="749721" y="99674"/>
                  </a:cubicBezTo>
                  <a:cubicBezTo>
                    <a:pt x="751166" y="88117"/>
                    <a:pt x="751615" y="76392"/>
                    <a:pt x="754055" y="65004"/>
                  </a:cubicBezTo>
                  <a:cubicBezTo>
                    <a:pt x="758617" y="43714"/>
                    <a:pt x="756829" y="37368"/>
                    <a:pt x="775723" y="34669"/>
                  </a:cubicBezTo>
                  <a:cubicBezTo>
                    <a:pt x="791518" y="32413"/>
                    <a:pt x="807503" y="31780"/>
                    <a:pt x="823393" y="30335"/>
                  </a:cubicBezTo>
                  <a:cubicBezTo>
                    <a:pt x="827727" y="28891"/>
                    <a:pt x="832677" y="28657"/>
                    <a:pt x="836394" y="26002"/>
                  </a:cubicBezTo>
                  <a:cubicBezTo>
                    <a:pt x="843044" y="21252"/>
                    <a:pt x="846930" y="13200"/>
                    <a:pt x="853729" y="8667"/>
                  </a:cubicBezTo>
                  <a:lnTo>
                    <a:pt x="866730" y="0"/>
                  </a:lnTo>
                  <a:cubicBezTo>
                    <a:pt x="875397" y="1444"/>
                    <a:pt x="884620" y="954"/>
                    <a:pt x="892731" y="4333"/>
                  </a:cubicBezTo>
                  <a:cubicBezTo>
                    <a:pt x="924279" y="17478"/>
                    <a:pt x="910525" y="16835"/>
                    <a:pt x="927401" y="30335"/>
                  </a:cubicBezTo>
                  <a:cubicBezTo>
                    <a:pt x="931468" y="33588"/>
                    <a:pt x="936335" y="35748"/>
                    <a:pt x="940402" y="39002"/>
                  </a:cubicBezTo>
                  <a:cubicBezTo>
                    <a:pt x="955072" y="50738"/>
                    <a:pt x="949142" y="56360"/>
                    <a:pt x="975071" y="65004"/>
                  </a:cubicBezTo>
                  <a:cubicBezTo>
                    <a:pt x="996687" y="72210"/>
                    <a:pt x="998752" y="73637"/>
                    <a:pt x="1018407" y="78005"/>
                  </a:cubicBezTo>
                  <a:cubicBezTo>
                    <a:pt x="1025598" y="79603"/>
                    <a:pt x="1032969" y="80401"/>
                    <a:pt x="1040076" y="82339"/>
                  </a:cubicBezTo>
                  <a:cubicBezTo>
                    <a:pt x="1100558" y="98834"/>
                    <a:pt x="1034952" y="84781"/>
                    <a:pt x="1087746" y="95340"/>
                  </a:cubicBezTo>
                  <a:cubicBezTo>
                    <a:pt x="1115192" y="93895"/>
                    <a:pt x="1142853" y="94720"/>
                    <a:pt x="1170085" y="91006"/>
                  </a:cubicBezTo>
                  <a:cubicBezTo>
                    <a:pt x="1175246" y="90302"/>
                    <a:pt x="1178564" y="84923"/>
                    <a:pt x="1183086" y="82339"/>
                  </a:cubicBezTo>
                  <a:cubicBezTo>
                    <a:pt x="1188695" y="79134"/>
                    <a:pt x="1194643" y="76561"/>
                    <a:pt x="1200421" y="73672"/>
                  </a:cubicBezTo>
                  <a:cubicBezTo>
                    <a:pt x="1233410" y="84668"/>
                    <a:pt x="1217464" y="80547"/>
                    <a:pt x="1248091" y="86673"/>
                  </a:cubicBezTo>
                  <a:cubicBezTo>
                    <a:pt x="1249563" y="86489"/>
                    <a:pt x="1286511" y="84172"/>
                    <a:pt x="1295761" y="78005"/>
                  </a:cubicBezTo>
                  <a:cubicBezTo>
                    <a:pt x="1328219" y="56366"/>
                    <a:pt x="1290853" y="70973"/>
                    <a:pt x="1321763" y="60671"/>
                  </a:cubicBezTo>
                  <a:cubicBezTo>
                    <a:pt x="1340542" y="62115"/>
                    <a:pt x="1359359" y="63130"/>
                    <a:pt x="1378100" y="65004"/>
                  </a:cubicBezTo>
                  <a:cubicBezTo>
                    <a:pt x="1388264" y="66020"/>
                    <a:pt x="1398386" y="67511"/>
                    <a:pt x="1408436" y="69338"/>
                  </a:cubicBezTo>
                  <a:cubicBezTo>
                    <a:pt x="1414296" y="70404"/>
                    <a:pt x="1419835" y="73177"/>
                    <a:pt x="1425770" y="73672"/>
                  </a:cubicBezTo>
                  <a:cubicBezTo>
                    <a:pt x="1454597" y="76074"/>
                    <a:pt x="1483552" y="76561"/>
                    <a:pt x="1512443" y="78005"/>
                  </a:cubicBezTo>
                  <a:cubicBezTo>
                    <a:pt x="1535777" y="83839"/>
                    <a:pt x="1543557" y="86673"/>
                    <a:pt x="1573114" y="86673"/>
                  </a:cubicBezTo>
                  <a:cubicBezTo>
                    <a:pt x="1596272" y="86673"/>
                    <a:pt x="1619340" y="83784"/>
                    <a:pt x="1642453" y="82339"/>
                  </a:cubicBezTo>
                  <a:cubicBezTo>
                    <a:pt x="1659787" y="76561"/>
                    <a:pt x="1652740" y="76324"/>
                    <a:pt x="1672788" y="82339"/>
                  </a:cubicBezTo>
                  <a:cubicBezTo>
                    <a:pt x="1681539" y="84964"/>
                    <a:pt x="1698790" y="91006"/>
                    <a:pt x="1698790" y="91006"/>
                  </a:cubicBezTo>
                  <a:cubicBezTo>
                    <a:pt x="1720754" y="112970"/>
                    <a:pt x="1692329" y="87129"/>
                    <a:pt x="1720458" y="104007"/>
                  </a:cubicBezTo>
                  <a:cubicBezTo>
                    <a:pt x="1723962" y="106109"/>
                    <a:pt x="1725184" y="111600"/>
                    <a:pt x="1729126" y="112675"/>
                  </a:cubicBezTo>
                  <a:cubicBezTo>
                    <a:pt x="1741746" y="116117"/>
                    <a:pt x="1755128" y="115564"/>
                    <a:pt x="1768129" y="117008"/>
                  </a:cubicBezTo>
                  <a:cubicBezTo>
                    <a:pt x="1798006" y="126967"/>
                    <a:pt x="1787670" y="119215"/>
                    <a:pt x="1802798" y="134343"/>
                  </a:cubicBezTo>
                  <a:cubicBezTo>
                    <a:pt x="1811083" y="159203"/>
                    <a:pt x="1801521" y="136974"/>
                    <a:pt x="1815799" y="156011"/>
                  </a:cubicBezTo>
                  <a:cubicBezTo>
                    <a:pt x="1822049" y="164344"/>
                    <a:pt x="1823251" y="178719"/>
                    <a:pt x="1833133" y="182013"/>
                  </a:cubicBezTo>
                  <a:lnTo>
                    <a:pt x="1872136" y="195014"/>
                  </a:lnTo>
                  <a:cubicBezTo>
                    <a:pt x="1885165" y="199357"/>
                    <a:pt x="1886938" y="198681"/>
                    <a:pt x="1898138" y="208015"/>
                  </a:cubicBezTo>
                  <a:cubicBezTo>
                    <a:pt x="1906354" y="214861"/>
                    <a:pt x="1914936" y="224277"/>
                    <a:pt x="1919806" y="234017"/>
                  </a:cubicBezTo>
                  <a:cubicBezTo>
                    <a:pt x="1937748" y="269901"/>
                    <a:pt x="1907969" y="222760"/>
                    <a:pt x="1932807" y="260019"/>
                  </a:cubicBezTo>
                  <a:cubicBezTo>
                    <a:pt x="1931363" y="267242"/>
                    <a:pt x="1932560" y="275558"/>
                    <a:pt x="1928474" y="281687"/>
                  </a:cubicBezTo>
                  <a:cubicBezTo>
                    <a:pt x="1925940" y="285488"/>
                    <a:pt x="1919390" y="283671"/>
                    <a:pt x="1915473" y="286021"/>
                  </a:cubicBezTo>
                  <a:cubicBezTo>
                    <a:pt x="1885734" y="303864"/>
                    <a:pt x="1930627" y="286748"/>
                    <a:pt x="1893804" y="299021"/>
                  </a:cubicBezTo>
                  <a:cubicBezTo>
                    <a:pt x="1871843" y="320984"/>
                    <a:pt x="1900264" y="295145"/>
                    <a:pt x="1872136" y="312022"/>
                  </a:cubicBezTo>
                  <a:cubicBezTo>
                    <a:pt x="1868632" y="314124"/>
                    <a:pt x="1867124" y="318863"/>
                    <a:pt x="1863469" y="320690"/>
                  </a:cubicBezTo>
                  <a:cubicBezTo>
                    <a:pt x="1843110" y="330870"/>
                    <a:pt x="1829367" y="329985"/>
                    <a:pt x="1807131" y="333691"/>
                  </a:cubicBezTo>
                  <a:cubicBezTo>
                    <a:pt x="1799866" y="334902"/>
                    <a:pt x="1792743" y="336904"/>
                    <a:pt x="1785463" y="338024"/>
                  </a:cubicBezTo>
                  <a:cubicBezTo>
                    <a:pt x="1765302" y="341126"/>
                    <a:pt x="1748416" y="341431"/>
                    <a:pt x="1729126" y="346692"/>
                  </a:cubicBezTo>
                  <a:cubicBezTo>
                    <a:pt x="1679934" y="360108"/>
                    <a:pt x="1721129" y="348523"/>
                    <a:pt x="1690123" y="364026"/>
                  </a:cubicBezTo>
                  <a:cubicBezTo>
                    <a:pt x="1668327" y="374924"/>
                    <a:pt x="1678444" y="358370"/>
                    <a:pt x="1651120" y="385694"/>
                  </a:cubicBezTo>
                  <a:cubicBezTo>
                    <a:pt x="1645342" y="391472"/>
                    <a:pt x="1641537" y="400444"/>
                    <a:pt x="1633785" y="403029"/>
                  </a:cubicBezTo>
                  <a:cubicBezTo>
                    <a:pt x="1629452" y="404474"/>
                    <a:pt x="1624778" y="405145"/>
                    <a:pt x="1620785" y="407363"/>
                  </a:cubicBezTo>
                  <a:cubicBezTo>
                    <a:pt x="1571298" y="434856"/>
                    <a:pt x="1610027" y="414235"/>
                    <a:pt x="1586115" y="433365"/>
                  </a:cubicBezTo>
                  <a:cubicBezTo>
                    <a:pt x="1582048" y="436619"/>
                    <a:pt x="1577448" y="439143"/>
                    <a:pt x="1573114" y="442032"/>
                  </a:cubicBezTo>
                  <a:cubicBezTo>
                    <a:pt x="1548552" y="478877"/>
                    <a:pt x="1589015" y="421791"/>
                    <a:pt x="1538445" y="472367"/>
                  </a:cubicBezTo>
                  <a:cubicBezTo>
                    <a:pt x="1526548" y="484265"/>
                    <a:pt x="1533654" y="479743"/>
                    <a:pt x="1516777" y="485368"/>
                  </a:cubicBezTo>
                  <a:cubicBezTo>
                    <a:pt x="1512443" y="488257"/>
                    <a:pt x="1507459" y="490353"/>
                    <a:pt x="1503776" y="494036"/>
                  </a:cubicBezTo>
                  <a:cubicBezTo>
                    <a:pt x="1501856" y="495957"/>
                    <a:pt x="1491722" y="514714"/>
                    <a:pt x="1486441" y="515704"/>
                  </a:cubicBezTo>
                  <a:cubicBezTo>
                    <a:pt x="1476009" y="517660"/>
                    <a:pt x="1348123" y="524351"/>
                    <a:pt x="1347765" y="524371"/>
                  </a:cubicBezTo>
                  <a:cubicBezTo>
                    <a:pt x="1334064" y="534647"/>
                    <a:pt x="1328294" y="537697"/>
                    <a:pt x="1317429" y="550373"/>
                  </a:cubicBezTo>
                  <a:cubicBezTo>
                    <a:pt x="1289042" y="583492"/>
                    <a:pt x="1317953" y="551753"/>
                    <a:pt x="1295761" y="585042"/>
                  </a:cubicBezTo>
                  <a:cubicBezTo>
                    <a:pt x="1293495" y="588442"/>
                    <a:pt x="1289983" y="590821"/>
                    <a:pt x="1287094" y="593710"/>
                  </a:cubicBezTo>
                  <a:cubicBezTo>
                    <a:pt x="1285649" y="598044"/>
                    <a:pt x="1283406" y="602189"/>
                    <a:pt x="1282760" y="606711"/>
                  </a:cubicBezTo>
                  <a:cubicBezTo>
                    <a:pt x="1280503" y="622506"/>
                    <a:pt x="1283118" y="639131"/>
                    <a:pt x="1278426" y="654381"/>
                  </a:cubicBezTo>
                  <a:cubicBezTo>
                    <a:pt x="1276894" y="659359"/>
                    <a:pt x="1270570" y="662236"/>
                    <a:pt x="1265425" y="663048"/>
                  </a:cubicBezTo>
                  <a:cubicBezTo>
                    <a:pt x="1242551" y="666660"/>
                    <a:pt x="1219200" y="665937"/>
                    <a:pt x="1196087" y="667382"/>
                  </a:cubicBezTo>
                  <a:cubicBezTo>
                    <a:pt x="1188864" y="670271"/>
                    <a:pt x="1181703" y="673318"/>
                    <a:pt x="1174419" y="676049"/>
                  </a:cubicBezTo>
                  <a:cubicBezTo>
                    <a:pt x="1170142" y="677653"/>
                    <a:pt x="1165986" y="680383"/>
                    <a:pt x="1161418" y="680383"/>
                  </a:cubicBezTo>
                  <a:cubicBezTo>
                    <a:pt x="1145462" y="680383"/>
                    <a:pt x="1129638" y="677494"/>
                    <a:pt x="1113748" y="676049"/>
                  </a:cubicBezTo>
                  <a:cubicBezTo>
                    <a:pt x="1112303" y="655825"/>
                    <a:pt x="1115377" y="634757"/>
                    <a:pt x="1109414" y="615378"/>
                  </a:cubicBezTo>
                  <a:cubicBezTo>
                    <a:pt x="1108071" y="611012"/>
                    <a:pt x="1100214" y="617178"/>
                    <a:pt x="1096413" y="619712"/>
                  </a:cubicBezTo>
                  <a:cubicBezTo>
                    <a:pt x="1076240" y="633160"/>
                    <a:pt x="1090286" y="639736"/>
                    <a:pt x="1057410" y="641380"/>
                  </a:cubicBezTo>
                  <a:lnTo>
                    <a:pt x="970737" y="645713"/>
                  </a:lnTo>
                  <a:cubicBezTo>
                    <a:pt x="972182" y="650047"/>
                    <a:pt x="971270" y="656180"/>
                    <a:pt x="975071" y="658714"/>
                  </a:cubicBezTo>
                  <a:cubicBezTo>
                    <a:pt x="981200" y="662800"/>
                    <a:pt x="992320" y="657155"/>
                    <a:pt x="996739" y="663048"/>
                  </a:cubicBezTo>
                  <a:cubicBezTo>
                    <a:pt x="1004580" y="673502"/>
                    <a:pt x="976312" y="679969"/>
                    <a:pt x="975071" y="680383"/>
                  </a:cubicBezTo>
                  <a:cubicBezTo>
                    <a:pt x="965445" y="690008"/>
                    <a:pt x="953467" y="703118"/>
                    <a:pt x="940402" y="706384"/>
                  </a:cubicBezTo>
                  <a:cubicBezTo>
                    <a:pt x="928845" y="709273"/>
                    <a:pt x="917033" y="711285"/>
                    <a:pt x="905732" y="715052"/>
                  </a:cubicBezTo>
                  <a:cubicBezTo>
                    <a:pt x="901398" y="716496"/>
                    <a:pt x="897163" y="718277"/>
                    <a:pt x="892731" y="719385"/>
                  </a:cubicBezTo>
                  <a:lnTo>
                    <a:pt x="858062" y="728053"/>
                  </a:lnTo>
                  <a:cubicBezTo>
                    <a:pt x="856618" y="732387"/>
                    <a:pt x="856583" y="737487"/>
                    <a:pt x="853729" y="741054"/>
                  </a:cubicBezTo>
                  <a:cubicBezTo>
                    <a:pt x="850475" y="745121"/>
                    <a:pt x="844682" y="746331"/>
                    <a:pt x="840728" y="749721"/>
                  </a:cubicBezTo>
                  <a:cubicBezTo>
                    <a:pt x="834523" y="755039"/>
                    <a:pt x="829171" y="761278"/>
                    <a:pt x="823393" y="767056"/>
                  </a:cubicBezTo>
                  <a:lnTo>
                    <a:pt x="810392" y="780057"/>
                  </a:lnTo>
                  <a:cubicBezTo>
                    <a:pt x="811837" y="787280"/>
                    <a:pt x="811071" y="795330"/>
                    <a:pt x="814726" y="801725"/>
                  </a:cubicBezTo>
                  <a:cubicBezTo>
                    <a:pt x="817310" y="806247"/>
                    <a:pt x="824044" y="806709"/>
                    <a:pt x="827727" y="810392"/>
                  </a:cubicBezTo>
                  <a:cubicBezTo>
                    <a:pt x="831410" y="814075"/>
                    <a:pt x="833505" y="819059"/>
                    <a:pt x="836394" y="823393"/>
                  </a:cubicBezTo>
                  <a:cubicBezTo>
                    <a:pt x="833505" y="829171"/>
                    <a:pt x="832295" y="836160"/>
                    <a:pt x="827727" y="840728"/>
                  </a:cubicBezTo>
                  <a:cubicBezTo>
                    <a:pt x="824497" y="843958"/>
                    <a:pt x="818925" y="843262"/>
                    <a:pt x="814726" y="845061"/>
                  </a:cubicBezTo>
                  <a:cubicBezTo>
                    <a:pt x="808788" y="847606"/>
                    <a:pt x="803329" y="851184"/>
                    <a:pt x="797391" y="853729"/>
                  </a:cubicBezTo>
                  <a:cubicBezTo>
                    <a:pt x="780660" y="860899"/>
                    <a:pt x="755827" y="863037"/>
                    <a:pt x="741054" y="866730"/>
                  </a:cubicBezTo>
                  <a:cubicBezTo>
                    <a:pt x="716573" y="872849"/>
                    <a:pt x="729559" y="869895"/>
                    <a:pt x="702051" y="875397"/>
                  </a:cubicBezTo>
                  <a:cubicBezTo>
                    <a:pt x="697717" y="878286"/>
                    <a:pt x="693708" y="881735"/>
                    <a:pt x="689050" y="884064"/>
                  </a:cubicBezTo>
                  <a:cubicBezTo>
                    <a:pt x="684964" y="886107"/>
                    <a:pt x="680603" y="888034"/>
                    <a:pt x="676049" y="888398"/>
                  </a:cubicBezTo>
                  <a:cubicBezTo>
                    <a:pt x="644338" y="890935"/>
                    <a:pt x="612489" y="891287"/>
                    <a:pt x="580709" y="892731"/>
                  </a:cubicBezTo>
                  <a:cubicBezTo>
                    <a:pt x="576375" y="894176"/>
                    <a:pt x="571625" y="894715"/>
                    <a:pt x="567708" y="897065"/>
                  </a:cubicBezTo>
                  <a:cubicBezTo>
                    <a:pt x="553980" y="905301"/>
                    <a:pt x="562377" y="905948"/>
                    <a:pt x="554707" y="918733"/>
                  </a:cubicBezTo>
                  <a:cubicBezTo>
                    <a:pt x="552605" y="922237"/>
                    <a:pt x="548929" y="924512"/>
                    <a:pt x="546040" y="927401"/>
                  </a:cubicBezTo>
                  <a:cubicBezTo>
                    <a:pt x="534483" y="925956"/>
                    <a:pt x="520911" y="929746"/>
                    <a:pt x="511370" y="923067"/>
                  </a:cubicBezTo>
                  <a:cubicBezTo>
                    <a:pt x="503885" y="917828"/>
                    <a:pt x="502703" y="897065"/>
                    <a:pt x="502703" y="897065"/>
                  </a:cubicBezTo>
                  <a:cubicBezTo>
                    <a:pt x="489702" y="898510"/>
                    <a:pt x="476603" y="899249"/>
                    <a:pt x="463700" y="901399"/>
                  </a:cubicBezTo>
                  <a:cubicBezTo>
                    <a:pt x="459194" y="902150"/>
                    <a:pt x="455267" y="905732"/>
                    <a:pt x="450699" y="905732"/>
                  </a:cubicBezTo>
                  <a:cubicBezTo>
                    <a:pt x="443333" y="905732"/>
                    <a:pt x="436254" y="902843"/>
                    <a:pt x="429031" y="901399"/>
                  </a:cubicBezTo>
                  <a:cubicBezTo>
                    <a:pt x="427586" y="897065"/>
                    <a:pt x="425514" y="892892"/>
                    <a:pt x="424697" y="888398"/>
                  </a:cubicBezTo>
                  <a:cubicBezTo>
                    <a:pt x="422614" y="876940"/>
                    <a:pt x="424689" y="864542"/>
                    <a:pt x="420364" y="853729"/>
                  </a:cubicBezTo>
                  <a:cubicBezTo>
                    <a:pt x="418430" y="848893"/>
                    <a:pt x="411697" y="847950"/>
                    <a:pt x="407363" y="845061"/>
                  </a:cubicBezTo>
                  <a:cubicBezTo>
                    <a:pt x="378472" y="847950"/>
                    <a:pt x="349257" y="848535"/>
                    <a:pt x="320690" y="853729"/>
                  </a:cubicBezTo>
                  <a:cubicBezTo>
                    <a:pt x="308387" y="855966"/>
                    <a:pt x="313767" y="869319"/>
                    <a:pt x="307689" y="875397"/>
                  </a:cubicBezTo>
                  <a:cubicBezTo>
                    <a:pt x="304459" y="878627"/>
                    <a:pt x="299022" y="878286"/>
                    <a:pt x="294688" y="879730"/>
                  </a:cubicBezTo>
                  <a:cubicBezTo>
                    <a:pt x="290354" y="878286"/>
                    <a:pt x="285254" y="878251"/>
                    <a:pt x="281687" y="875397"/>
                  </a:cubicBezTo>
                  <a:cubicBezTo>
                    <a:pt x="263963" y="861218"/>
                    <a:pt x="282030" y="864336"/>
                    <a:pt x="264352" y="853729"/>
                  </a:cubicBezTo>
                  <a:cubicBezTo>
                    <a:pt x="259911" y="851064"/>
                    <a:pt x="237256" y="845871"/>
                    <a:pt x="234017" y="845061"/>
                  </a:cubicBezTo>
                  <a:cubicBezTo>
                    <a:pt x="196459" y="846506"/>
                    <a:pt x="158729" y="845527"/>
                    <a:pt x="121342" y="849395"/>
                  </a:cubicBezTo>
                  <a:cubicBezTo>
                    <a:pt x="116161" y="849931"/>
                    <a:pt x="112999" y="855733"/>
                    <a:pt x="108341" y="858062"/>
                  </a:cubicBezTo>
                  <a:cubicBezTo>
                    <a:pt x="104255" y="860105"/>
                    <a:pt x="99674" y="860951"/>
                    <a:pt x="95340" y="862396"/>
                  </a:cubicBezTo>
                  <a:lnTo>
                    <a:pt x="52003" y="858062"/>
                  </a:lnTo>
                  <a:cubicBezTo>
                    <a:pt x="44111" y="853459"/>
                    <a:pt x="43336" y="832060"/>
                    <a:pt x="43336" y="832060"/>
                  </a:cubicBezTo>
                  <a:cubicBezTo>
                    <a:pt x="30335" y="833505"/>
                    <a:pt x="17160" y="838959"/>
                    <a:pt x="4333" y="836394"/>
                  </a:cubicBezTo>
                  <a:cubicBezTo>
                    <a:pt x="-146" y="835498"/>
                    <a:pt x="0" y="827961"/>
                    <a:pt x="0" y="823393"/>
                  </a:cubicBezTo>
                  <a:cubicBezTo>
                    <a:pt x="0" y="808876"/>
                    <a:pt x="2126" y="794406"/>
                    <a:pt x="4333" y="780057"/>
                  </a:cubicBezTo>
                  <a:cubicBezTo>
                    <a:pt x="5028" y="775542"/>
                    <a:pt x="6012" y="770773"/>
                    <a:pt x="8667" y="767056"/>
                  </a:cubicBezTo>
                  <a:cubicBezTo>
                    <a:pt x="23696" y="746016"/>
                    <a:pt x="24762" y="749969"/>
                    <a:pt x="47670" y="745387"/>
                  </a:cubicBezTo>
                  <a:cubicBezTo>
                    <a:pt x="50559" y="741053"/>
                    <a:pt x="52654" y="736069"/>
                    <a:pt x="56337" y="732386"/>
                  </a:cubicBezTo>
                  <a:cubicBezTo>
                    <a:pt x="64737" y="723986"/>
                    <a:pt x="71766" y="722910"/>
                    <a:pt x="82339" y="719385"/>
                  </a:cubicBezTo>
                  <a:cubicBezTo>
                    <a:pt x="96785" y="720830"/>
                    <a:pt x="111407" y="721044"/>
                    <a:pt x="125676" y="723719"/>
                  </a:cubicBezTo>
                  <a:cubicBezTo>
                    <a:pt x="125681" y="723720"/>
                    <a:pt x="158175" y="734552"/>
                    <a:pt x="164678" y="736720"/>
                  </a:cubicBezTo>
                  <a:cubicBezTo>
                    <a:pt x="169012" y="738165"/>
                    <a:pt x="173173" y="740303"/>
                    <a:pt x="177679" y="741054"/>
                  </a:cubicBezTo>
                  <a:lnTo>
                    <a:pt x="203681" y="745387"/>
                  </a:lnTo>
                  <a:cubicBezTo>
                    <a:pt x="213940" y="748807"/>
                    <a:pt x="227891" y="754055"/>
                    <a:pt x="238350" y="754055"/>
                  </a:cubicBezTo>
                  <a:cubicBezTo>
                    <a:pt x="247137" y="754055"/>
                    <a:pt x="255685" y="751166"/>
                    <a:pt x="264352" y="749721"/>
                  </a:cubicBezTo>
                  <a:cubicBezTo>
                    <a:pt x="268112" y="745961"/>
                    <a:pt x="285887" y="725919"/>
                    <a:pt x="294688" y="723719"/>
                  </a:cubicBezTo>
                  <a:cubicBezTo>
                    <a:pt x="307378" y="720546"/>
                    <a:pt x="320741" y="721235"/>
                    <a:pt x="333691" y="719385"/>
                  </a:cubicBezTo>
                  <a:cubicBezTo>
                    <a:pt x="340983" y="718343"/>
                    <a:pt x="348012" y="715577"/>
                    <a:pt x="355359" y="715052"/>
                  </a:cubicBezTo>
                  <a:cubicBezTo>
                    <a:pt x="388531" y="712683"/>
                    <a:pt x="421808" y="712163"/>
                    <a:pt x="455033" y="710718"/>
                  </a:cubicBezTo>
                  <a:cubicBezTo>
                    <a:pt x="459367" y="709273"/>
                    <a:pt x="464467" y="709238"/>
                    <a:pt x="468034" y="706384"/>
                  </a:cubicBezTo>
                  <a:cubicBezTo>
                    <a:pt x="472101" y="703131"/>
                    <a:pt x="473448" y="697451"/>
                    <a:pt x="476701" y="693384"/>
                  </a:cubicBezTo>
                  <a:cubicBezTo>
                    <a:pt x="479253" y="690193"/>
                    <a:pt x="482479" y="687605"/>
                    <a:pt x="485368" y="684716"/>
                  </a:cubicBezTo>
                  <a:cubicBezTo>
                    <a:pt x="486813" y="680382"/>
                    <a:pt x="486848" y="675282"/>
                    <a:pt x="489702" y="671715"/>
                  </a:cubicBezTo>
                  <a:cubicBezTo>
                    <a:pt x="492956" y="667648"/>
                    <a:pt x="498181" y="665632"/>
                    <a:pt x="502703" y="663048"/>
                  </a:cubicBezTo>
                  <a:cubicBezTo>
                    <a:pt x="508312" y="659843"/>
                    <a:pt x="514100" y="656926"/>
                    <a:pt x="520038" y="654381"/>
                  </a:cubicBezTo>
                  <a:cubicBezTo>
                    <a:pt x="531383" y="649519"/>
                    <a:pt x="562393" y="642709"/>
                    <a:pt x="567708" y="641380"/>
                  </a:cubicBezTo>
                  <a:cubicBezTo>
                    <a:pt x="570597" y="632713"/>
                    <a:pt x="567708" y="618267"/>
                    <a:pt x="576375" y="615378"/>
                  </a:cubicBezTo>
                  <a:cubicBezTo>
                    <a:pt x="589376" y="611044"/>
                    <a:pt x="603975" y="609979"/>
                    <a:pt x="615378" y="602377"/>
                  </a:cubicBezTo>
                  <a:cubicBezTo>
                    <a:pt x="619712" y="599488"/>
                    <a:pt x="624312" y="596964"/>
                    <a:pt x="628379" y="593710"/>
                  </a:cubicBezTo>
                  <a:cubicBezTo>
                    <a:pt x="631570" y="591158"/>
                    <a:pt x="633391" y="586869"/>
                    <a:pt x="637046" y="585042"/>
                  </a:cubicBezTo>
                  <a:cubicBezTo>
                    <a:pt x="642373" y="582378"/>
                    <a:pt x="648603" y="582153"/>
                    <a:pt x="654381" y="580709"/>
                  </a:cubicBezTo>
                  <a:cubicBezTo>
                    <a:pt x="657270" y="577820"/>
                    <a:pt x="664340" y="575917"/>
                    <a:pt x="663048" y="572041"/>
                  </a:cubicBezTo>
                  <a:cubicBezTo>
                    <a:pt x="661603" y="567707"/>
                    <a:pt x="654553" y="568459"/>
                    <a:pt x="650047" y="567708"/>
                  </a:cubicBezTo>
                  <a:cubicBezTo>
                    <a:pt x="637144" y="565558"/>
                    <a:pt x="624045" y="564819"/>
                    <a:pt x="611044" y="563374"/>
                  </a:cubicBezTo>
                  <a:cubicBezTo>
                    <a:pt x="589375" y="548929"/>
                    <a:pt x="600933" y="559042"/>
                    <a:pt x="580709" y="528705"/>
                  </a:cubicBezTo>
                  <a:cubicBezTo>
                    <a:pt x="573158" y="517378"/>
                    <a:pt x="573780" y="512549"/>
                    <a:pt x="559040" y="511370"/>
                  </a:cubicBezTo>
                  <a:cubicBezTo>
                    <a:pt x="527329" y="508833"/>
                    <a:pt x="495480" y="508481"/>
                    <a:pt x="463700" y="507037"/>
                  </a:cubicBezTo>
                  <a:cubicBezTo>
                    <a:pt x="452963" y="474822"/>
                    <a:pt x="463700" y="512827"/>
                    <a:pt x="463700" y="446366"/>
                  </a:cubicBezTo>
                  <a:cubicBezTo>
                    <a:pt x="463700" y="431848"/>
                    <a:pt x="460811" y="417475"/>
                    <a:pt x="459367" y="403029"/>
                  </a:cubicBezTo>
                  <a:cubicBezTo>
                    <a:pt x="452326" y="406549"/>
                    <a:pt x="437778" y="411538"/>
                    <a:pt x="433365" y="420364"/>
                  </a:cubicBezTo>
                  <a:cubicBezTo>
                    <a:pt x="428510" y="430073"/>
                    <a:pt x="426652" y="450868"/>
                    <a:pt x="416030" y="459366"/>
                  </a:cubicBezTo>
                  <a:cubicBezTo>
                    <a:pt x="412463" y="462220"/>
                    <a:pt x="407228" y="461901"/>
                    <a:pt x="403029" y="463700"/>
                  </a:cubicBezTo>
                  <a:cubicBezTo>
                    <a:pt x="397091" y="466245"/>
                    <a:pt x="391472" y="469478"/>
                    <a:pt x="385694" y="472367"/>
                  </a:cubicBezTo>
                  <a:cubicBezTo>
                    <a:pt x="237221" y="467065"/>
                    <a:pt x="272906" y="508468"/>
                    <a:pt x="260019" y="424697"/>
                  </a:cubicBezTo>
                  <a:cubicBezTo>
                    <a:pt x="259324" y="420182"/>
                    <a:pt x="257130" y="416030"/>
                    <a:pt x="255685" y="411696"/>
                  </a:cubicBezTo>
                  <a:cubicBezTo>
                    <a:pt x="251351" y="413141"/>
                    <a:pt x="247143" y="415039"/>
                    <a:pt x="242684" y="416030"/>
                  </a:cubicBezTo>
                  <a:cubicBezTo>
                    <a:pt x="234106" y="417936"/>
                    <a:pt x="225018" y="417585"/>
                    <a:pt x="216682" y="420364"/>
                  </a:cubicBezTo>
                  <a:cubicBezTo>
                    <a:pt x="211741" y="422011"/>
                    <a:pt x="208468" y="426979"/>
                    <a:pt x="203681" y="429031"/>
                  </a:cubicBezTo>
                  <a:cubicBezTo>
                    <a:pt x="198207" y="431377"/>
                    <a:pt x="192125" y="431920"/>
                    <a:pt x="186347" y="433365"/>
                  </a:cubicBezTo>
                  <a:cubicBezTo>
                    <a:pt x="183458" y="430476"/>
                    <a:pt x="179506" y="428352"/>
                    <a:pt x="177679" y="424697"/>
                  </a:cubicBezTo>
                  <a:cubicBezTo>
                    <a:pt x="172996" y="415330"/>
                    <a:pt x="170457" y="392195"/>
                    <a:pt x="169012" y="385694"/>
                  </a:cubicBezTo>
                  <a:close/>
                </a:path>
              </a:pathLst>
            </a:custGeom>
            <a:solidFill>
              <a:srgbClr val="CBCBC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 bwMode="ltGray">
          <a:xfrm>
            <a:off x="4498307" y="1389605"/>
            <a:ext cx="6982114" cy="4265707"/>
          </a:xfrm>
          <a:prstGeom prst="rect">
            <a:avLst/>
          </a:prstGeom>
          <a:solidFill>
            <a:srgbClr val="FFFFFF">
              <a:alpha val="69804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600" b="0" dirty="0"/>
          </a:p>
        </p:txBody>
      </p:sp>
      <p:sp>
        <p:nvSpPr>
          <p:cNvPr id="133" name="Стрелка вниз 132"/>
          <p:cNvSpPr/>
          <p:nvPr/>
        </p:nvSpPr>
        <p:spPr>
          <a:xfrm flipV="1">
            <a:off x="2107127" y="3284047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4" name="Стрелка вниз 133"/>
          <p:cNvSpPr/>
          <p:nvPr/>
        </p:nvSpPr>
        <p:spPr>
          <a:xfrm>
            <a:off x="2107127" y="3543253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5" name="Стрелка вниз 134"/>
          <p:cNvSpPr/>
          <p:nvPr/>
        </p:nvSpPr>
        <p:spPr>
          <a:xfrm flipV="1">
            <a:off x="2109763" y="3794015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6" name="Стрелка вниз 135"/>
          <p:cNvSpPr/>
          <p:nvPr/>
        </p:nvSpPr>
        <p:spPr>
          <a:xfrm flipV="1">
            <a:off x="2107127" y="4018980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7" name="Стрелка вниз 136"/>
          <p:cNvSpPr/>
          <p:nvPr/>
        </p:nvSpPr>
        <p:spPr>
          <a:xfrm>
            <a:off x="2107127" y="4794361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8" name="Стрелка вниз 137"/>
          <p:cNvSpPr/>
          <p:nvPr/>
        </p:nvSpPr>
        <p:spPr>
          <a:xfrm flipV="1">
            <a:off x="2320963" y="5306870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1070511" y="1931038"/>
            <a:ext cx="4369530" cy="10160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82775" algn="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1400" dirty="0">
                <a:solidFill>
                  <a:srgbClr val="002060"/>
                </a:solidFill>
              </a:rPr>
              <a:t>50% </a:t>
            </a:r>
            <a:r>
              <a:rPr lang="ru-RU" sz="1200" dirty="0">
                <a:solidFill>
                  <a:srgbClr val="002060"/>
                </a:solidFill>
              </a:rPr>
              <a:t>DNP прибыло из </a:t>
            </a:r>
          </a:p>
          <a:p>
            <a:pPr marL="1882775" algn="r"/>
            <a:r>
              <a:rPr lang="ru-RU" sz="1200" dirty="0">
                <a:solidFill>
                  <a:srgbClr val="002060"/>
                </a:solidFill>
              </a:rPr>
              <a:t>стран Евразийского экономического союза</a:t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(не включая Россию</a:t>
            </a:r>
            <a:r>
              <a:rPr lang="en-US" sz="1200" dirty="0">
                <a:solidFill>
                  <a:srgbClr val="002060"/>
                </a:solidFill>
              </a:rPr>
              <a:t>)</a:t>
            </a:r>
            <a:endParaRPr lang="ru-RU" sz="1200" dirty="0">
              <a:solidFill>
                <a:srgbClr val="002060"/>
              </a:solidFill>
            </a:endParaRPr>
          </a:p>
        </p:txBody>
      </p:sp>
      <p:graphicFrame>
        <p:nvGraphicFramePr>
          <p:cNvPr id="124" name="Диаграмма 123"/>
          <p:cNvGraphicFramePr/>
          <p:nvPr>
            <p:extLst>
              <p:ext uri="{D42A27DB-BD31-4B8C-83A1-F6EECF244321}">
                <p14:modId xmlns:p14="http://schemas.microsoft.com/office/powerpoint/2010/main" val="435103196"/>
              </p:ext>
            </p:extLst>
          </p:nvPr>
        </p:nvGraphicFramePr>
        <p:xfrm>
          <a:off x="225943" y="1389605"/>
          <a:ext cx="3321086" cy="420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8" name="Стрелка вниз 127"/>
          <p:cNvSpPr/>
          <p:nvPr/>
        </p:nvSpPr>
        <p:spPr>
          <a:xfrm flipV="1">
            <a:off x="2772560" y="1990646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29" name="Стрелка вниз 128"/>
          <p:cNvSpPr/>
          <p:nvPr/>
        </p:nvSpPr>
        <p:spPr>
          <a:xfrm>
            <a:off x="2405141" y="1752645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0" name="Стрелка вниз 129"/>
          <p:cNvSpPr/>
          <p:nvPr/>
        </p:nvSpPr>
        <p:spPr>
          <a:xfrm>
            <a:off x="2109485" y="2759533"/>
            <a:ext cx="144000" cy="1440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1" name="Стрелка вниз 130"/>
          <p:cNvSpPr/>
          <p:nvPr/>
        </p:nvSpPr>
        <p:spPr>
          <a:xfrm flipV="1">
            <a:off x="2107127" y="2516229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132" name="Стрелка вниз 131"/>
          <p:cNvSpPr/>
          <p:nvPr/>
        </p:nvSpPr>
        <p:spPr>
          <a:xfrm flipV="1">
            <a:off x="2134835" y="3021749"/>
            <a:ext cx="144000" cy="144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ru-RU" sz="1000" dirty="0">
              <a:solidFill>
                <a:schemeClr val="accent1"/>
              </a:solidFill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8167319" y="5586354"/>
            <a:ext cx="3793394" cy="246221"/>
            <a:chOff x="6738380" y="5083642"/>
            <a:chExt cx="3793394" cy="246221"/>
          </a:xfrm>
        </p:grpSpPr>
        <p:sp>
          <p:nvSpPr>
            <p:cNvPr id="127" name="TextBox 126"/>
            <p:cNvSpPr txBox="1"/>
            <p:nvPr/>
          </p:nvSpPr>
          <p:spPr>
            <a:xfrm>
              <a:off x="6937811" y="5083642"/>
              <a:ext cx="35939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2060"/>
                  </a:solidFill>
                  <a:latin typeface="Arial"/>
                </a:rPr>
                <a:t> - </a:t>
              </a:r>
              <a:r>
                <a:rPr lang="ru-RU" sz="1000" dirty="0">
                  <a:solidFill>
                    <a:srgbClr val="002060"/>
                  </a:solidFill>
                </a:rPr>
                <a:t>Значимо </a:t>
              </a:r>
              <a:r>
                <a:rPr lang="ru-RU" sz="1000" dirty="0">
                  <a:solidFill>
                    <a:srgbClr val="00B050"/>
                  </a:solidFill>
                </a:rPr>
                <a:t>выше</a:t>
              </a:r>
              <a:r>
                <a:rPr lang="ru-RU" sz="1000" dirty="0"/>
                <a:t>/</a:t>
              </a:r>
              <a:r>
                <a:rPr lang="ru-RU" sz="1000" dirty="0">
                  <a:solidFill>
                    <a:srgbClr val="FF0000"/>
                  </a:solidFill>
                </a:rPr>
                <a:t>ниже</a:t>
              </a:r>
              <a:r>
                <a:rPr lang="ru-RU" sz="1000" dirty="0"/>
                <a:t> </a:t>
              </a:r>
              <a:r>
                <a:rPr lang="ru-RU" sz="1000" dirty="0">
                  <a:solidFill>
                    <a:srgbClr val="002060"/>
                  </a:solidFill>
                </a:rPr>
                <a:t>по сравнению с прошлым годом</a:t>
              </a:r>
            </a:p>
          </p:txBody>
        </p:sp>
        <p:sp>
          <p:nvSpPr>
            <p:cNvPr id="139" name="Стрелка вниз 138"/>
            <p:cNvSpPr/>
            <p:nvPr/>
          </p:nvSpPr>
          <p:spPr>
            <a:xfrm>
              <a:off x="6865811" y="5148172"/>
              <a:ext cx="144000" cy="144000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ru-RU" sz="1000" dirty="0">
                <a:solidFill>
                  <a:schemeClr val="accent1"/>
                </a:solidFill>
              </a:endParaRPr>
            </a:p>
          </p:txBody>
        </p:sp>
        <p:sp>
          <p:nvSpPr>
            <p:cNvPr id="140" name="Стрелка вниз 139"/>
            <p:cNvSpPr/>
            <p:nvPr/>
          </p:nvSpPr>
          <p:spPr>
            <a:xfrm flipV="1">
              <a:off x="6738380" y="5148172"/>
              <a:ext cx="144000" cy="14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ru-RU" sz="1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1" name="Text Placeholder 1">
            <a:extLst>
              <a:ext uri="{FF2B5EF4-FFF2-40B4-BE49-F238E27FC236}">
                <a16:creationId xmlns:a16="http://schemas.microsoft.com/office/drawing/2014/main" id="{8BF2C466-1DDD-427E-A6B7-697D530AF0B8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711182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  <a:cs typeface="Raleway" panose="020B0604020202020204" charset="0"/>
              </a:rPr>
              <a:t>ПОЧТИ ПОЛОВИНА НЕЛЕГАЛЬНЫХ ПАЧЕК ПРИВЕЗЕНА ИЗ БЕЛАРУСИ</a:t>
            </a:r>
            <a:endParaRPr kumimoji="0" lang="ru-RU" sz="2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Century Gothic" panose="020B0502020202020204" pitchFamily="34" charset="0"/>
              <a:ea typeface="+mn-ea"/>
              <a:cs typeface="Raleway" panose="020B060402020202020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2652C61-ABBD-4E56-80F0-2BDEA35645B8}"/>
              </a:ext>
            </a:extLst>
          </p:cNvPr>
          <p:cNvSpPr/>
          <p:nvPr/>
        </p:nvSpPr>
        <p:spPr>
          <a:xfrm>
            <a:off x="308456" y="6351264"/>
            <a:ext cx="22942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Источник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TNS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Kantar</a:t>
            </a: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2021 год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9" name="Прямоугольник 99">
            <a:extLst>
              <a:ext uri="{FF2B5EF4-FFF2-40B4-BE49-F238E27FC236}">
                <a16:creationId xmlns:a16="http://schemas.microsoft.com/office/drawing/2014/main" id="{DAB64358-8AA6-424C-9830-00DCDA0DA05B}"/>
              </a:ext>
            </a:extLst>
          </p:cNvPr>
          <p:cNvSpPr/>
          <p:nvPr/>
        </p:nvSpPr>
        <p:spPr>
          <a:xfrm>
            <a:off x="5895079" y="1100802"/>
            <a:ext cx="611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charset="0"/>
              </a:rPr>
              <a:t>Города с максимальной долей нелегального рынка</a:t>
            </a:r>
            <a:endParaRPr lang="en-US" sz="1200" dirty="0">
              <a:solidFill>
                <a:srgbClr val="00206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FBF9DA-7B34-4627-A68B-DA729B150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67428"/>
              </p:ext>
            </p:extLst>
          </p:nvPr>
        </p:nvGraphicFramePr>
        <p:xfrm>
          <a:off x="6825142" y="1757445"/>
          <a:ext cx="4258984" cy="3423420"/>
        </p:xfrm>
        <a:graphic>
          <a:graphicData uri="http://schemas.openxmlformats.org/drawingml/2006/table">
            <a:tbl>
              <a:tblPr/>
              <a:tblGrid>
                <a:gridCol w="2018476">
                  <a:extLst>
                    <a:ext uri="{9D8B030D-6E8A-4147-A177-3AD203B41FA5}">
                      <a16:colId xmlns:a16="http://schemas.microsoft.com/office/drawing/2014/main" val="1472269240"/>
                    </a:ext>
                  </a:extLst>
                </a:gridCol>
                <a:gridCol w="2240508">
                  <a:extLst>
                    <a:ext uri="{9D8B030D-6E8A-4147-A177-3AD203B41FA5}">
                      <a16:colId xmlns:a16="http://schemas.microsoft.com/office/drawing/2014/main" val="2786521826"/>
                    </a:ext>
                  </a:extLst>
                </a:gridCol>
              </a:tblGrid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Владикавказ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68,84%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659607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Брянск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38,33%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87866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Нальчик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31,56%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533551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Армавир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29,63%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375851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Астрахань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24,43%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054225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Смоленск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22,14%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5478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Волгоград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18,57%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083176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Кострома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16,70%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722308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Уфа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14,57%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963469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Челябинск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13,66%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484069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Ростов</a:t>
                      </a:r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-на-Дону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13,35%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88400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Воронеж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13,11%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694333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Пермь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11,50%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189759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Омск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10,49%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95508"/>
                  </a:ext>
                </a:extLst>
              </a:tr>
              <a:tr h="228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Барнаул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10,05%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59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4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9A910-470F-4B67-9972-667452294E63}"/>
              </a:ext>
            </a:extLst>
          </p:cNvPr>
          <p:cNvSpPr txBox="1">
            <a:spLocks/>
          </p:cNvSpPr>
          <p:nvPr/>
        </p:nvSpPr>
        <p:spPr>
          <a:xfrm>
            <a:off x="2155582" y="2927916"/>
            <a:ext cx="7880836" cy="100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Montserrat"/>
              </a:rPr>
              <a:t>Как отличить нелегальный продукт ?</a:t>
            </a:r>
          </a:p>
        </p:txBody>
      </p:sp>
    </p:spTree>
    <p:extLst>
      <p:ext uri="{BB962C8B-B14F-4D97-AF65-F5344CB8AC3E}">
        <p14:creationId xmlns:p14="http://schemas.microsoft.com/office/powerpoint/2010/main" val="70555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42C481-9E70-41D2-AABE-DF168276D002}"/>
              </a:ext>
            </a:extLst>
          </p:cNvPr>
          <p:cNvSpPr/>
          <p:nvPr/>
        </p:nvSpPr>
        <p:spPr>
          <a:xfrm>
            <a:off x="8618992" y="4687493"/>
            <a:ext cx="1290719" cy="36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884D312B-75EE-4BC1-A6B6-3A8B8366BE94}"/>
              </a:ext>
            </a:extLst>
          </p:cNvPr>
          <p:cNvGrpSpPr/>
          <p:nvPr/>
        </p:nvGrpSpPr>
        <p:grpSpPr>
          <a:xfrm>
            <a:off x="6665876" y="737654"/>
            <a:ext cx="3322337" cy="1569660"/>
            <a:chOff x="4482838" y="402825"/>
            <a:chExt cx="2491754" cy="1177245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F8742A6A-5169-4E79-9873-A27BCE4D1482}"/>
                </a:ext>
              </a:extLst>
            </p:cNvPr>
            <p:cNvSpPr/>
            <p:nvPr/>
          </p:nvSpPr>
          <p:spPr>
            <a:xfrm>
              <a:off x="4482838" y="510436"/>
              <a:ext cx="2491754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ru-RU" sz="2000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Цена </a:t>
              </a:r>
            </a:p>
            <a:p>
              <a:pPr algn="ctr" defTabSz="609585">
                <a:defRPr/>
              </a:pPr>
              <a:r>
                <a:rPr lang="ru-RU" sz="2000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Дата производства</a:t>
              </a:r>
            </a:p>
            <a:p>
              <a:pPr algn="ctr" defTabSz="609585">
                <a:spcAft>
                  <a:spcPts val="1067"/>
                </a:spcAft>
                <a:defRPr/>
              </a:pPr>
              <a:r>
                <a:rPr lang="en-US" sz="2000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Data Matrix </a:t>
              </a:r>
              <a:r>
                <a:rPr lang="ru-RU" sz="2000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код</a:t>
              </a:r>
              <a:endParaRPr lang="en-US" sz="2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C2397A-7D83-438F-8FF8-C7F95300482E}"/>
                </a:ext>
              </a:extLst>
            </p:cNvPr>
            <p:cNvSpPr/>
            <p:nvPr/>
          </p:nvSpPr>
          <p:spPr>
            <a:xfrm>
              <a:off x="4744762" y="402825"/>
              <a:ext cx="1967907" cy="11772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002060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3856E8C-65C5-4468-9306-1AC83BB1CF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562" y="4821468"/>
            <a:ext cx="1146564" cy="867313"/>
          </a:xfrm>
          <a:prstGeom prst="rect">
            <a:avLst/>
          </a:prstGeom>
        </p:spPr>
      </p:pic>
      <p:grpSp>
        <p:nvGrpSpPr>
          <p:cNvPr id="3086" name="Group 3085">
            <a:extLst>
              <a:ext uri="{FF2B5EF4-FFF2-40B4-BE49-F238E27FC236}">
                <a16:creationId xmlns:a16="http://schemas.microsoft.com/office/drawing/2014/main" id="{31E62601-5A30-4DDA-9A3F-902E173A380F}"/>
              </a:ext>
            </a:extLst>
          </p:cNvPr>
          <p:cNvGrpSpPr/>
          <p:nvPr/>
        </p:nvGrpSpPr>
        <p:grpSpPr>
          <a:xfrm>
            <a:off x="8092970" y="2194295"/>
            <a:ext cx="2324100" cy="4597651"/>
            <a:chOff x="5517587" y="1384958"/>
            <a:chExt cx="1743075" cy="3448238"/>
          </a:xfrm>
        </p:grpSpPr>
        <p:pic>
          <p:nvPicPr>
            <p:cNvPr id="3080" name="Picture 3079">
              <a:extLst>
                <a:ext uri="{FF2B5EF4-FFF2-40B4-BE49-F238E27FC236}">
                  <a16:creationId xmlns:a16="http://schemas.microsoft.com/office/drawing/2014/main" id="{75BD78AE-637F-4ECB-8EAE-A699276E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4665006" y="2237539"/>
              <a:ext cx="3448238" cy="1743075"/>
            </a:xfrm>
            <a:prstGeom prst="rect">
              <a:avLst/>
            </a:prstGeom>
          </p:spPr>
        </p:pic>
        <p:pic>
          <p:nvPicPr>
            <p:cNvPr id="3083" name="Picture 3082">
              <a:extLst>
                <a:ext uri="{FF2B5EF4-FFF2-40B4-BE49-F238E27FC236}">
                  <a16:creationId xmlns:a16="http://schemas.microsoft.com/office/drawing/2014/main" id="{52039733-04D2-4D8F-9661-6843F2BAA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6122" y="1561997"/>
              <a:ext cx="735408" cy="6851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096796-2FE0-4768-B254-B385A42ABE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7232" y="2838109"/>
            <a:ext cx="4400445" cy="28871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21B31A-4A40-4EC4-8998-6C831A8EC344}"/>
              </a:ext>
            </a:extLst>
          </p:cNvPr>
          <p:cNvSpPr/>
          <p:nvPr/>
        </p:nvSpPr>
        <p:spPr>
          <a:xfrm>
            <a:off x="2290238" y="1914651"/>
            <a:ext cx="1652900" cy="1267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E873E9-11D3-4DAD-B835-778D003FC118}"/>
              </a:ext>
            </a:extLst>
          </p:cNvPr>
          <p:cNvGrpSpPr/>
          <p:nvPr/>
        </p:nvGrpSpPr>
        <p:grpSpPr>
          <a:xfrm>
            <a:off x="2571328" y="846973"/>
            <a:ext cx="3695733" cy="2155323"/>
            <a:chOff x="1566568" y="324245"/>
            <a:chExt cx="2771800" cy="13181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440D4C-97B4-4435-B966-D246EDD4EB59}"/>
                </a:ext>
              </a:extLst>
            </p:cNvPr>
            <p:cNvSpPr/>
            <p:nvPr/>
          </p:nvSpPr>
          <p:spPr>
            <a:xfrm>
              <a:off x="1566568" y="324245"/>
              <a:ext cx="2771800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Присутствует акцизная марка РФ</a:t>
              </a:r>
              <a:endParaRPr lang="ru-RU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957DBE8C-1EC9-47A1-86A1-5C1CAE487FE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077162" y="957629"/>
              <a:ext cx="736919" cy="63255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54FA45-E894-415F-9778-42AE6A7D0EB2}"/>
                </a:ext>
              </a:extLst>
            </p:cNvPr>
            <p:cNvSpPr/>
            <p:nvPr/>
          </p:nvSpPr>
          <p:spPr>
            <a:xfrm>
              <a:off x="1566568" y="385769"/>
              <a:ext cx="2735796" cy="49916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A9F36C5C-B7CE-46E2-8068-1B730C66DEF1}"/>
              </a:ext>
            </a:extLst>
          </p:cNvPr>
          <p:cNvSpPr/>
          <p:nvPr/>
        </p:nvSpPr>
        <p:spPr>
          <a:xfrm>
            <a:off x="1236019" y="4374134"/>
            <a:ext cx="2497107" cy="1771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F27333-230A-4250-9AEB-77842A41E9B8}"/>
              </a:ext>
            </a:extLst>
          </p:cNvPr>
          <p:cNvGrpSpPr/>
          <p:nvPr/>
        </p:nvGrpSpPr>
        <p:grpSpPr>
          <a:xfrm>
            <a:off x="3750362" y="4066061"/>
            <a:ext cx="3872661" cy="1212571"/>
            <a:chOff x="2284945" y="2424495"/>
            <a:chExt cx="2904496" cy="869103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0BD1F934-3F62-4257-B936-CA8FFF84A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4945" y="2713480"/>
              <a:ext cx="666647" cy="580118"/>
            </a:xfrm>
            <a:prstGeom prst="bentConnector3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1" name="Group 3080">
              <a:extLst>
                <a:ext uri="{FF2B5EF4-FFF2-40B4-BE49-F238E27FC236}">
                  <a16:creationId xmlns:a16="http://schemas.microsoft.com/office/drawing/2014/main" id="{DE213048-34AC-4191-9B30-9284CBEACFD1}"/>
                </a:ext>
              </a:extLst>
            </p:cNvPr>
            <p:cNvGrpSpPr/>
            <p:nvPr/>
          </p:nvGrpSpPr>
          <p:grpSpPr>
            <a:xfrm>
              <a:off x="2943921" y="2424495"/>
              <a:ext cx="2245520" cy="816964"/>
              <a:chOff x="3238634" y="2219571"/>
              <a:chExt cx="2245520" cy="77909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1A777F-9077-487A-8276-585318B731F0}"/>
                  </a:ext>
                </a:extLst>
              </p:cNvPr>
              <p:cNvSpPr txBox="1"/>
              <p:nvPr/>
            </p:nvSpPr>
            <p:spPr>
              <a:xfrm>
                <a:off x="3238634" y="2219571"/>
                <a:ext cx="2245520" cy="72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rgbClr val="002060"/>
                    </a:solidFill>
                    <a:latin typeface="Century Gothic" panose="020B0502020202020204" pitchFamily="34" charset="0"/>
                    <a:cs typeface="Calibri" panose="020F0502020204030204" pitchFamily="34" charset="0"/>
                  </a:rPr>
                  <a:t>Предупредительная надпись на русском языке</a:t>
                </a:r>
                <a:endParaRPr lang="ru-RU" sz="2000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C79D55-1319-45F4-94F8-A8487CB8D93C}"/>
                  </a:ext>
                </a:extLst>
              </p:cNvPr>
              <p:cNvSpPr/>
              <p:nvPr/>
            </p:nvSpPr>
            <p:spPr>
              <a:xfrm>
                <a:off x="3246305" y="2252503"/>
                <a:ext cx="2232248" cy="7461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378A78A-13E1-471D-8E49-F4F10515C22B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711182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latin typeface="Century Gothic" panose="020B0502020202020204" pitchFamily="34" charset="0"/>
                <a:cs typeface="Raleway" panose="020B0604020202020204" charset="0"/>
              </a:rPr>
              <a:t>ПРИЗНАКИ ЛЕГАЛЬНЫХ СИГАРЕТ</a:t>
            </a:r>
          </a:p>
        </p:txBody>
      </p:sp>
    </p:spTree>
    <p:extLst>
      <p:ext uri="{BB962C8B-B14F-4D97-AF65-F5344CB8AC3E}">
        <p14:creationId xmlns:p14="http://schemas.microsoft.com/office/powerpoint/2010/main" val="143994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18223B50-9B69-41F7-8D32-673D4BB55B6F}"/>
              </a:ext>
            </a:extLst>
          </p:cNvPr>
          <p:cNvSpPr/>
          <p:nvPr/>
        </p:nvSpPr>
        <p:spPr>
          <a:xfrm>
            <a:off x="5232455" y="1060314"/>
            <a:ext cx="6077837" cy="549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 нижней поверхности пачки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указаны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 defTabSz="457200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Matrix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Цена (МРЦ)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Дата производства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lvl="0" indent="-285750" algn="just" defTabSz="4572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Минимальная цена </a:t>
            </a:r>
            <a:r>
              <a:rPr lang="ru-RU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- 108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рублей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 1 </a:t>
            </a:r>
            <a:r>
              <a:rPr lang="ru-RU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июля 2021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года)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lvl="0" indent="-285750" algn="just" defTabSz="4572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Предупредительная надпись </a:t>
            </a:r>
            <a:r>
              <a:rPr lang="ru-RU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иностранном языке или отсутствует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 defTabSz="4572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пачке </a:t>
            </a:r>
            <a:r>
              <a:rPr lang="ru-RU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отсутствует акцизная марка Российской Федерации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поддельная акцизная марка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9689477-BF81-4EEE-BCB9-7554E2F6C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72" y="1493256"/>
            <a:ext cx="2498090" cy="1901702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E2ABC5F9-86EE-45AF-8762-7E9F8405A32B}"/>
              </a:ext>
            </a:extLst>
          </p:cNvPr>
          <p:cNvSpPr/>
          <p:nvPr/>
        </p:nvSpPr>
        <p:spPr>
          <a:xfrm>
            <a:off x="914938" y="1644343"/>
            <a:ext cx="784962" cy="7460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TSansTT" panose="02000503050000020004" pitchFamily="2" charset="-52"/>
              <a:ea typeface="+mn-ea"/>
              <a:cs typeface="+mn-cs"/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4BE36AC6-2DB9-4D81-A4FA-C91FD7D41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627" y="2825188"/>
            <a:ext cx="4000968" cy="180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793F1E-8A39-4F9D-A8CD-701C0B2006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08" y="3783399"/>
            <a:ext cx="1590327" cy="23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C55616-03C0-4FAA-BFF0-0D8DAA449A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34" y="3780287"/>
            <a:ext cx="1596280" cy="23924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71ABCE6-BF4C-45E5-A66C-9FFDA744B114}"/>
              </a:ext>
            </a:extLst>
          </p:cNvPr>
          <p:cNvSpPr/>
          <p:nvPr/>
        </p:nvSpPr>
        <p:spPr>
          <a:xfrm>
            <a:off x="2221771" y="4870929"/>
            <a:ext cx="1314691" cy="12409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TSansTT" panose="02000503050000020004" pitchFamily="2" charset="-52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DA907C-19DB-4979-B3B3-AF4AC309E1F5}"/>
              </a:ext>
            </a:extLst>
          </p:cNvPr>
          <p:cNvSpPr/>
          <p:nvPr/>
        </p:nvSpPr>
        <p:spPr>
          <a:xfrm>
            <a:off x="2512425" y="4041745"/>
            <a:ext cx="899775" cy="8495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TSansTT" panose="02000503050000020004" pitchFamily="2" charset="-52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137B66-10F9-4CD1-B8AC-86A0EE92B4CF}"/>
              </a:ext>
            </a:extLst>
          </p:cNvPr>
          <p:cNvSpPr/>
          <p:nvPr/>
        </p:nvSpPr>
        <p:spPr>
          <a:xfrm>
            <a:off x="969762" y="4032205"/>
            <a:ext cx="122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TSansTT" panose="02000503050000020004" pitchFamily="2" charset="-52"/>
                <a:ea typeface="+mn-ea"/>
                <a:cs typeface="+mn-cs"/>
              </a:rPr>
              <a:t>&lt;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TSansTT" panose="02000503050000020004" pitchFamily="2" charset="-52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TSansTT" panose="02000503050000020004" pitchFamily="2" charset="-52"/>
                <a:ea typeface="+mn-ea"/>
                <a:cs typeface="+mn-cs"/>
              </a:rPr>
              <a:t>108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TSansTT" panose="02000503050000020004" pitchFamily="2" charset="-52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TSansTT" panose="02000503050000020004" pitchFamily="2" charset="-52"/>
                <a:ea typeface="+mn-ea"/>
                <a:cs typeface="+mn-cs"/>
              </a:rPr>
              <a:t>рублей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TSansTT" panose="02000503050000020004" pitchFamily="2" charset="-52"/>
              <a:ea typeface="+mn-ea"/>
              <a:cs typeface="+mn-cs"/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EB78BC-98A5-4EFC-9AE0-D6168D2180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21" y="2734459"/>
            <a:ext cx="316395" cy="316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4633288-4E00-445D-A374-3E5F270E9ED1}"/>
              </a:ext>
            </a:extLst>
          </p:cNvPr>
          <p:cNvSpPr/>
          <p:nvPr/>
        </p:nvSpPr>
        <p:spPr>
          <a:xfrm>
            <a:off x="918884" y="2541443"/>
            <a:ext cx="784962" cy="7460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TSansTT" panose="02000503050000020004" pitchFamily="2" charset="-52"/>
              <a:ea typeface="+mn-ea"/>
              <a:cs typeface="+mn-cs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A9B9AB4-8AED-4797-836F-5069065C99EF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DATA MATRIX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КОД – ЭФФЕКТИВНЫЙ СПОСОБ ВЫЯВЛЕНИЯ НЕЛЕГАЛЬНЫХ СИГАРЕТ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1E7350-8C91-47E1-BDEE-F4229519ACF5}"/>
              </a:ext>
            </a:extLst>
          </p:cNvPr>
          <p:cNvSpPr/>
          <p:nvPr/>
        </p:nvSpPr>
        <p:spPr>
          <a:xfrm>
            <a:off x="317787" y="6351264"/>
            <a:ext cx="3882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ru-RU" sz="1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 Для сигарет, произведенных после 01.07.2019 года</a:t>
            </a:r>
          </a:p>
        </p:txBody>
      </p:sp>
    </p:spTree>
    <p:extLst>
      <p:ext uri="{BB962C8B-B14F-4D97-AF65-F5344CB8AC3E}">
        <p14:creationId xmlns:p14="http://schemas.microsoft.com/office/powerpoint/2010/main" val="333330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7F0267-DE2F-4904-AAB5-0C9432AED2BF}"/>
              </a:ext>
            </a:extLst>
          </p:cNvPr>
          <p:cNvSpPr txBox="1"/>
          <p:nvPr/>
        </p:nvSpPr>
        <p:spPr>
          <a:xfrm>
            <a:off x="294334" y="1850898"/>
            <a:ext cx="2537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СИГАРЕТЫ, ПРЕДНАЗНАЧЕННЫЕ ДЛЯ РЕАЛИЗАЦИИ В СТРАНАХ-ПАРТНЕРАХ ПО ЕАЭС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D13B7-19CC-4AFC-8580-E149669264D7}"/>
              </a:ext>
            </a:extLst>
          </p:cNvPr>
          <p:cNvSpPr/>
          <p:nvPr/>
        </p:nvSpPr>
        <p:spPr>
          <a:xfrm>
            <a:off x="294334" y="4805188"/>
            <a:ext cx="33036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НОВЫЙ ПРОДУКТ, СОЗДАННЫЙ НА ОСНОВЕ СУЩЕСТВУЮЩЕГО ОРИГИНАЛА С НАРУШЕНИЕМ ИНТЕЛЛЕКТУАЛЬНЫХ ПРАВ ПРАВООБЛАДАТЕЛЯ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21804-383C-442D-B5B9-188249F042E3}"/>
              </a:ext>
            </a:extLst>
          </p:cNvPr>
          <p:cNvSpPr/>
          <p:nvPr/>
        </p:nvSpPr>
        <p:spPr>
          <a:xfrm>
            <a:off x="6341435" y="1847882"/>
            <a:ext cx="2790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СИГАРЕТЫ, НЕЗАКОННО ВВЕЗЕННЫЕ НА ТЕРРИТОРИЮ ЕАЭС ИЗ ДАЛЬНЕГО ЗАРУБЕЖЬЯ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5CBCB-F617-4527-9794-F776DA6539CC}"/>
              </a:ext>
            </a:extLst>
          </p:cNvPr>
          <p:cNvSpPr/>
          <p:nvPr/>
        </p:nvSpPr>
        <p:spPr>
          <a:xfrm>
            <a:off x="6310516" y="4641866"/>
            <a:ext cx="30921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РОССИЙСКАЯ ПРОДУКЦИЯ, ПРОИЗВОДИТЕЛЬ КОТОРОЙ НЕ УПЛАЧИВАЕТ В ПОЛНОМ ОБЪЕМЕ ОБЯЗАТЕЛЬНЫЕ ПЛАТЕЖИ В БЮДЖЕТ, ТЕМ САМЫМ ЗАНИЖАЯ ЕЕ ЦЕНУ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1F942-1009-45C8-B1A4-71847AC671A2}"/>
              </a:ext>
            </a:extLst>
          </p:cNvPr>
          <p:cNvGrpSpPr/>
          <p:nvPr/>
        </p:nvGrpSpPr>
        <p:grpSpPr>
          <a:xfrm>
            <a:off x="325253" y="1173123"/>
            <a:ext cx="5801666" cy="2489363"/>
            <a:chOff x="335359" y="2755256"/>
            <a:chExt cx="7026668" cy="67040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1CEBBE9-4310-4A1A-8E14-ABBC0EBB35E8}"/>
                </a:ext>
              </a:extLst>
            </p:cNvPr>
            <p:cNvSpPr/>
            <p:nvPr/>
          </p:nvSpPr>
          <p:spPr>
            <a:xfrm>
              <a:off x="335359" y="3399829"/>
              <a:ext cx="7026668" cy="6059489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857109-8EEF-4F20-BE1A-92A474D56B78}"/>
                </a:ext>
              </a:extLst>
            </p:cNvPr>
            <p:cNvSpPr/>
            <p:nvPr/>
          </p:nvSpPr>
          <p:spPr>
            <a:xfrm>
              <a:off x="2316144" y="2755256"/>
              <a:ext cx="3073582" cy="1393873"/>
            </a:xfrm>
            <a:prstGeom prst="rect">
              <a:avLst/>
            </a:prstGeom>
            <a:solidFill>
              <a:srgbClr val="FFC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48CD85E-1D88-427D-8BB9-F161B8406DAD}"/>
              </a:ext>
            </a:extLst>
          </p:cNvPr>
          <p:cNvSpPr/>
          <p:nvPr/>
        </p:nvSpPr>
        <p:spPr>
          <a:xfrm>
            <a:off x="1980040" y="1256110"/>
            <a:ext cx="2492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НЕЗАКОННЫЙ ВВОЗ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00B790-0ED5-49AC-963D-68E80EFBD6D0}"/>
              </a:ext>
            </a:extLst>
          </p:cNvPr>
          <p:cNvSpPr/>
          <p:nvPr/>
        </p:nvSpPr>
        <p:spPr>
          <a:xfrm>
            <a:off x="294334" y="4377403"/>
            <a:ext cx="5801666" cy="225001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4517E2-969A-4ECB-9E36-BBA9EDBC2E7E}"/>
              </a:ext>
            </a:extLst>
          </p:cNvPr>
          <p:cNvSpPr/>
          <p:nvPr/>
        </p:nvSpPr>
        <p:spPr>
          <a:xfrm>
            <a:off x="1929797" y="4150373"/>
            <a:ext cx="2537746" cy="5175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1CBE9-6D51-4743-81FE-546DF19DEAE9}"/>
              </a:ext>
            </a:extLst>
          </p:cNvPr>
          <p:cNvSpPr/>
          <p:nvPr/>
        </p:nvSpPr>
        <p:spPr>
          <a:xfrm>
            <a:off x="2354689" y="4208826"/>
            <a:ext cx="1687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КОНТРАФАКТ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FF865F-367C-411E-BC09-12B2C913CAC6}"/>
              </a:ext>
            </a:extLst>
          </p:cNvPr>
          <p:cNvSpPr/>
          <p:nvPr/>
        </p:nvSpPr>
        <p:spPr>
          <a:xfrm>
            <a:off x="6341436" y="1433156"/>
            <a:ext cx="5218034" cy="222933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4897ED-513F-4CBD-BAF6-2F3DE8E45281}"/>
              </a:ext>
            </a:extLst>
          </p:cNvPr>
          <p:cNvSpPr/>
          <p:nvPr/>
        </p:nvSpPr>
        <p:spPr>
          <a:xfrm>
            <a:off x="7755376" y="1147395"/>
            <a:ext cx="2537746" cy="5175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A46B4-9D65-4848-93EA-84166FCDC61A}"/>
              </a:ext>
            </a:extLst>
          </p:cNvPr>
          <p:cNvSpPr/>
          <p:nvPr/>
        </p:nvSpPr>
        <p:spPr>
          <a:xfrm>
            <a:off x="8086653" y="1221516"/>
            <a:ext cx="187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КОНТРАБАНДА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2F21EC-D115-4FA2-BF9D-975959D97630}"/>
              </a:ext>
            </a:extLst>
          </p:cNvPr>
          <p:cNvSpPr/>
          <p:nvPr/>
        </p:nvSpPr>
        <p:spPr>
          <a:xfrm>
            <a:off x="6310517" y="4415306"/>
            <a:ext cx="5218034" cy="221211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706883-2894-4D7E-A9C4-593F4F71611E}"/>
              </a:ext>
            </a:extLst>
          </p:cNvPr>
          <p:cNvSpPr/>
          <p:nvPr/>
        </p:nvSpPr>
        <p:spPr>
          <a:xfrm>
            <a:off x="7724457" y="4124291"/>
            <a:ext cx="2537746" cy="5175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F7DFC-6F48-4947-BC87-2F4885C0BDEC}"/>
              </a:ext>
            </a:extLst>
          </p:cNvPr>
          <p:cNvSpPr/>
          <p:nvPr/>
        </p:nvSpPr>
        <p:spPr>
          <a:xfrm>
            <a:off x="7776193" y="4214081"/>
            <a:ext cx="2360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УХОД ОТ НАЛОГОВ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B78C55-2AC3-4BE7-8173-E6E3F7DD5E38}"/>
              </a:ext>
            </a:extLst>
          </p:cNvPr>
          <p:cNvGrpSpPr/>
          <p:nvPr/>
        </p:nvGrpSpPr>
        <p:grpSpPr>
          <a:xfrm>
            <a:off x="2873841" y="1786371"/>
            <a:ext cx="919006" cy="1656125"/>
            <a:chOff x="550864" y="2078980"/>
            <a:chExt cx="919006" cy="165612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4D8FF63-D92E-4A7E-A93F-DBF106DF3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64" y="2078980"/>
              <a:ext cx="919006" cy="1656125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3E2CB269-5243-4390-BE4C-4362C13E86D9}"/>
                </a:ext>
              </a:extLst>
            </p:cNvPr>
            <p:cNvSpPr/>
            <p:nvPr/>
          </p:nvSpPr>
          <p:spPr bwMode="auto">
            <a:xfrm>
              <a:off x="550864" y="2247140"/>
              <a:ext cx="900587" cy="49351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algn="l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0" name="Picture 2" descr="http://myait.ru/img/collection/nz-1.jpg">
            <a:extLst>
              <a:ext uri="{FF2B5EF4-FFF2-40B4-BE49-F238E27FC236}">
                <a16:creationId xmlns:a16="http://schemas.microsoft.com/office/drawing/2014/main" id="{A21DCC0D-3491-4D3E-808A-437B59A7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996" y="1786371"/>
            <a:ext cx="1068387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myait.ru/img/collection/ashima.jpg">
            <a:extLst>
              <a:ext uri="{FF2B5EF4-FFF2-40B4-BE49-F238E27FC236}">
                <a16:creationId xmlns:a16="http://schemas.microsoft.com/office/drawing/2014/main" id="{9CAE6940-6674-44E5-B326-33A42F5B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3001" y="1786371"/>
            <a:ext cx="924937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http://myait.ru/img/collection/cavallo.jpg">
            <a:extLst>
              <a:ext uri="{FF2B5EF4-FFF2-40B4-BE49-F238E27FC236}">
                <a16:creationId xmlns:a16="http://schemas.microsoft.com/office/drawing/2014/main" id="{A7D8608A-561B-4B47-9EB6-FF397D915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8110" y="1786371"/>
            <a:ext cx="95051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Картинки по запросу купить сигареты космос">
            <a:extLst>
              <a:ext uri="{FF2B5EF4-FFF2-40B4-BE49-F238E27FC236}">
                <a16:creationId xmlns:a16="http://schemas.microsoft.com/office/drawing/2014/main" id="{411CFABF-A37C-42C0-A982-D8757707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335" y="4869374"/>
            <a:ext cx="997647" cy="16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Картинки по запросу сигареты BT">
            <a:extLst>
              <a:ext uri="{FF2B5EF4-FFF2-40B4-BE49-F238E27FC236}">
                <a16:creationId xmlns:a16="http://schemas.microsoft.com/office/drawing/2014/main" id="{45C8434D-8437-4F30-80D0-3ADB8AEBD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954" y="4881709"/>
            <a:ext cx="1024632" cy="16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9AB9986-FF41-4147-9F86-9544BC8C04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703" y="4805188"/>
            <a:ext cx="1024488" cy="1579989"/>
          </a:xfrm>
          <a:prstGeom prst="rect">
            <a:avLst/>
          </a:prstGeom>
        </p:spPr>
      </p:pic>
      <p:pic>
        <p:nvPicPr>
          <p:cNvPr id="58" name="Picture 6" descr="Картинки по запросу сигареты кресты">
            <a:extLst>
              <a:ext uri="{FF2B5EF4-FFF2-40B4-BE49-F238E27FC236}">
                <a16:creationId xmlns:a16="http://schemas.microsoft.com/office/drawing/2014/main" id="{446E1A97-2843-4154-A5AF-27C608672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92975" y="4805188"/>
            <a:ext cx="973636" cy="15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FF4F5E55-CDAC-4040-9207-9584CC069AFA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ОСНОВНЫЕ ВИДЫ НЕЛЕГАЛЬНОЙ ПРОДУКЦИИ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E39BCE-2A5E-4A90-B56D-A0CE878215F1}"/>
              </a:ext>
            </a:extLst>
          </p:cNvPr>
          <p:cNvGrpSpPr/>
          <p:nvPr/>
        </p:nvGrpSpPr>
        <p:grpSpPr>
          <a:xfrm>
            <a:off x="3962537" y="1786496"/>
            <a:ext cx="963394" cy="1656000"/>
            <a:chOff x="3962537" y="1786496"/>
            <a:chExt cx="963394" cy="1656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62EAFDF-E418-4943-AA89-32F39F520CF3}"/>
                </a:ext>
              </a:extLst>
            </p:cNvPr>
            <p:cNvGrpSpPr/>
            <p:nvPr/>
          </p:nvGrpSpPr>
          <p:grpSpPr>
            <a:xfrm>
              <a:off x="3962537" y="1786496"/>
              <a:ext cx="963394" cy="1656000"/>
              <a:chOff x="3883818" y="2079043"/>
              <a:chExt cx="963394" cy="165600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A8D5C59-AC2B-41B5-86F0-9B08E95E6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3818" y="2079043"/>
                <a:ext cx="859769" cy="1656000"/>
              </a:xfrm>
              <a:prstGeom prst="rect">
                <a:avLst/>
              </a:prstGeom>
            </p:spPr>
          </p:pic>
          <p:sp>
            <p:nvSpPr>
              <p:cNvPr id="46" name="Rounded Rectangle 13">
                <a:extLst>
                  <a:ext uri="{FF2B5EF4-FFF2-40B4-BE49-F238E27FC236}">
                    <a16:creationId xmlns:a16="http://schemas.microsoft.com/office/drawing/2014/main" id="{540F453A-384B-4601-8855-C67A2DEDF99C}"/>
                  </a:ext>
                </a:extLst>
              </p:cNvPr>
              <p:cNvSpPr/>
              <p:nvPr/>
            </p:nvSpPr>
            <p:spPr bwMode="auto">
              <a:xfrm>
                <a:off x="4054183" y="2101934"/>
                <a:ext cx="793029" cy="493516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algn="l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§"/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60957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AAAAAA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37FA2EE-1FD1-449D-B59E-569CF11E6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8015" y="1833852"/>
              <a:ext cx="558839" cy="391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593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736AD2-9B41-4799-A066-DC5853DD4F6F}"/>
              </a:ext>
            </a:extLst>
          </p:cNvPr>
          <p:cNvGrpSpPr/>
          <p:nvPr/>
        </p:nvGrpSpPr>
        <p:grpSpPr>
          <a:xfrm>
            <a:off x="4042473" y="1356388"/>
            <a:ext cx="6647832" cy="4824347"/>
            <a:chOff x="3843009" y="1510372"/>
            <a:chExt cx="7384785" cy="4843536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A1F1D1F3-268D-4852-B544-4C4E71304E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43009" y="1510372"/>
              <a:ext cx="6806973" cy="4843536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377" eaLnBrk="1" hangingPunct="1">
                <a:defRPr/>
              </a:pPr>
              <a:r>
                <a:rPr lang="ru-RU" altLang="en-US" sz="2400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НЕЛЕГАЛЬНО</a:t>
              </a:r>
              <a:endParaRPr lang="en-US" altLang="en-US" sz="24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 defTabSz="914377" eaLnBrk="1" hangingPunct="1">
                <a:defRPr/>
              </a:pPr>
              <a:endParaRPr lang="ru-RU" altLang="en-US" sz="2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521A68-FB8B-441D-82E9-D63F81CBF76D}"/>
                </a:ext>
              </a:extLst>
            </p:cNvPr>
            <p:cNvSpPr/>
            <p:nvPr/>
          </p:nvSpPr>
          <p:spPr>
            <a:xfrm>
              <a:off x="10646016" y="1510372"/>
              <a:ext cx="581778" cy="4843536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457189"/>
              <a:endParaRPr lang="ru-RU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2EEB295-E286-4DAE-8E6B-365056D80770}"/>
              </a:ext>
            </a:extLst>
          </p:cNvPr>
          <p:cNvSpPr txBox="1">
            <a:spLocks/>
          </p:cNvSpPr>
          <p:nvPr/>
        </p:nvSpPr>
        <p:spPr bwMode="auto">
          <a:xfrm>
            <a:off x="1281259" y="1356388"/>
            <a:ext cx="2761213" cy="48243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1" hangingPunct="1">
              <a:defRPr/>
            </a:pPr>
            <a:r>
              <a:rPr lang="ru-RU" altLang="en-US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ЛЕГАЛЬНО</a:t>
            </a:r>
          </a:p>
          <a:p>
            <a:pPr algn="ctr" defTabSz="914377" eaLnBrk="1" hangingPunct="1">
              <a:defRPr/>
            </a:pPr>
            <a:endParaRPr lang="ru-RU" altLang="en-US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2" descr="C:\Users\ostasheva\Pictures\tabak5.jpg">
            <a:extLst>
              <a:ext uri="{FF2B5EF4-FFF2-40B4-BE49-F238E27FC236}">
                <a16:creationId xmlns:a16="http://schemas.microsoft.com/office/drawing/2014/main" id="{412F6BA2-CED3-4D18-8C2A-A6327631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784" y="2096667"/>
            <a:ext cx="2267769" cy="103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ostasheva\Pictures\tabak3.jpg">
            <a:extLst>
              <a:ext uri="{FF2B5EF4-FFF2-40B4-BE49-F238E27FC236}">
                <a16:creationId xmlns:a16="http://schemas.microsoft.com/office/drawing/2014/main" id="{1045BC71-DE9B-471D-B4CF-76D326C4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990" y="4131445"/>
            <a:ext cx="2456981" cy="103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F89538B-68DC-4683-8884-6B08A3C3DA32}"/>
              </a:ext>
            </a:extLst>
          </p:cNvPr>
          <p:cNvSpPr txBox="1">
            <a:spLocks/>
          </p:cNvSpPr>
          <p:nvPr/>
        </p:nvSpPr>
        <p:spPr bwMode="auto">
          <a:xfrm>
            <a:off x="1304769" y="5377712"/>
            <a:ext cx="2904552" cy="8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1" hangingPunct="1">
              <a:defRPr/>
            </a:pPr>
            <a:r>
              <a:rPr lang="ru-RU" altLang="en-US" sz="1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СИГАРЕТЫ ЗАРУБЕЖНОГО ПРОИЗВОДСТВА</a:t>
            </a:r>
            <a:endParaRPr lang="en-US" altLang="en-US" sz="16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FDAD5-2F81-4FCD-A7B5-BE6965031FCC}"/>
              </a:ext>
            </a:extLst>
          </p:cNvPr>
          <p:cNvSpPr txBox="1"/>
          <p:nvPr/>
        </p:nvSpPr>
        <p:spPr>
          <a:xfrm>
            <a:off x="4804495" y="2970213"/>
            <a:ext cx="2513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КАЗАХСТАН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CBA523-3E7C-4CF5-BFFC-851848F66600}"/>
              </a:ext>
            </a:extLst>
          </p:cNvPr>
          <p:cNvSpPr txBox="1"/>
          <p:nvPr/>
        </p:nvSpPr>
        <p:spPr>
          <a:xfrm>
            <a:off x="7696625" y="2984383"/>
            <a:ext cx="272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БЕЛАРУСЬ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4F917-CF93-4F6D-B06F-EBD29A415E74}"/>
              </a:ext>
            </a:extLst>
          </p:cNvPr>
          <p:cNvSpPr txBox="1"/>
          <p:nvPr/>
        </p:nvSpPr>
        <p:spPr>
          <a:xfrm>
            <a:off x="7823772" y="5720084"/>
            <a:ext cx="1819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УКРАИНА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30D9B-F573-443B-B567-E47A52CE06A7}"/>
              </a:ext>
            </a:extLst>
          </p:cNvPr>
          <p:cNvSpPr txBox="1"/>
          <p:nvPr/>
        </p:nvSpPr>
        <p:spPr>
          <a:xfrm>
            <a:off x="4862861" y="5720084"/>
            <a:ext cx="2102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ТАДЖИКИСТАН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A65975-0FDE-4F5A-8439-684E11FABCAA}"/>
              </a:ext>
            </a:extLst>
          </p:cNvPr>
          <p:cNvSpPr txBox="1"/>
          <p:nvPr/>
        </p:nvSpPr>
        <p:spPr>
          <a:xfrm>
            <a:off x="4845459" y="4160465"/>
            <a:ext cx="2658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АРМЕНИЯ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F4528D4-ED7C-4632-8B40-8E61BD39E675}"/>
              </a:ext>
            </a:extLst>
          </p:cNvPr>
          <p:cNvSpPr txBox="1">
            <a:spLocks/>
          </p:cNvSpPr>
          <p:nvPr/>
        </p:nvSpPr>
        <p:spPr bwMode="auto">
          <a:xfrm>
            <a:off x="1322829" y="3152609"/>
            <a:ext cx="2806183" cy="85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1" hangingPunct="1">
              <a:defRPr/>
            </a:pPr>
            <a:r>
              <a:rPr lang="ru-RU" altLang="en-US" sz="16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СИГАРЕТЫ ПРОИЗВОДСТВА РФ</a:t>
            </a:r>
            <a:endParaRPr lang="en-US" altLang="en-US" sz="16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E8A5D-85B4-45FE-981D-82522874D2BF}"/>
              </a:ext>
            </a:extLst>
          </p:cNvPr>
          <p:cNvSpPr txBox="1"/>
          <p:nvPr/>
        </p:nvSpPr>
        <p:spPr>
          <a:xfrm>
            <a:off x="7501171" y="4131445"/>
            <a:ext cx="2924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ru-RU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РЕСПУБЛИКА КИГРГИЗИЯ</a:t>
            </a:r>
          </a:p>
        </p:txBody>
      </p:sp>
      <p:pic>
        <p:nvPicPr>
          <p:cNvPr id="21" name="Picture 2" descr="http://myait.ru/img/difference/difference_12.png">
            <a:extLst>
              <a:ext uri="{FF2B5EF4-FFF2-40B4-BE49-F238E27FC236}">
                <a16:creationId xmlns:a16="http://schemas.microsoft.com/office/drawing/2014/main" id="{9E6D6DD1-5F18-49EE-97F0-C8ECD2B0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381" y="2165088"/>
            <a:ext cx="1586137" cy="7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myait.ru/img/difference/difference_14.png">
            <a:extLst>
              <a:ext uri="{FF2B5EF4-FFF2-40B4-BE49-F238E27FC236}">
                <a16:creationId xmlns:a16="http://schemas.microsoft.com/office/drawing/2014/main" id="{F1262662-9A3B-43BF-81D3-1A7E33204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103" y="2134863"/>
            <a:ext cx="1855092" cy="8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myait.ru/img/difference/difference_15.png">
            <a:extLst>
              <a:ext uri="{FF2B5EF4-FFF2-40B4-BE49-F238E27FC236}">
                <a16:creationId xmlns:a16="http://schemas.microsoft.com/office/drawing/2014/main" id="{B8B4FE04-C7CB-4107-94E9-987198D1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231" y="2151827"/>
            <a:ext cx="1778115" cy="8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myait.ru/img/difference/difference_16.png">
            <a:extLst>
              <a:ext uri="{FF2B5EF4-FFF2-40B4-BE49-F238E27FC236}">
                <a16:creationId xmlns:a16="http://schemas.microsoft.com/office/drawing/2014/main" id="{5C73B3FD-4E08-4F55-AAED-B43C3340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459" y="3334528"/>
            <a:ext cx="1612712" cy="78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myait.ru/img/difference/difference_18.png">
            <a:extLst>
              <a:ext uri="{FF2B5EF4-FFF2-40B4-BE49-F238E27FC236}">
                <a16:creationId xmlns:a16="http://schemas.microsoft.com/office/drawing/2014/main" id="{FEC804A8-4101-4033-92C6-6F7BF33A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416" y="4726477"/>
            <a:ext cx="1831040" cy="9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myait.ru/img/difference/difference_19.png">
            <a:extLst>
              <a:ext uri="{FF2B5EF4-FFF2-40B4-BE49-F238E27FC236}">
                <a16:creationId xmlns:a16="http://schemas.microsoft.com/office/drawing/2014/main" id="{3C8AEE2A-E044-4531-81B1-4485073D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879" y="4729866"/>
            <a:ext cx="2049672" cy="9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1BC924-A656-45BC-9168-BC56FBBE58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213" y="3308224"/>
            <a:ext cx="1777631" cy="78693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2D3882-25A5-4E1D-B032-0BF3609CDD14}"/>
              </a:ext>
            </a:extLst>
          </p:cNvPr>
          <p:cNvCxnSpPr>
            <a:cxnSpLocks/>
          </p:cNvCxnSpPr>
          <p:nvPr/>
        </p:nvCxnSpPr>
        <p:spPr>
          <a:xfrm>
            <a:off x="4745109" y="4548117"/>
            <a:ext cx="5927539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9F28C7B-9EC3-41EA-9471-BAC80C2F4750}"/>
              </a:ext>
            </a:extLst>
          </p:cNvPr>
          <p:cNvSpPr txBox="1"/>
          <p:nvPr/>
        </p:nvSpPr>
        <p:spPr>
          <a:xfrm>
            <a:off x="10181565" y="2517555"/>
            <a:ext cx="430887" cy="13318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457189"/>
            <a:r>
              <a:rPr lang="ru-RU" sz="16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СТРАНЫ  ЕАЭС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75CDB2-470E-49A1-83DF-11CCC937575E}"/>
              </a:ext>
            </a:extLst>
          </p:cNvPr>
          <p:cNvSpPr txBox="1"/>
          <p:nvPr/>
        </p:nvSpPr>
        <p:spPr>
          <a:xfrm>
            <a:off x="10177160" y="4640292"/>
            <a:ext cx="430887" cy="15021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457189"/>
            <a:r>
              <a:rPr lang="ru-RU" sz="16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ДРУГИЕ СТРАНЫ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D3AA6184-A833-46A1-B2BF-6DCF23CF91A8}"/>
              </a:ext>
            </a:extLst>
          </p:cNvPr>
          <p:cNvSpPr txBox="1">
            <a:spLocks/>
          </p:cNvSpPr>
          <p:nvPr/>
        </p:nvSpPr>
        <p:spPr>
          <a:xfrm>
            <a:off x="401761" y="244617"/>
            <a:ext cx="10306417" cy="359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9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1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System Font Regular"/>
              <a:buNone/>
              <a:tabLst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28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37" indent="0" algn="ctr" defTabSz="914377" rtl="0" eaLnBrk="1" latinLnBrk="0" hangingPunct="1">
              <a:lnSpc>
                <a:spcPct val="110000"/>
              </a:lnSpc>
              <a:spcBef>
                <a:spcPts val="533"/>
              </a:spcBef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28604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596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АКЦИЗНЫЕ МАРКИ РФ И ЕАЭС</a:t>
            </a:r>
          </a:p>
        </p:txBody>
      </p:sp>
    </p:spTree>
    <p:extLst>
      <p:ext uri="{BB962C8B-B14F-4D97-AF65-F5344CB8AC3E}">
        <p14:creationId xmlns:p14="http://schemas.microsoft.com/office/powerpoint/2010/main" val="2562865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29">
    <a:dk1>
      <a:srgbClr val="717171"/>
    </a:dk1>
    <a:lt1>
      <a:srgbClr val="FFFFFF"/>
    </a:lt1>
    <a:dk2>
      <a:srgbClr val="1DB3E8"/>
    </a:dk2>
    <a:lt2>
      <a:srgbClr val="96C11D"/>
    </a:lt2>
    <a:accent1>
      <a:srgbClr val="BD9B08"/>
    </a:accent1>
    <a:accent2>
      <a:srgbClr val="E60D7F"/>
    </a:accent2>
    <a:accent3>
      <a:srgbClr val="A84E97"/>
    </a:accent3>
    <a:accent4>
      <a:srgbClr val="0EADC3"/>
    </a:accent4>
    <a:accent5>
      <a:srgbClr val="F29107"/>
    </a:accent5>
    <a:accent6>
      <a:srgbClr val="FFD81D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29">
    <a:dk1>
      <a:srgbClr val="717171"/>
    </a:dk1>
    <a:lt1>
      <a:srgbClr val="FFFFFF"/>
    </a:lt1>
    <a:dk2>
      <a:srgbClr val="1DB3E8"/>
    </a:dk2>
    <a:lt2>
      <a:srgbClr val="96C11D"/>
    </a:lt2>
    <a:accent1>
      <a:srgbClr val="BD9B08"/>
    </a:accent1>
    <a:accent2>
      <a:srgbClr val="E60D7F"/>
    </a:accent2>
    <a:accent3>
      <a:srgbClr val="A84E97"/>
    </a:accent3>
    <a:accent4>
      <a:srgbClr val="0EADC3"/>
    </a:accent4>
    <a:accent5>
      <a:srgbClr val="F29107"/>
    </a:accent5>
    <a:accent6>
      <a:srgbClr val="FFD81D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4668</TotalTime>
  <Words>1864</Words>
  <Application>Microsoft Office PowerPoint</Application>
  <PresentationFormat>Widescreen</PresentationFormat>
  <Paragraphs>425</Paragraphs>
  <Slides>34</Slides>
  <Notes>14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Agency FB</vt:lpstr>
      <vt:lpstr>Arial</vt:lpstr>
      <vt:lpstr>BATSansTT</vt:lpstr>
      <vt:lpstr>Calibri</vt:lpstr>
      <vt:lpstr>Calibri Light</vt:lpstr>
      <vt:lpstr>Century Gothic</vt:lpstr>
      <vt:lpstr>Gotham-Book</vt:lpstr>
      <vt:lpstr>Montserrat</vt:lpstr>
      <vt:lpstr>Times New Roman</vt:lpstr>
      <vt:lpstr>Wingdings</vt:lpstr>
      <vt:lpstr>Office Theme</vt:lpstr>
      <vt:lpstr>Состояние нелегального рынка табачных изделий в РФ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Ответственность</vt:lpstr>
      <vt:lpstr>PowerPoint Presentation</vt:lpstr>
      <vt:lpstr>PowerPoint Presentation</vt:lpstr>
      <vt:lpstr>Сравнение ст. 171.1 и ст. 180 КоАП РФ Отличие «немаркировки» от «незаконного использования товарного знака»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Состояние нелегального рынка табачных изделий в РФ</dc:title>
  <dc:creator>Valentin Shatalov</dc:creator>
  <cp:lastModifiedBy>Ulyana Esyunina</cp:lastModifiedBy>
  <cp:revision>384</cp:revision>
  <dcterms:created xsi:type="dcterms:W3CDTF">2020-08-05T11:48:04Z</dcterms:created>
  <dcterms:modified xsi:type="dcterms:W3CDTF">2021-06-24T08:26:58Z</dcterms:modified>
</cp:coreProperties>
</file>